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16"/>
  </p:notesMasterIdLst>
  <p:sldIdLst>
    <p:sldId id="256" r:id="rId2"/>
    <p:sldId id="257" r:id="rId3"/>
    <p:sldId id="258" r:id="rId4"/>
    <p:sldId id="268" r:id="rId5"/>
    <p:sldId id="259" r:id="rId6"/>
    <p:sldId id="269" r:id="rId7"/>
    <p:sldId id="267" r:id="rId8"/>
    <p:sldId id="260" r:id="rId9"/>
    <p:sldId id="261" r:id="rId10"/>
    <p:sldId id="270" r:id="rId11"/>
    <p:sldId id="262" r:id="rId12"/>
    <p:sldId id="264" r:id="rId13"/>
    <p:sldId id="265" r:id="rId14"/>
    <p:sldId id="266" r:id="rId15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000066"/>
    <a:srgbClr val="CCCC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8" autoAdjust="0"/>
    <p:restoredTop sz="94604" autoAdjust="0"/>
  </p:normalViewPr>
  <p:slideViewPr>
    <p:cSldViewPr>
      <p:cViewPr varScale="1">
        <p:scale>
          <a:sx n="96" d="100"/>
          <a:sy n="96" d="100"/>
        </p:scale>
        <p:origin x="364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7480F8A9-D376-4753-9D56-26605955AE3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914400 h 1000"/>
              <a:gd name="T2" fmla="*/ 0 w 1000"/>
              <a:gd name="T3" fmla="*/ 0 h 1000"/>
              <a:gd name="T4" fmla="*/ 79248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95400"/>
            <a:ext cx="7623175" cy="1752600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3200" b="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A40AB11-9A17-4707-9C0D-80674D9862E7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smtClean="0"/>
            </a:lvl1pPr>
          </a:lstStyle>
          <a:p>
            <a:pPr>
              <a:defRPr/>
            </a:pPr>
            <a:fld id="{2F0C19E9-D87C-4543-8158-60A902D5394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7576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842955-E6C3-4462-9E88-E132896C9B88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527325-4C3D-460A-89CE-9E36D25BAA7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50381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8FBB1F1-1F10-419C-81F9-FA14CEBB9DC7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754239-3174-452C-B0B5-C3E3D22A5CB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6198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C03A09-0E0D-4735-B73C-803E0B0F7B30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EB8DD5-D9A1-45F2-8450-7A7C06C8754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87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7BFD3-92F8-4E0F-AFB8-AFDD2CCE6626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B35805-1E01-4C6D-A724-0DB600B56EE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60658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2BC05D-137F-4BED-BC13-F476223C5ABE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759599-D4F2-4648-90C0-0EF488851D9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5698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165515-9C50-462C-9A00-2EB8ADC08371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3E0909-052B-4914-AC9F-B15C299C7FB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27461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D7BC83-FD2B-46A7-ACEF-56825B3D4721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063D19-56BE-4406-BBE5-2750ED3AE5D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79461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59448B-431A-4281-B9DD-61D39EDC4DF8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FC24C1-CC8D-4539-BD90-5EF0BCE4191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12589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762671-6F7F-49D4-88B9-D3EF10F2A8A9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03D23B-F8EC-48F5-A080-E9328A4F6CD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41561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F04706-8C2C-429D-B04F-3C5CBE026DD1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032BDC-7EC7-4934-A67E-66769FD36CA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70851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 smtClean="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4AD8D85E-2369-40B9-AE96-5E2E10B5210E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 smtClean="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 smtClean="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9982AE07-812B-46A3-87F5-8C6C0CA460C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609600 h 1000"/>
              <a:gd name="T2" fmla="*/ 0 w 1000"/>
              <a:gd name="T3" fmla="*/ 0 h 1000"/>
              <a:gd name="T4" fmla="*/ 82296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iming>
    <p:tnLst>
      <p:par>
        <p:cTn id="1" dur="indefinite" restart="never" nodeType="tmRoot"/>
      </p:par>
    </p:tnLst>
  </p:timing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DA12766A-B346-44C6-AB8C-D20867FE38A3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31495AB-8976-43EA-A95B-89CF1CD7CE64}" type="slidenum">
              <a:rPr lang="en-US" altLang="zh-CN"/>
              <a:pPr>
                <a:defRPr/>
              </a:pPr>
              <a:t>1</a:t>
            </a:fld>
            <a:endParaRPr lang="en-US" altLang="zh-CN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95400"/>
            <a:ext cx="7620000" cy="222885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smtClean="0"/>
              <a:t>Lecture </a:t>
            </a:r>
            <a:r>
              <a:rPr lang="en-US" altLang="zh-CN" smtClean="0"/>
              <a:t>5</a:t>
            </a:r>
            <a:r>
              <a:rPr lang="en-US" altLang="en-US" smtClean="0"/>
              <a:t> Linear Search</a:t>
            </a:r>
            <a:r>
              <a:rPr lang="en-US" altLang="zh-CN" smtClean="0"/>
              <a:t/>
            </a:r>
            <a:br>
              <a:rPr lang="en-US" altLang="zh-CN" smtClean="0"/>
            </a:br>
            <a:r>
              <a:rPr lang="zh-CN" altLang="en-US" smtClean="0"/>
              <a:t>第</a:t>
            </a:r>
            <a:r>
              <a:rPr lang="en-US" altLang="zh-CN" smtClean="0"/>
              <a:t>5</a:t>
            </a:r>
            <a:r>
              <a:rPr lang="zh-CN" altLang="en-US" smtClean="0"/>
              <a:t>讲 线性查找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21336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3600" b="1" smtClean="0">
                <a:ea typeface="华文细黑" panose="02010600040101010101" pitchFamily="2" charset="-122"/>
              </a:rPr>
              <a:t>华中科技大学计算机学院</a:t>
            </a:r>
          </a:p>
          <a:p>
            <a:pPr eaLnBrk="1" hangingPunct="1">
              <a:defRPr/>
            </a:pPr>
            <a:endParaRPr lang="zh-CN" altLang="en-US" sz="3600" b="1" smtClean="0">
              <a:ea typeface="华文细黑" panose="02010600040101010101" pitchFamily="2" charset="-122"/>
            </a:endParaRPr>
          </a:p>
          <a:p>
            <a:pPr eaLnBrk="1" hangingPunct="1">
              <a:defRPr/>
            </a:pPr>
            <a:r>
              <a:rPr lang="zh-CN" altLang="en-US" sz="3600" b="1" smtClean="0">
                <a:ea typeface="华文细黑" panose="02010600040101010101" pitchFamily="2" charset="-122"/>
              </a:rPr>
              <a:t>李开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82"/>
    </mc:Choice>
    <mc:Fallback>
      <p:transition spd="slow" advTm="7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826E42CF-1767-40A8-9513-A7C4D9278918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5F4EB85-0313-4D2C-B687-C519BC64DE69}" type="slidenum">
              <a:rPr lang="en-US" altLang="zh-CN"/>
              <a:pPr>
                <a:defRPr/>
              </a:pPr>
              <a:t>10</a:t>
            </a:fld>
            <a:endParaRPr lang="en-US" altLang="zh-CN"/>
          </a:p>
        </p:txBody>
      </p:sp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4 </a:t>
            </a:r>
            <a:r>
              <a:rPr lang="zh-CN" altLang="en-US" smtClean="0"/>
              <a:t>有序数组里的线性查找</a:t>
            </a:r>
            <a:r>
              <a:rPr lang="en-US" altLang="zh-CN" smtClean="0"/>
              <a:t>(</a:t>
            </a:r>
            <a:r>
              <a:rPr lang="zh-CN" altLang="en-US" smtClean="0"/>
              <a:t>续</a:t>
            </a:r>
            <a:r>
              <a:rPr lang="en-US" altLang="zh-CN" smtClean="0"/>
              <a:t>)</a:t>
            </a:r>
          </a:p>
        </p:txBody>
      </p:sp>
      <p:sp>
        <p:nvSpPr>
          <p:cNvPr id="92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229600" cy="49879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</a:t>
            </a:r>
            <a:r>
              <a:rPr lang="zh-CN" altLang="en-US" sz="2200" smtClean="0"/>
              <a:t>以下程序有个错误：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200" smtClean="0"/>
              <a:t>	</a:t>
            </a:r>
            <a:r>
              <a:rPr lang="en-US" altLang="zh-CN" sz="2200" smtClean="0"/>
              <a:t>int search(int x, int[ ] A, int n)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</a:t>
            </a:r>
            <a:r>
              <a:rPr lang="en-US" altLang="zh-CN" sz="2200" smtClean="0">
                <a:solidFill>
                  <a:srgbClr val="FF0000"/>
                </a:solidFill>
              </a:rPr>
              <a:t>//@requires 0 &lt;= n &amp;&amp; n &lt;= \length(A);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>
                <a:solidFill>
                  <a:srgbClr val="FF0000"/>
                </a:solidFill>
              </a:rPr>
              <a:t>	//@requires is_sorted(A,0,n);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>
                <a:solidFill>
                  <a:srgbClr val="FF0000"/>
                </a:solidFill>
              </a:rPr>
              <a:t>	/*@ensures (-1 == \result &amp;&amp; !is_in(x, A, 0, n))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>
                <a:solidFill>
                  <a:srgbClr val="FF0000"/>
                </a:solidFill>
              </a:rPr>
              <a:t>	|| ((0 &lt;= \result &amp;&amp; \result &lt; n) &amp;&amp; A[\result] == x);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>
                <a:solidFill>
                  <a:srgbClr val="FF0000"/>
                </a:solidFill>
              </a:rPr>
              <a:t>	@*/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  for (int i = 0; A[i] &lt;= x &amp;&amp; i &lt; n; i++)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    </a:t>
            </a:r>
            <a:r>
              <a:rPr lang="en-US" altLang="zh-CN" sz="2200" smtClean="0">
                <a:solidFill>
                  <a:srgbClr val="FF0000"/>
                </a:solidFill>
              </a:rPr>
              <a:t>//@loop_invariant 0 &lt;= i &amp;&amp; i &lt;= n;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    if (A[i] == x) return i;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  return -1;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}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1057274"/>
            <a:ext cx="8305800" cy="4886325"/>
          </a:xfrm>
          <a:prstGeom prst="rect">
            <a:avLst/>
          </a:prstGeom>
        </p:spPr>
      </p:pic>
      <p:pic>
        <p:nvPicPr>
          <p:cNvPr id="13" name="音频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324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322"/>
    </mc:Choice>
    <mc:Fallback>
      <p:transition spd="slow" advTm="139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77" x="4243388" y="3505200"/>
          <p14:tracePt t="2258" x="4191000" y="3481388"/>
          <p14:tracePt t="2303" x="4033838" y="3409950"/>
          <p14:tracePt t="2306" x="3990975" y="3386138"/>
          <p14:tracePt t="2320" x="3962400" y="3376613"/>
          <p14:tracePt t="2354" x="3733800" y="3271838"/>
          <p14:tracePt t="2382" x="3600450" y="3224213"/>
          <p14:tracePt t="2436" x="3348038" y="3114675"/>
          <p14:tracePt t="2447" x="3295650" y="3090863"/>
          <p14:tracePt t="2481" x="3133725" y="3024188"/>
          <p14:tracePt t="2510" x="2976563" y="2957513"/>
          <p14:tracePt t="2545" x="2757488" y="2871788"/>
          <p14:tracePt t="2586" x="2586038" y="2786063"/>
          <p14:tracePt t="2621" x="2400300" y="2676525"/>
          <p14:tracePt t="2636" x="2338388" y="2647950"/>
          <p14:tracePt t="2682" x="2071688" y="2495550"/>
          <p14:tracePt t="2712" x="1900238" y="2400300"/>
          <p14:tracePt t="2727" x="1857375" y="2376488"/>
          <p14:tracePt t="2758" x="1743075" y="2305050"/>
          <p14:tracePt t="2790" x="1662113" y="2257425"/>
          <p14:tracePt t="2795" x="1628775" y="2238375"/>
          <p14:tracePt t="2820" x="1533525" y="2185988"/>
          <p14:tracePt t="2839" x="1443038" y="2133600"/>
          <p14:tracePt t="2849" x="1419225" y="2128838"/>
          <p14:tracePt t="2899" x="1304925" y="2047875"/>
          <p14:tracePt t="2931" x="1190625" y="1985963"/>
          <p14:tracePt t="2936" x="1176338" y="1976438"/>
          <p14:tracePt t="2947" x="1152525" y="1966913"/>
          <p14:tracePt t="2978" x="1114425" y="1938338"/>
          <p14:tracePt t="3010" x="1085850" y="1914525"/>
          <p14:tracePt t="3013" x="1076325" y="1905000"/>
          <p14:tracePt t="3025" x="1066800" y="1895475"/>
          <p14:tracePt t="3057" x="1023938" y="1862138"/>
          <p14:tracePt t="3072" x="1019175" y="1857375"/>
          <p14:tracePt t="3164" x="1019175" y="1852613"/>
          <p14:tracePt t="3198" x="1014413" y="1843088"/>
          <p14:tracePt t="3312" x="1014413" y="1838325"/>
          <p14:tracePt t="3352" x="1014413" y="1833563"/>
          <p14:tracePt t="3418" x="1019175" y="1833563"/>
          <p14:tracePt t="3464" x="1095375" y="1814513"/>
          <p14:tracePt t="3469" x="1104900" y="1809750"/>
          <p14:tracePt t="3510" x="1247775" y="1776413"/>
          <p14:tracePt t="3539" x="1338263" y="1757363"/>
          <p14:tracePt t="3571" x="1428750" y="1738313"/>
          <p14:tracePt t="3575" x="1476375" y="1738313"/>
          <p14:tracePt t="3619" x="1719263" y="1724025"/>
          <p14:tracePt t="3666" x="1885950" y="1704975"/>
          <p14:tracePt t="3687" x="1924050" y="1704975"/>
          <p14:tracePt t="3700" x="1938338" y="1704975"/>
          <p14:tracePt t="3718" x="2000250" y="1704975"/>
          <p14:tracePt t="3751" x="2057400" y="1700213"/>
          <p14:tracePt t="3758" x="2066925" y="1700213"/>
          <p14:tracePt t="3763" x="2071688" y="1700213"/>
          <p14:tracePt t="3776" x="2081213" y="1700213"/>
          <p14:tracePt t="3791" x="2105025" y="1700213"/>
          <p14:tracePt t="3814" x="2157413" y="1700213"/>
          <p14:tracePt t="3838" x="2205038" y="1700213"/>
          <p14:tracePt t="3855" x="2219325" y="1700213"/>
          <p14:tracePt t="3858" x="2228850" y="1700213"/>
          <p14:tracePt t="3900" x="2238375" y="1700213"/>
          <p14:tracePt t="3933" x="2295525" y="1700213"/>
          <p14:tracePt t="3935" x="2314575" y="1700213"/>
          <p14:tracePt t="3950" x="2362200" y="1700213"/>
          <p14:tracePt t="3980" x="2409825" y="1700213"/>
          <p14:tracePt t="4012" x="2414588" y="1700213"/>
          <p14:tracePt t="4070" x="2443163" y="1700213"/>
          <p14:tracePt t="4078" x="2452688" y="1700213"/>
          <p14:tracePt t="4090" x="2466975" y="1700213"/>
          <p14:tracePt t="4118" x="2481263" y="1700213"/>
          <p14:tracePt t="4200" x="2538413" y="1700213"/>
          <p14:tracePt t="4217" x="2562225" y="1704975"/>
          <p14:tracePt t="4244" x="2581275" y="1704975"/>
          <p14:tracePt t="4308" x="2595563" y="1704975"/>
          <p14:tracePt t="4324" x="2662238" y="1709738"/>
          <p14:tracePt t="4372" x="2762250" y="1714500"/>
          <p14:tracePt t="4376" x="2771775" y="1714500"/>
          <p14:tracePt t="4483" x="2805113" y="1714500"/>
          <p14:tracePt t="4514" x="2828925" y="1714500"/>
          <p14:tracePt t="4532" x="2871788" y="1714500"/>
          <p14:tracePt t="4543" x="2909888" y="1714500"/>
          <p14:tracePt t="4549" x="2924175" y="1714500"/>
          <p14:tracePt t="4557" x="2943225" y="1714500"/>
          <p14:tracePt t="4573" x="2976563" y="1714500"/>
          <p14:tracePt t="4604" x="3000375" y="1709738"/>
          <p14:tracePt t="4620" x="3005138" y="1709738"/>
          <p14:tracePt t="4665" x="3024188" y="1709738"/>
          <p14:tracePt t="4684" x="3067050" y="1709738"/>
          <p14:tracePt t="4703" x="3114675" y="1709738"/>
          <p14:tracePt t="4715" x="3148013" y="1709738"/>
          <p14:tracePt t="4722" x="3162300" y="1709738"/>
          <p14:tracePt t="4736" x="3181350" y="1709738"/>
          <p14:tracePt t="4767" x="3214688" y="1709738"/>
          <p14:tracePt t="4808" x="3252788" y="1709738"/>
          <p14:tracePt t="4820" x="3271838" y="1709738"/>
          <p14:tracePt t="4827" x="3281363" y="1709738"/>
          <p14:tracePt t="4836" x="3290888" y="1709738"/>
          <p14:tracePt t="4856" x="3324225" y="1709738"/>
          <p14:tracePt t="4899" x="3381375" y="1709738"/>
          <p14:tracePt t="4902" x="3395663" y="1709738"/>
          <p14:tracePt t="4920" x="3409950" y="1709738"/>
          <p14:tracePt t="4925" x="3419475" y="1709738"/>
          <p14:tracePt t="4947" x="3424238" y="1709738"/>
          <p14:tracePt t="5014" x="3481388" y="1709738"/>
          <p14:tracePt t="5032" x="3514725" y="1709738"/>
          <p14:tracePt t="5036" x="3533775" y="1709738"/>
          <p14:tracePt t="5045" x="3548063" y="1709738"/>
          <p14:tracePt t="5068" x="3567113" y="1709738"/>
          <p14:tracePt t="5073" x="3571875" y="1709738"/>
          <p14:tracePt t="5080" x="3576638" y="1709738"/>
          <p14:tracePt t="5081" x="3581400" y="1709738"/>
          <p14:tracePt t="5136" x="3619500" y="1709738"/>
          <p14:tracePt t="5141" x="3643313" y="1704975"/>
          <p14:tracePt t="5149" x="3657600" y="1704975"/>
          <p14:tracePt t="5166" x="3695700" y="1704975"/>
          <p14:tracePt t="5232" x="3743325" y="1704975"/>
          <p14:tracePt t="5273" x="3767138" y="1704975"/>
          <p14:tracePt t="5292" x="3781425" y="1704975"/>
          <p14:tracePt t="5297" x="3795713" y="1704975"/>
          <p14:tracePt t="5299" x="3800475" y="1704975"/>
          <p14:tracePt t="5325" x="3843338" y="1700213"/>
          <p14:tracePt t="5353" x="3867150" y="1700213"/>
          <p14:tracePt t="5386" x="3890963" y="1695450"/>
          <p14:tracePt t="5419" x="3929063" y="1690688"/>
          <p14:tracePt t="5469" x="4000500" y="1685925"/>
          <p14:tracePt t="5471" x="4010025" y="1685925"/>
          <p14:tracePt t="5511" x="4100513" y="1681163"/>
          <p14:tracePt t="5515" x="4110038" y="1681163"/>
          <p14:tracePt t="5533" x="4148138" y="1681163"/>
          <p14:tracePt t="5539" x="4152900" y="1681163"/>
          <p14:tracePt t="5547" x="4157663" y="1681163"/>
          <p14:tracePt t="5557" x="4162425" y="1681163"/>
          <p14:tracePt t="5572" x="4171950" y="1681163"/>
          <p14:tracePt t="5622" x="4181475" y="1681163"/>
          <p14:tracePt t="5637" x="4233863" y="1681163"/>
          <p14:tracePt t="5668" x="4305300" y="1681163"/>
          <p14:tracePt t="5686" x="4338638" y="1681163"/>
          <p14:tracePt t="5689" x="4357688" y="1681163"/>
          <p14:tracePt t="5700" x="4362450" y="1681163"/>
          <p14:tracePt t="5761" x="4448175" y="1676400"/>
          <p14:tracePt t="5806" x="4619625" y="1662113"/>
          <p14:tracePt t="5809" x="4633913" y="1657350"/>
          <p14:tracePt t="5837" x="4672013" y="1657350"/>
          <p14:tracePt t="5841" x="4681538" y="1652588"/>
          <p14:tracePt t="5859" x="4705350" y="1652588"/>
          <p14:tracePt t="5865" x="4714875" y="1647825"/>
          <p14:tracePt t="5873" x="4724400" y="1647825"/>
          <p14:tracePt t="5907" x="4795838" y="1643063"/>
          <p14:tracePt t="5931" x="4833938" y="1643063"/>
          <p14:tracePt t="5948" x="4862513" y="1643063"/>
          <p14:tracePt t="5978" x="4905375" y="1643063"/>
          <p14:tracePt t="6010" x="4981575" y="1643063"/>
          <p14:tracePt t="6015" x="5000625" y="1643063"/>
          <p14:tracePt t="6029" x="5043488" y="1638300"/>
          <p14:tracePt t="6075" x="5157788" y="1638300"/>
          <p14:tracePt t="6079" x="5176838" y="1638300"/>
          <p14:tracePt t="6103" x="5229225" y="1638300"/>
          <p14:tracePt t="6123" x="5262563" y="1638300"/>
          <p14:tracePt t="6127" x="5286375" y="1638300"/>
          <p14:tracePt t="6152" x="5329238" y="1638300"/>
          <p14:tracePt t="6156" x="5338763" y="1638300"/>
          <p14:tracePt t="6201" x="5376863" y="1638300"/>
          <p14:tracePt t="6221" x="5405438" y="1638300"/>
          <p14:tracePt t="6230" x="5419725" y="1638300"/>
          <p14:tracePt t="6239" x="5438775" y="1638300"/>
          <p14:tracePt t="6252" x="5462588" y="1638300"/>
          <p14:tracePt t="6264" x="5481638" y="1638300"/>
          <p14:tracePt t="6267" x="5491163" y="1638300"/>
          <p14:tracePt t="6276" x="5500688" y="1638300"/>
          <p14:tracePt t="6292" x="5514975" y="1638300"/>
          <p14:tracePt t="6326" x="5519738" y="1638300"/>
          <p14:tracePt t="6345" x="5524500" y="1638300"/>
          <p14:tracePt t="6384" x="5548313" y="1638300"/>
          <p14:tracePt t="6419" x="5581650" y="1638300"/>
          <p14:tracePt t="6455" x="5610225" y="1638300"/>
          <p14:tracePt t="6493" x="5667375" y="1638300"/>
          <p14:tracePt t="6526" x="5743575" y="1638300"/>
          <p14:tracePt t="6542" x="5786438" y="1638300"/>
          <p14:tracePt t="6576" x="5805488" y="1633538"/>
          <p14:tracePt t="6622" x="5829300" y="1633538"/>
          <p14:tracePt t="6627" x="5829300" y="1628775"/>
          <p14:tracePt t="6634" x="5834063" y="1628775"/>
          <p14:tracePt t="6655" x="5838825" y="1628775"/>
          <p14:tracePt t="7636" x="5929313" y="1628775"/>
          <p14:tracePt t="7656" x="6057900" y="1628775"/>
          <p14:tracePt t="7668" x="6096000" y="1628775"/>
          <p14:tracePt t="7687" x="6181725" y="1628775"/>
          <p14:tracePt t="7696" x="6200775" y="1628775"/>
          <p14:tracePt t="7703" x="6219825" y="1628775"/>
          <p14:tracePt t="7709" x="6234113" y="1628775"/>
          <p14:tracePt t="7716" x="6253163" y="1628775"/>
          <p14:tracePt t="7722" x="6267450" y="1628775"/>
          <p14:tracePt t="7729" x="6281738" y="1628775"/>
          <p14:tracePt t="7763" x="6334125" y="1628775"/>
          <p14:tracePt t="7781" x="6386513" y="1628775"/>
          <p14:tracePt t="7790" x="6410325" y="1628775"/>
          <p14:tracePt t="7808" x="6434138" y="1628775"/>
          <p14:tracePt t="7828" x="6462713" y="1633538"/>
          <p14:tracePt t="7854" x="6491288" y="1633538"/>
          <p14:tracePt t="7874" x="6510338" y="1643063"/>
          <p14:tracePt t="7886" x="6519863" y="1643063"/>
          <p14:tracePt t="7891" x="6538913" y="1647825"/>
          <p14:tracePt t="7916" x="6572250" y="1657350"/>
          <p14:tracePt t="7920" x="6581775" y="1657350"/>
          <p14:tracePt t="7934" x="6600825" y="1657350"/>
          <p14:tracePt t="7969" x="6615113" y="1657350"/>
          <p14:tracePt t="8068" x="6634163" y="1657350"/>
          <p14:tracePt t="8075" x="6657975" y="1657350"/>
          <p14:tracePt t="8104" x="6672263" y="1657350"/>
          <p14:tracePt t="8126" x="6677025" y="1657350"/>
          <p14:tracePt t="8275" x="6757988" y="1662113"/>
          <p14:tracePt t="8766" x="6762750" y="1662113"/>
          <p14:tracePt t="8791" x="6767513" y="1662113"/>
          <p14:tracePt t="8819" x="6777038" y="1662113"/>
          <p14:tracePt t="8827" x="6781800" y="1662113"/>
          <p14:tracePt t="8887" x="6800850" y="1662113"/>
          <p14:tracePt t="8891" x="6805613" y="1662113"/>
          <p14:tracePt t="8915" x="6819900" y="1662113"/>
          <p14:tracePt t="8952" x="6848475" y="1662113"/>
          <p14:tracePt t="8986" x="6872288" y="1662113"/>
          <p14:tracePt t="8992" x="6881813" y="1666875"/>
          <p14:tracePt t="9013" x="6919913" y="1676400"/>
          <p14:tracePt t="9025" x="6943725" y="1676400"/>
          <p14:tracePt t="9041" x="6967538" y="1685925"/>
          <p14:tracePt t="9047" x="6977063" y="1685925"/>
          <p14:tracePt t="9049" x="6981825" y="1690688"/>
          <p14:tracePt t="9061" x="6986588" y="1690688"/>
          <p14:tracePt t="9186" x="7024688" y="1690688"/>
          <p14:tracePt t="12883" x="7029450" y="1690688"/>
          <p14:tracePt t="12919" x="7062788" y="1690688"/>
          <p14:tracePt t="12943" x="7067550" y="1690688"/>
          <p14:tracePt t="12953" x="7077075" y="1690688"/>
          <p14:tracePt t="12980" x="7096125" y="1695450"/>
          <p14:tracePt t="12999" x="7100888" y="1700213"/>
          <p14:tracePt t="13025" x="7105650" y="1700213"/>
          <p14:tracePt t="13106" x="7138988" y="1709738"/>
          <p14:tracePt t="14831" x="7158038" y="1709738"/>
          <p14:tracePt t="14855" x="7172325" y="1709738"/>
          <p14:tracePt t="14874" x="7177088" y="1709738"/>
          <p14:tracePt t="14882" x="7191375" y="1709738"/>
          <p14:tracePt t="14891" x="7196138" y="1709738"/>
          <p14:tracePt t="14894" x="7200900" y="1709738"/>
          <p14:tracePt t="14917" x="7219950" y="1709738"/>
          <p14:tracePt t="14935" x="7243763" y="1709738"/>
          <p14:tracePt t="14938" x="7258050" y="1709738"/>
          <p14:tracePt t="14948" x="7267575" y="1709738"/>
          <p14:tracePt t="14966" x="7305675" y="1709738"/>
          <p14:tracePt t="14972" x="7324725" y="1709738"/>
          <p14:tracePt t="14979" x="7343775" y="1709738"/>
          <p14:tracePt t="14986" x="7348538" y="1709738"/>
          <p14:tracePt t="15009" x="7391400" y="1709738"/>
          <p14:tracePt t="15014" x="7410450" y="1709738"/>
          <p14:tracePt t="15042" x="7472363" y="1709738"/>
          <p14:tracePt t="15061" x="7510463" y="1714500"/>
          <p14:tracePt t="15074" x="7553325" y="1714500"/>
          <p14:tracePt t="15079" x="7567613" y="1714500"/>
          <p14:tracePt t="15105" x="7615238" y="1719263"/>
          <p14:tracePt t="15121" x="7643813" y="1719263"/>
          <p14:tracePt t="15128" x="7662863" y="1724025"/>
          <p14:tracePt t="15136" x="7681913" y="1724025"/>
          <p14:tracePt t="15144" x="7691438" y="1728788"/>
          <p14:tracePt t="15146" x="7700963" y="1728788"/>
          <p14:tracePt t="15167" x="7743825" y="1728788"/>
          <p14:tracePt t="15169" x="7748588" y="1728788"/>
          <p14:tracePt t="15262" x="7758113" y="1728788"/>
          <p14:tracePt t="15294" x="7853363" y="1728788"/>
          <p14:tracePt t="15297" x="7867650" y="1728788"/>
          <p14:tracePt t="15385" x="7881938" y="1728788"/>
          <p14:tracePt t="15420" x="7967663" y="1728788"/>
          <p14:tracePt t="15446" x="7977188" y="1728788"/>
          <p14:tracePt t="15557" x="7986713" y="1728788"/>
          <p14:tracePt t="15605" x="8005763" y="1728788"/>
          <p14:tracePt t="15626" x="8010525" y="1728788"/>
          <p14:tracePt t="15633" x="8015288" y="1728788"/>
          <p14:tracePt t="15683" x="8020050" y="1728788"/>
          <p14:tracePt t="15732" x="8029575" y="1728788"/>
          <p14:tracePt t="15777" x="8034338" y="1728788"/>
          <p14:tracePt t="15922" x="8039100" y="1728788"/>
          <p14:tracePt t="16025" x="8043863" y="1728788"/>
          <p14:tracePt t="16055" x="8053388" y="1728788"/>
          <p14:tracePt t="16122" x="8058150" y="1728788"/>
          <p14:tracePt t="16138" x="8124825" y="1728788"/>
          <p14:tracePt t="16171" x="8134350" y="1728788"/>
          <p14:tracePt t="16291" x="8162925" y="1724025"/>
          <p14:tracePt t="16313" x="8186738" y="1719263"/>
          <p14:tracePt t="16344" x="8201025" y="1719263"/>
          <p14:tracePt t="16415" x="8224838" y="1719263"/>
          <p14:tracePt t="16438" x="8234363" y="1719263"/>
          <p14:tracePt t="16484" x="8243888" y="1719263"/>
          <p14:tracePt t="16493" x="8248650" y="1719263"/>
          <p14:tracePt t="16510" x="8258175" y="1719263"/>
          <p14:tracePt t="16513" x="8272463" y="1719263"/>
          <p14:tracePt t="16529" x="8277225" y="1719263"/>
          <p14:tracePt t="16838" x="8296275" y="1719263"/>
          <p14:tracePt t="16888" x="8339138" y="1719263"/>
          <p14:tracePt t="17074" x="8320088" y="1719263"/>
          <p14:tracePt t="17079" x="8310563" y="1719263"/>
          <p14:tracePt t="17104" x="8148638" y="1752600"/>
          <p14:tracePt t="17111" x="8101013" y="1757363"/>
          <p14:tracePt t="17120" x="8024813" y="1776413"/>
          <p14:tracePt t="17140" x="7877175" y="1790700"/>
          <p14:tracePt t="17142" x="7810500" y="1795463"/>
          <p14:tracePt t="17152" x="7724775" y="1795463"/>
          <p14:tracePt t="17172" x="7534275" y="1809750"/>
          <p14:tracePt t="17205" x="7367588" y="1809750"/>
          <p14:tracePt t="17228" x="7224713" y="1809750"/>
          <p14:tracePt t="17245" x="7138988" y="1809750"/>
          <p14:tracePt t="17250" x="7062788" y="1809750"/>
          <p14:tracePt t="17277" x="6815138" y="1809750"/>
          <p14:tracePt t="17295" x="6662738" y="1809750"/>
          <p14:tracePt t="17323" x="6357938" y="1809750"/>
          <p14:tracePt t="17343" x="6205538" y="1819275"/>
          <p14:tracePt t="17350" x="6148388" y="1828800"/>
          <p14:tracePt t="17355" x="6081713" y="1833563"/>
          <p14:tracePt t="17367" x="5948363" y="1847850"/>
          <p14:tracePt t="17385" x="5734050" y="1866900"/>
          <p14:tracePt t="17436" x="5119688" y="1928813"/>
          <p14:tracePt t="17449" x="5000625" y="1952625"/>
          <p14:tracePt t="17479" x="4800600" y="1976438"/>
          <p14:tracePt t="17482" x="4762500" y="1976438"/>
          <p14:tracePt t="17501" x="4624388" y="2000250"/>
          <p14:tracePt t="17524" x="4291013" y="2028825"/>
          <p14:tracePt t="17557" x="4076700" y="2047875"/>
          <p14:tracePt t="17572" x="4010025" y="2057400"/>
          <p14:tracePt t="17603" x="3905250" y="2071688"/>
          <p14:tracePt t="17635" x="3805238" y="2076450"/>
          <p14:tracePt t="17636" x="3752850" y="2076450"/>
          <p14:tracePt t="17657" x="3619500" y="2090738"/>
          <p14:tracePt t="17660" x="3595688" y="2090738"/>
          <p14:tracePt t="17670" x="3538538" y="2100263"/>
          <p14:tracePt t="17687" x="3467100" y="2105025"/>
          <p14:tracePt t="17689" x="3419475" y="2105025"/>
          <p14:tracePt t="17720" x="3333750" y="2109788"/>
          <p14:tracePt t="17773" x="3009900" y="2152650"/>
          <p14:tracePt t="17779" x="2943225" y="2166938"/>
          <p14:tracePt t="17796" x="2814638" y="2190750"/>
          <p14:tracePt t="17825" x="2628900" y="2219325"/>
          <p14:tracePt t="17838" x="2562225" y="2228850"/>
          <p14:tracePt t="17869" x="2357438" y="2257425"/>
          <p14:tracePt t="17886" x="2276475" y="2266950"/>
          <p14:tracePt t="17916" x="2157413" y="2295525"/>
          <p14:tracePt t="17935" x="2057400" y="2309813"/>
          <p14:tracePt t="17968" x="1890713" y="2328863"/>
          <p14:tracePt t="18024" x="1766888" y="2347913"/>
          <p14:tracePt t="18046" x="1728788" y="2352675"/>
          <p14:tracePt t="18057" x="1719263" y="2352675"/>
          <p14:tracePt t="18119" x="1709738" y="2352675"/>
          <p14:tracePt t="18156" x="1685925" y="2352675"/>
          <p14:tracePt t="18200" x="1619250" y="2343150"/>
          <p14:tracePt t="18218" x="1590675" y="2338388"/>
          <p14:tracePt t="18264" x="1585913" y="2333625"/>
          <p14:tracePt t="18323" x="1576388" y="2328863"/>
          <p14:tracePt t="18342" x="1557338" y="2328863"/>
          <p14:tracePt t="18352" x="1557338" y="2324100"/>
          <p14:tracePt t="18371" x="1552575" y="2324100"/>
          <p14:tracePt t="18418" x="1547813" y="2319338"/>
          <p14:tracePt t="18761" x="1547813" y="2314575"/>
          <p14:tracePt t="18795" x="1547813" y="2295525"/>
          <p14:tracePt t="18814" x="1547813" y="2290763"/>
          <p14:tracePt t="18854" x="1547813" y="2276475"/>
          <p14:tracePt t="18874" x="1547813" y="2271713"/>
          <p14:tracePt t="18890" x="1552575" y="2262188"/>
          <p14:tracePt t="18933" x="1557338" y="2238375"/>
          <p14:tracePt t="18979" x="1562100" y="2233613"/>
          <p14:tracePt t="20000" x="1581150" y="2233613"/>
          <p14:tracePt t="20026" x="1609725" y="2233613"/>
          <p14:tracePt t="20047" x="1652588" y="2233613"/>
          <p14:tracePt t="20053" x="1666875" y="2233613"/>
          <p14:tracePt t="20060" x="1690688" y="2233613"/>
          <p14:tracePt t="20089" x="1743075" y="2233613"/>
          <p14:tracePt t="20093" x="1757363" y="2233613"/>
          <p14:tracePt t="20096" x="1771650" y="2238375"/>
          <p14:tracePt t="20137" x="1838325" y="2238375"/>
          <p14:tracePt t="20142" x="1847850" y="2238375"/>
          <p14:tracePt t="20149" x="1862138" y="2238375"/>
          <p14:tracePt t="20167" x="1885950" y="2238375"/>
          <p14:tracePt t="20172" x="1900238" y="2238375"/>
          <p14:tracePt t="20217" x="1981200" y="2238375"/>
          <p14:tracePt t="20257" x="1995488" y="2238375"/>
          <p14:tracePt t="20327" x="2009775" y="2238375"/>
          <p14:tracePt t="20354" x="2033588" y="2238375"/>
          <p14:tracePt t="20402" x="2043113" y="2238375"/>
          <p14:tracePt t="20451" x="2062163" y="2238375"/>
          <p14:tracePt t="20468" x="2066925" y="2238375"/>
          <p14:tracePt t="21635" x="2062163" y="2238375"/>
          <p14:tracePt t="21672" x="2033588" y="2238375"/>
          <p14:tracePt t="21681" x="2019300" y="2238375"/>
          <p14:tracePt t="21687" x="2005013" y="2238375"/>
          <p14:tracePt t="21701" x="1985963" y="2238375"/>
          <p14:tracePt t="21723" x="1928813" y="2243138"/>
          <p14:tracePt t="21728" x="1914525" y="2247900"/>
          <p14:tracePt t="21736" x="1905000" y="2247900"/>
          <p14:tracePt t="21760" x="1881188" y="2247900"/>
          <p14:tracePt t="21764" x="1876425" y="2252663"/>
          <p14:tracePt t="21779" x="1871663" y="2252663"/>
          <p14:tracePt t="21824" x="1847850" y="2252663"/>
          <p14:tracePt t="21841" x="1828800" y="2252663"/>
          <p14:tracePt t="21860" x="1795463" y="2252663"/>
          <p14:tracePt t="21867" x="1785938" y="2252663"/>
          <p14:tracePt t="21917" x="1766888" y="2252663"/>
          <p14:tracePt t="21953" x="1752600" y="2252663"/>
          <p14:tracePt t="21981" x="1709738" y="2252663"/>
          <p14:tracePt t="21998" x="1690688" y="2252663"/>
          <p14:tracePt t="22011" x="1681163" y="2252663"/>
          <p14:tracePt t="22032" x="1666875" y="2252663"/>
          <p14:tracePt t="22075" x="1662113" y="2252663"/>
          <p14:tracePt t="22120" x="1638300" y="2252663"/>
          <p14:tracePt t="22169" x="1633538" y="2252663"/>
          <p14:tracePt t="22188" x="1628775" y="2252663"/>
          <p14:tracePt t="22214" x="1619250" y="2252663"/>
          <p14:tracePt t="22232" x="1614488" y="2252663"/>
          <p14:tracePt t="22264" x="1595438" y="2252663"/>
          <p14:tracePt t="22855" x="1600200" y="2252663"/>
          <p14:tracePt t="22871" x="1604963" y="2252663"/>
          <p14:tracePt t="22919" x="1609725" y="2252663"/>
          <p14:tracePt t="22937" x="1614488" y="2252663"/>
          <p14:tracePt t="22983" x="1676400" y="2243138"/>
          <p14:tracePt t="23064" x="1738313" y="2243138"/>
          <p14:tracePt t="23088" x="1800225" y="2243138"/>
          <p14:tracePt t="23092" x="1828800" y="2243138"/>
          <p14:tracePt t="23124" x="1871663" y="2243138"/>
          <p14:tracePt t="23126" x="1876425" y="2243138"/>
          <p14:tracePt t="23166" x="1905000" y="2243138"/>
          <p14:tracePt t="23191" x="1966913" y="2243138"/>
          <p14:tracePt t="23196" x="2000250" y="2243138"/>
          <p14:tracePt t="23203" x="2019300" y="2243138"/>
          <p14:tracePt t="23213" x="2033588" y="2243138"/>
          <p14:tracePt t="23232" x="2062163" y="2243138"/>
          <p14:tracePt t="23279" x="2081213" y="2243138"/>
          <p14:tracePt t="23285" x="2095500" y="2243138"/>
          <p14:tracePt t="23310" x="2128838" y="2243138"/>
          <p14:tracePt t="23315" x="2143125" y="2243138"/>
          <p14:tracePt t="23359" x="2228850" y="2243138"/>
          <p14:tracePt t="23364" x="2257425" y="2243138"/>
          <p14:tracePt t="23369" x="2271713" y="2243138"/>
          <p14:tracePt t="23375" x="2290763" y="2243138"/>
          <p14:tracePt t="23388" x="2319338" y="2243138"/>
          <p14:tracePt t="23390" x="2343150" y="2243138"/>
          <p14:tracePt t="23432" x="2405063" y="2243138"/>
          <p14:tracePt t="23436" x="2409825" y="2243138"/>
          <p14:tracePt t="23512" x="2462213" y="2243138"/>
          <p14:tracePt t="23529" x="2495550" y="2243138"/>
          <p14:tracePt t="23562" x="2566988" y="2233613"/>
          <p14:tracePt t="23605" x="2571750" y="2228850"/>
          <p14:tracePt t="23607" x="2576513" y="2228850"/>
          <p14:tracePt t="23626" x="2581275" y="2228850"/>
          <p14:tracePt t="23668" x="2638425" y="2214563"/>
          <p14:tracePt t="23811" x="2643188" y="2214563"/>
          <p14:tracePt t="23891" x="2662238" y="2214563"/>
          <p14:tracePt t="23931" x="2676525" y="2209800"/>
          <p14:tracePt t="24049" x="2690813" y="2209800"/>
          <p14:tracePt t="24232" x="2700338" y="2209800"/>
          <p14:tracePt t="24310" x="2743200" y="2200275"/>
          <p14:tracePt t="24354" x="2757488" y="2200275"/>
          <p14:tracePt t="24403" x="2824163" y="2200275"/>
          <p14:tracePt t="24431" x="2833688" y="2200275"/>
          <p14:tracePt t="24500" x="2914650" y="2200275"/>
          <p14:tracePt t="24554" x="2938463" y="2200275"/>
          <p14:tracePt t="24651" x="2967038" y="2195513"/>
          <p14:tracePt t="24701" x="2967038" y="2190750"/>
          <p14:tracePt t="24776" x="2976563" y="2190750"/>
          <p14:tracePt t="24840" x="2986088" y="2190750"/>
          <p14:tracePt t="24857" x="2995613" y="2190750"/>
          <p14:tracePt t="24892" x="3019425" y="2190750"/>
          <p14:tracePt t="24933" x="3038475" y="2190750"/>
          <p14:tracePt t="24966" x="3052763" y="2190750"/>
          <p14:tracePt t="24995" x="3081338" y="2190750"/>
          <p14:tracePt t="25014" x="3090863" y="2190750"/>
          <p14:tracePt t="25043" x="3124200" y="2190750"/>
          <p14:tracePt t="25047" x="3133725" y="2190750"/>
          <p14:tracePt t="25088" x="3152775" y="2185988"/>
          <p14:tracePt t="25125" x="3214688" y="2181225"/>
          <p14:tracePt t="25133" x="3233738" y="2181225"/>
          <p14:tracePt t="25156" x="3257550" y="2176463"/>
          <p14:tracePt t="25221" x="3309938" y="2171700"/>
          <p14:tracePt t="25230" x="3314700" y="2171700"/>
          <p14:tracePt t="25360" x="3324225" y="2171700"/>
          <p14:tracePt t="25388" x="3338513" y="2171700"/>
          <p14:tracePt t="25392" x="3343275" y="2171700"/>
          <p14:tracePt t="25402" x="3348038" y="2171700"/>
          <p14:tracePt t="25422" x="3362325" y="2171700"/>
          <p14:tracePt t="25439" x="3371850" y="2171700"/>
          <p14:tracePt t="25495" x="3400425" y="2171700"/>
          <p14:tracePt t="25500" x="3405188" y="2171700"/>
          <p14:tracePt t="25508" x="3414713" y="2171700"/>
          <p14:tracePt t="25516" x="3419475" y="2171700"/>
          <p14:tracePt t="25534" x="3433763" y="2171700"/>
          <p14:tracePt t="25791" x="3448050" y="2171700"/>
          <p14:tracePt t="25812" x="3481388" y="2171700"/>
          <p14:tracePt t="25830" x="3490913" y="2171700"/>
          <p14:tracePt t="25868" x="3500438" y="2171700"/>
          <p14:tracePt t="25935" x="3557588" y="2171700"/>
          <p14:tracePt t="25952" x="3576638" y="2171700"/>
          <p14:tracePt t="25984" x="3595688" y="2171700"/>
          <p14:tracePt t="25994" x="3600450" y="2171700"/>
          <p14:tracePt t="26006" x="3605213" y="2171700"/>
          <p14:tracePt t="26044" x="3633788" y="2171700"/>
          <p14:tracePt t="26046" x="3638550" y="2171700"/>
          <p14:tracePt t="26139" x="3667125" y="2171700"/>
          <p14:tracePt t="26154" x="3681413" y="2171700"/>
          <p14:tracePt t="26186" x="3709988" y="2171700"/>
          <p14:tracePt t="26187" x="3714750" y="2171700"/>
          <p14:tracePt t="26228" x="3748088" y="2171700"/>
          <p14:tracePt t="26232" x="3767138" y="2171700"/>
          <p14:tracePt t="26251" x="3790950" y="2171700"/>
          <p14:tracePt t="26275" x="3829050" y="2171700"/>
          <p14:tracePt t="26280" x="3843338" y="2171700"/>
          <p14:tracePt t="26297" x="3862388" y="2171700"/>
          <p14:tracePt t="26314" x="3881438" y="2171700"/>
          <p14:tracePt t="26323" x="3886200" y="2171700"/>
          <p14:tracePt t="26340" x="3895725" y="2171700"/>
          <p14:tracePt t="26357" x="3910013" y="2171700"/>
          <p14:tracePt t="26372" x="3919538" y="2171700"/>
          <p14:tracePt t="26407" x="3948113" y="2171700"/>
          <p14:tracePt t="26620" x="3957638" y="2171700"/>
          <p14:tracePt t="26780" x="3971925" y="2171700"/>
          <p14:tracePt t="26795" x="3981450" y="2171700"/>
          <p14:tracePt t="26824" x="3990975" y="2171700"/>
          <p14:tracePt t="26842" x="4010025" y="2171700"/>
          <p14:tracePt t="26853" x="4019550" y="2176463"/>
          <p14:tracePt t="26858" x="4024313" y="2176463"/>
          <p14:tracePt t="26901" x="4043363" y="2176463"/>
          <p14:tracePt t="29888" x="4181475" y="2176463"/>
          <p14:tracePt t="29922" x="4252913" y="2176463"/>
          <p14:tracePt t="29949" x="4286250" y="2176463"/>
          <p14:tracePt t="29968" x="4305300" y="2176463"/>
          <p14:tracePt t="29995" x="4338638" y="2176463"/>
          <p14:tracePt t="29999" x="4357688" y="2176463"/>
          <p14:tracePt t="30013" x="4371975" y="2176463"/>
          <p14:tracePt t="30061" x="4448175" y="2185988"/>
          <p14:tracePt t="30065" x="4476750" y="2190750"/>
          <p14:tracePt t="30076" x="4510088" y="2200275"/>
          <p14:tracePt t="30093" x="4600575" y="2219325"/>
          <p14:tracePt t="30134" x="4933950" y="2243138"/>
          <p14:tracePt t="30139" x="4995863" y="2247900"/>
          <p14:tracePt t="30155" x="5062538" y="2247900"/>
          <p14:tracePt t="30167" x="5100638" y="2257425"/>
          <p14:tracePt t="30171" x="5133975" y="2257425"/>
          <p14:tracePt t="30179" x="5162550" y="2262188"/>
          <p14:tracePt t="30184" x="5200650" y="2262188"/>
          <p14:tracePt t="30199" x="5224463" y="2266950"/>
          <p14:tracePt t="30203" x="5262563" y="2276475"/>
          <p14:tracePt t="30247" x="5376863" y="2300288"/>
          <p14:tracePt t="30587" x="5357813" y="2271713"/>
          <p14:tracePt t="30607" x="5324475" y="2271713"/>
          <p14:tracePt t="30613" x="5319713" y="2271713"/>
          <p14:tracePt t="30622" x="5310188" y="2271713"/>
          <p14:tracePt t="30639" x="5305425" y="2271713"/>
          <p14:tracePt t="31532" x="5310188" y="2266950"/>
          <p14:tracePt t="32165" x="5400675" y="2257425"/>
          <p14:tracePt t="32185" x="5438775" y="2247900"/>
          <p14:tracePt t="32191" x="5448300" y="2243138"/>
          <p14:tracePt t="32198" x="5457825" y="2243138"/>
          <p14:tracePt t="32203" x="5462588" y="2243138"/>
          <p14:tracePt t="32295" x="5581650" y="2228850"/>
          <p14:tracePt t="32305" x="5591175" y="2228850"/>
          <p14:tracePt t="32311" x="5600700" y="2224088"/>
          <p14:tracePt t="32339" x="5614988" y="2224088"/>
          <p14:tracePt t="32417" x="5748338" y="2214563"/>
          <p14:tracePt t="32422" x="5767388" y="2214563"/>
          <p14:tracePt t="32428" x="5786438" y="2214563"/>
          <p14:tracePt t="32437" x="5800725" y="2214563"/>
          <p14:tracePt t="32451" x="5819775" y="2209800"/>
          <p14:tracePt t="32512" x="5924550" y="2205038"/>
          <p14:tracePt t="32531" x="5948363" y="2205038"/>
          <p14:tracePt t="32560" x="6000750" y="2205038"/>
          <p14:tracePt t="32563" x="6010275" y="2205038"/>
          <p14:tracePt t="32590" x="6048375" y="2205038"/>
          <p14:tracePt t="32592" x="6053138" y="2205038"/>
          <p14:tracePt t="32602" x="6072188" y="2205038"/>
          <p14:tracePt t="32656" x="6119813" y="2200275"/>
          <p14:tracePt t="32671" x="6134100" y="2200275"/>
          <p14:tracePt t="32688" x="6148388" y="2200275"/>
          <p14:tracePt t="32692" x="6153150" y="2195513"/>
          <p14:tracePt t="32721" x="6167438" y="2195513"/>
          <p14:tracePt t="32746" x="6196013" y="2190750"/>
          <p14:tracePt t="32763" x="6238875" y="2185988"/>
          <p14:tracePt t="32811" x="6334125" y="2185988"/>
          <p14:tracePt t="32854" x="6353175" y="2185988"/>
          <p14:tracePt t="32907" x="6415088" y="2185988"/>
          <p14:tracePt t="32914" x="6438900" y="2185988"/>
          <p14:tracePt t="32920" x="6467475" y="2185988"/>
          <p14:tracePt t="32922" x="6481763" y="2190750"/>
          <p14:tracePt t="32932" x="6505575" y="2190750"/>
          <p14:tracePt t="32947" x="6543675" y="2190750"/>
          <p14:tracePt t="32980" x="6591300" y="2190750"/>
          <p14:tracePt t="32982" x="6600825" y="2190750"/>
          <p14:tracePt t="33001" x="6629400" y="2190750"/>
          <p14:tracePt t="33029" x="6710363" y="2190750"/>
          <p14:tracePt t="33034" x="6729413" y="2190750"/>
          <p14:tracePt t="33044" x="6753225" y="2190750"/>
          <p14:tracePt t="33060" x="6767513" y="2190750"/>
          <p14:tracePt t="33089" x="6796088" y="2190750"/>
          <p14:tracePt t="33137" x="6805613" y="2190750"/>
          <p14:tracePt t="33156" x="6834188" y="2190750"/>
          <p14:tracePt t="33201" x="6943725" y="2190750"/>
          <p14:tracePt t="33229" x="6962775" y="2190750"/>
          <p14:tracePt t="33232" x="6967538" y="2190750"/>
          <p14:tracePt t="33293" x="6981825" y="2190750"/>
          <p14:tracePt t="33320" x="7015163" y="2190750"/>
          <p14:tracePt t="33327" x="7024688" y="2190750"/>
          <p14:tracePt t="34076" x="7043738" y="2190750"/>
          <p14:tracePt t="34079" x="7048500" y="2190750"/>
          <p14:tracePt t="34119" x="7115175" y="2190750"/>
          <p14:tracePt t="34137" x="7138988" y="2185988"/>
          <p14:tracePt t="34185" x="7148513" y="2181225"/>
          <p14:tracePt t="34246" x="7158038" y="2181225"/>
          <p14:tracePt t="34262" x="7162800" y="2181225"/>
          <p14:tracePt t="34386" x="7167563" y="2181225"/>
          <p14:tracePt t="34984" x="7196138" y="2181225"/>
          <p14:tracePt t="34993" x="7210425" y="2181225"/>
          <p14:tracePt t="35009" x="7224713" y="2185988"/>
          <p14:tracePt t="35042" x="7243763" y="2190750"/>
          <p14:tracePt t="35044" x="7248525" y="2195513"/>
          <p14:tracePt t="35060" x="7258050" y="2195513"/>
          <p14:tracePt t="35071" x="7272338" y="2205038"/>
          <p14:tracePt t="35076" x="7277100" y="2205038"/>
          <p14:tracePt t="35092" x="7286625" y="2209800"/>
          <p14:tracePt t="35118" x="7291388" y="2214563"/>
          <p14:tracePt t="35182" x="7310438" y="2214563"/>
          <p14:tracePt t="35200" x="7334250" y="2209800"/>
          <p14:tracePt t="35264" x="7348538" y="2209800"/>
          <p14:tracePt t="35328" x="7362825" y="2209800"/>
          <p14:tracePt t="36059" x="7491413" y="2209800"/>
          <p14:tracePt t="36089" x="7624763" y="2209800"/>
          <p14:tracePt t="36136" x="7777163" y="2190750"/>
          <p14:tracePt t="36169" x="7777163" y="2185988"/>
          <p14:tracePt t="36561" x="8015288" y="2190750"/>
          <p14:tracePt t="36602" x="8053388" y="2195513"/>
          <p14:tracePt t="37182" x="8043863" y="2200275"/>
          <p14:tracePt t="37198" x="8024813" y="2205038"/>
          <p14:tracePt t="37227" x="7958138" y="2214563"/>
          <p14:tracePt t="37248" x="7858125" y="2233613"/>
          <p14:tracePt t="37253" x="7810500" y="2243138"/>
          <p14:tracePt t="37260" x="7758113" y="2247900"/>
          <p14:tracePt t="37264" x="7720013" y="2257425"/>
          <p14:tracePt t="37313" x="7481888" y="2276475"/>
          <p14:tracePt t="37324" x="7434263" y="2276475"/>
          <p14:tracePt t="37329" x="7367588" y="2281238"/>
          <p14:tracePt t="37354" x="7200900" y="2290763"/>
          <p14:tracePt t="37359" x="7153275" y="2290763"/>
          <p14:tracePt t="37387" x="6953250" y="2305050"/>
          <p14:tracePt t="37392" x="6891338" y="2309813"/>
          <p14:tracePt t="37400" x="6824663" y="2309813"/>
          <p14:tracePt t="37417" x="6710363" y="2319338"/>
          <p14:tracePt t="37452" x="6353175" y="2319338"/>
          <p14:tracePt t="37470" x="6267450" y="2319338"/>
          <p14:tracePt t="37514" x="5715000" y="2319338"/>
          <p14:tracePt t="37542" x="5476875" y="2319338"/>
          <p14:tracePt t="37563" x="5334000" y="2319338"/>
          <p14:tracePt t="37565" x="5229225" y="2319338"/>
          <p14:tracePt t="37575" x="5124450" y="2319338"/>
          <p14:tracePt t="37591" x="5010150" y="2319338"/>
          <p14:tracePt t="37595" x="4933950" y="2319338"/>
          <p14:tracePt t="37640" x="4724400" y="2319338"/>
          <p14:tracePt t="37700" x="4081463" y="2305050"/>
          <p14:tracePt t="37722" x="3586163" y="2305050"/>
          <p14:tracePt t="37736" x="3452813" y="2305050"/>
          <p14:tracePt t="37745" x="3276600" y="2305050"/>
          <p14:tracePt t="37752" x="3157538" y="2305050"/>
          <p14:tracePt t="37763" x="3109913" y="2305050"/>
          <p14:tracePt t="37798" x="2714625" y="2305050"/>
          <p14:tracePt t="37828" x="2390775" y="2309813"/>
          <p14:tracePt t="37853" x="2238375" y="2309813"/>
          <p14:tracePt t="37874" x="2105025" y="2309813"/>
          <p14:tracePt t="37883" x="2085975" y="2309813"/>
          <p14:tracePt t="37893" x="2076450" y="2309813"/>
          <p14:tracePt t="37894" x="2066925" y="2309813"/>
          <p14:tracePt t="37902" x="2062163" y="2309813"/>
          <p14:tracePt t="37921" x="2047875" y="2309813"/>
          <p14:tracePt t="37949" x="2005013" y="2309813"/>
          <p14:tracePt t="37988" x="1952625" y="2305050"/>
          <p14:tracePt t="38073" x="1924050" y="2295525"/>
          <p14:tracePt t="38076" x="1914525" y="2295525"/>
          <p14:tracePt t="38094" x="1895475" y="2290763"/>
          <p14:tracePt t="38098" x="1890713" y="2286000"/>
          <p14:tracePt t="38108" x="1885950" y="2286000"/>
          <p14:tracePt t="38124" x="1881188" y="2286000"/>
          <p14:tracePt t="38168" x="1866900" y="2281238"/>
          <p14:tracePt t="38186" x="1843088" y="2276475"/>
          <p14:tracePt t="38219" x="1790700" y="2262188"/>
          <p14:tracePt t="38325" x="1766888" y="2257425"/>
          <p14:tracePt t="38360" x="1752600" y="2252663"/>
          <p14:tracePt t="38416" x="1738313" y="2252663"/>
          <p14:tracePt t="38420" x="1728788" y="2252663"/>
          <p14:tracePt t="38450" x="1709738" y="2247900"/>
          <p14:tracePt t="38471" x="1695450" y="2247900"/>
          <p14:tracePt t="38496" x="1685925" y="2247900"/>
          <p14:tracePt t="38546" x="1681163" y="2243138"/>
          <p14:tracePt t="38593" x="1662113" y="2243138"/>
          <p14:tracePt t="39013" x="1647825" y="2243138"/>
          <p14:tracePt t="39034" x="1643063" y="2243138"/>
          <p14:tracePt t="39039" x="1638300" y="2243138"/>
          <p14:tracePt t="39869" x="1700213" y="2243138"/>
          <p14:tracePt t="39875" x="1714500" y="2243138"/>
          <p14:tracePt t="39885" x="1724025" y="2243138"/>
          <p14:tracePt t="39890" x="1738313" y="2243138"/>
          <p14:tracePt t="39906" x="1762125" y="2238375"/>
          <p14:tracePt t="39918" x="1766888" y="2238375"/>
          <p14:tracePt t="39921" x="1776413" y="2238375"/>
          <p14:tracePt t="39932" x="1781175" y="2238375"/>
          <p14:tracePt t="39952" x="1809750" y="2238375"/>
          <p14:tracePt t="40005" x="1947863" y="2238375"/>
          <p14:tracePt t="40012" x="1966913" y="2238375"/>
          <p14:tracePt t="40017" x="1981200" y="2238375"/>
          <p14:tracePt t="40045" x="2005013" y="2238375"/>
          <p14:tracePt t="40072" x="2024063" y="2238375"/>
          <p14:tracePt t="40093" x="2105025" y="2238375"/>
          <p14:tracePt t="40104" x="2133600" y="2238375"/>
          <p14:tracePt t="40125" x="2181225" y="2238375"/>
          <p14:tracePt t="40138" x="2195513" y="2233613"/>
          <p14:tracePt t="40174" x="2200275" y="2233613"/>
          <p14:tracePt t="40198" x="2247900" y="2219325"/>
          <p14:tracePt t="40244" x="2338388" y="2190750"/>
          <p14:tracePt t="40263" x="2343150" y="2185988"/>
          <p14:tracePt t="40309" x="2347913" y="2181225"/>
          <p14:tracePt t="40323" x="2352675" y="2166938"/>
          <p14:tracePt t="40329" x="2357438" y="2157413"/>
          <p14:tracePt t="40345" x="2357438" y="2147888"/>
          <p14:tracePt t="40358" x="2362200" y="2133600"/>
          <p14:tracePt t="40366" x="2362200" y="2119313"/>
          <p14:tracePt t="40373" x="2362200" y="2109788"/>
          <p14:tracePt t="40378" x="2362200" y="2100263"/>
          <p14:tracePt t="40385" x="2362200" y="2085975"/>
          <p14:tracePt t="40416" x="2362200" y="2047875"/>
          <p14:tracePt t="40422" x="2357438" y="2033588"/>
          <p14:tracePt t="40438" x="2343150" y="2014538"/>
          <p14:tracePt t="40448" x="2338388" y="2005013"/>
          <p14:tracePt t="40458" x="2333625" y="1990725"/>
          <p14:tracePt t="40460" x="2314575" y="1971675"/>
          <p14:tracePt t="40493" x="2271713" y="1914525"/>
          <p14:tracePt t="40500" x="2247900" y="1895475"/>
          <p14:tracePt t="40507" x="2219325" y="1871663"/>
          <p14:tracePt t="40556" x="2095500" y="1776413"/>
          <p14:tracePt t="40574" x="2038350" y="1747838"/>
          <p14:tracePt t="40612" x="1947863" y="1704975"/>
          <p14:tracePt t="40626" x="1905000" y="1695450"/>
          <p14:tracePt t="40636" x="1885950" y="1695450"/>
          <p14:tracePt t="40642" x="1871663" y="1690688"/>
          <p14:tracePt t="40689" x="1824038" y="1690688"/>
          <p14:tracePt t="40695" x="1781175" y="1690688"/>
          <p14:tracePt t="40734" x="1585913" y="1719263"/>
          <p14:tracePt t="40740" x="1552575" y="1728788"/>
          <p14:tracePt t="40750" x="1524000" y="1733550"/>
          <p14:tracePt t="40760" x="1490663" y="1743075"/>
          <p14:tracePt t="40769" x="1476375" y="1747838"/>
          <p14:tracePt t="40789" x="1443038" y="1757363"/>
          <p14:tracePt t="40799" x="1419225" y="1776413"/>
          <p14:tracePt t="40808" x="1404938" y="1785938"/>
          <p14:tracePt t="40814" x="1390650" y="1790700"/>
          <p14:tracePt t="40827" x="1381125" y="1795463"/>
          <p14:tracePt t="40868" x="1357313" y="1824038"/>
          <p14:tracePt t="40900" x="1343025" y="1843088"/>
          <p14:tracePt t="40904" x="1338263" y="1852613"/>
          <p14:tracePt t="40919" x="1333500" y="1866900"/>
          <p14:tracePt t="40951" x="1323975" y="1895475"/>
          <p14:tracePt t="40969" x="1319213" y="1914525"/>
          <p14:tracePt t="40994" x="1314450" y="1938338"/>
          <p14:tracePt t="40999" x="1314450" y="1943100"/>
          <p14:tracePt t="41043" x="1314450" y="1952625"/>
          <p14:tracePt t="41158" x="1371600" y="1976438"/>
          <p14:tracePt t="41167" x="1404938" y="1985963"/>
          <p14:tracePt t="41184" x="1457325" y="2009775"/>
          <p14:tracePt t="41188" x="1481138" y="2024063"/>
          <p14:tracePt t="41195" x="1500188" y="2028825"/>
          <p14:tracePt t="41202" x="1514475" y="2038350"/>
          <p14:tracePt t="41229" x="1538288" y="2052638"/>
          <p14:tracePt t="41247" x="1562100" y="2062163"/>
          <p14:tracePt t="41276" x="1571625" y="2076450"/>
          <p14:tracePt t="41298" x="1590675" y="2081213"/>
          <p14:tracePt t="41315" x="1600200" y="2085975"/>
          <p14:tracePt t="41487" x="1600200" y="2109788"/>
          <p14:tracePt t="41496" x="1590675" y="2133600"/>
          <p14:tracePt t="41544" x="1533525" y="2224088"/>
          <p14:tracePt t="41572" x="1504950" y="2252663"/>
          <p14:tracePt t="41590" x="1462088" y="2281238"/>
          <p14:tracePt t="41623" x="1376363" y="2328863"/>
          <p14:tracePt t="41651" x="1319213" y="2366963"/>
          <p14:tracePt t="41685" x="1143000" y="2466975"/>
          <p14:tracePt t="41737" x="976313" y="2562225"/>
          <p14:tracePt t="41761" x="928688" y="2590800"/>
          <p14:tracePt t="41792" x="876300" y="2624138"/>
          <p14:tracePt t="41826" x="776288" y="2671763"/>
          <p14:tracePt t="41856" x="757238" y="2681288"/>
          <p14:tracePt t="41862" x="752475" y="2681288"/>
          <p14:tracePt t="41875" x="747713" y="2686050"/>
          <p14:tracePt t="41922" x="728663" y="2700338"/>
          <p14:tracePt t="41935" x="723900" y="2700338"/>
          <p14:tracePt t="41937" x="719138" y="2700338"/>
          <p14:tracePt t="41946" x="714375" y="2700338"/>
          <p14:tracePt t="41964" x="709613" y="2705100"/>
          <p14:tracePt t="41968" x="704850" y="2705100"/>
          <p14:tracePt t="42012" x="704850" y="2709863"/>
          <p14:tracePt t="42074" x="704850" y="2714625"/>
          <p14:tracePt t="42149" x="709613" y="2724150"/>
          <p14:tracePt t="42175" x="742950" y="2738438"/>
          <p14:tracePt t="42182" x="757238" y="2743200"/>
          <p14:tracePt t="42194" x="771525" y="2747963"/>
          <p14:tracePt t="42199" x="809625" y="2752725"/>
          <p14:tracePt t="42219" x="842963" y="2757488"/>
          <p14:tracePt t="42244" x="881063" y="2767013"/>
          <p14:tracePt t="42248" x="900113" y="2771775"/>
          <p14:tracePt t="42262" x="919163" y="2781300"/>
          <p14:tracePt t="42289" x="957263" y="2790825"/>
          <p14:tracePt t="42294" x="966788" y="2790825"/>
          <p14:tracePt t="42310" x="1004888" y="2800350"/>
          <p14:tracePt t="42313" x="1019175" y="2805113"/>
          <p14:tracePt t="42322" x="1042988" y="2805113"/>
          <p14:tracePt t="42329" x="1071563" y="2805113"/>
          <p14:tracePt t="42338" x="1071563" y="2809875"/>
          <p14:tracePt t="42355" x="1100138" y="2809875"/>
          <p14:tracePt t="42357" x="1119188" y="2814638"/>
          <p14:tracePt t="42369" x="1123950" y="2814638"/>
          <p14:tracePt t="42375" x="1133475" y="2814638"/>
          <p14:tracePt t="42389" x="1147763" y="2814638"/>
          <p14:tracePt t="42438" x="1271588" y="2828925"/>
          <p14:tracePt t="42465" x="1371600" y="2843213"/>
          <p14:tracePt t="42483" x="1385888" y="2847975"/>
          <p14:tracePt t="42526" x="1428750" y="2847975"/>
          <p14:tracePt t="42530" x="1447800" y="2852738"/>
          <p14:tracePt t="42589" x="1600200" y="2852738"/>
          <p14:tracePt t="42593" x="1609725" y="2852738"/>
          <p14:tracePt t="42640" x="1690688" y="2852738"/>
          <p14:tracePt t="42666" x="1762125" y="2852738"/>
          <p14:tracePt t="42673" x="1776413" y="2852738"/>
          <p14:tracePt t="42689" x="1785938" y="2852738"/>
          <p14:tracePt t="42721" x="1828800" y="2852738"/>
          <p14:tracePt t="42730" x="1838325" y="2852738"/>
          <p14:tracePt t="42736" x="1847850" y="2852738"/>
          <p14:tracePt t="42757" x="1871663" y="2852738"/>
          <p14:tracePt t="42766" x="1890713" y="2852738"/>
          <p14:tracePt t="42777" x="1914525" y="2852738"/>
          <p14:tracePt t="42795" x="1943100" y="2852738"/>
          <p14:tracePt t="42799" x="1957388" y="2852738"/>
          <p14:tracePt t="42825" x="1976438" y="2852738"/>
          <p14:tracePt t="42843" x="1985963" y="2852738"/>
          <p14:tracePt t="42885" x="2009775" y="2852738"/>
          <p14:tracePt t="42891" x="2028825" y="2852738"/>
          <p14:tracePt t="42900" x="2043113" y="2852738"/>
          <p14:tracePt t="42917" x="2071688" y="2852738"/>
          <p14:tracePt t="42920" x="2085975" y="2852738"/>
          <p14:tracePt t="42932" x="2128838" y="2852738"/>
          <p14:tracePt t="42934" x="2152650" y="2852738"/>
          <p14:tracePt t="42966" x="2205038" y="2852738"/>
          <p14:tracePt t="42993" x="2247900" y="2852738"/>
          <p14:tracePt t="42997" x="2252663" y="2852738"/>
          <p14:tracePt t="43013" x="2286000" y="2852738"/>
          <p14:tracePt t="43049" x="2333625" y="2857500"/>
          <p14:tracePt t="43073" x="2343150" y="2857500"/>
          <p14:tracePt t="43095" x="2381250" y="2862263"/>
          <p14:tracePt t="43120" x="2409825" y="2867025"/>
          <p14:tracePt t="43124" x="2414588" y="2867025"/>
          <p14:tracePt t="43134" x="2419350" y="2867025"/>
          <p14:tracePt t="43761" x="2433638" y="2867025"/>
          <p14:tracePt t="43868" x="2438400" y="2867025"/>
          <p14:tracePt t="44603" x="2443163" y="2867025"/>
          <p14:tracePt t="44635" x="2481263" y="2862263"/>
          <p14:tracePt t="44639" x="2509838" y="2857500"/>
          <p14:tracePt t="44684" x="2624138" y="2838450"/>
          <p14:tracePt t="44689" x="2638425" y="2833688"/>
          <p14:tracePt t="44743" x="2695575" y="2833688"/>
          <p14:tracePt t="44749" x="2705100" y="2833688"/>
          <p14:tracePt t="44763" x="2733675" y="2833688"/>
          <p14:tracePt t="44764" x="2747963" y="2833688"/>
          <p14:tracePt t="44775" x="2762250" y="2833688"/>
          <p14:tracePt t="44791" x="2790825" y="2833688"/>
          <p14:tracePt t="44795" x="2809875" y="2833688"/>
          <p14:tracePt t="44826" x="2833688" y="2833688"/>
          <p14:tracePt t="44858" x="2847975" y="2833688"/>
          <p14:tracePt t="44869" x="2857500" y="2833688"/>
          <p14:tracePt t="44886" x="2876550" y="2833688"/>
          <p14:tracePt t="44918" x="2895600" y="2833688"/>
          <p14:tracePt t="44922" x="2905125" y="2833688"/>
          <p14:tracePt t="44930" x="2909888" y="2833688"/>
          <p14:tracePt t="44947" x="2914650" y="2833688"/>
          <p14:tracePt t="44980" x="2943225" y="2828925"/>
          <p14:tracePt t="45823" x="2947988" y="2833688"/>
          <p14:tracePt t="45838" x="2952750" y="2838450"/>
          <p14:tracePt t="45875" x="2971800" y="2852738"/>
          <p14:tracePt t="45883" x="2976563" y="2862263"/>
          <p14:tracePt t="45900" x="2990850" y="2876550"/>
          <p14:tracePt t="45904" x="3000375" y="2881313"/>
          <p14:tracePt t="45935" x="3024188" y="2905125"/>
          <p14:tracePt t="45951" x="3038475" y="2914650"/>
          <p14:tracePt t="45997" x="3062288" y="2924175"/>
          <p14:tracePt t="46011" x="3067050" y="2928938"/>
          <p14:tracePt t="46042" x="3090863" y="2947988"/>
          <p14:tracePt t="46056" x="3114675" y="2957513"/>
          <p14:tracePt t="46090" x="3152775" y="2971800"/>
          <p14:tracePt t="46094" x="3162300" y="2976563"/>
          <p14:tracePt t="46119" x="3181350" y="2986088"/>
          <p14:tracePt t="46136" x="3195638" y="2990850"/>
          <p14:tracePt t="46137" x="3200400" y="2995613"/>
          <p14:tracePt t="46154" x="3214688" y="2995613"/>
          <p14:tracePt t="46170" x="3228975" y="2995613"/>
          <p14:tracePt t="46214" x="3286125" y="2986088"/>
          <p14:tracePt t="46248" x="3319463" y="2976563"/>
          <p14:tracePt t="46262" x="3419475" y="2962275"/>
          <p14:tracePt t="46296" x="3514725" y="2938463"/>
          <p14:tracePt t="46307" x="3524250" y="2933700"/>
          <p14:tracePt t="46311" x="3529013" y="2933700"/>
          <p14:tracePt t="46359" x="3581400" y="2905125"/>
          <p14:tracePt t="46366" x="3590925" y="2900363"/>
          <p14:tracePt t="46373" x="3605213" y="2895600"/>
          <p14:tracePt t="46378" x="3619500" y="2890838"/>
          <p14:tracePt t="46385" x="3633788" y="2886075"/>
          <p14:tracePt t="46391" x="3643313" y="2881313"/>
          <p14:tracePt t="46432" x="3681413" y="2847975"/>
          <p14:tracePt t="46436" x="3690938" y="2843213"/>
          <p14:tracePt t="46455" x="3700463" y="2828925"/>
          <p14:tracePt t="46494" x="3729038" y="2800350"/>
          <p14:tracePt t="46498" x="3733800" y="2790825"/>
          <p14:tracePt t="46515" x="3743325" y="2762250"/>
          <p14:tracePt t="46560" x="3757613" y="2705100"/>
          <p14:tracePt t="46576" x="3757613" y="2695575"/>
          <p14:tracePt t="46606" x="3757613" y="2671763"/>
          <p14:tracePt t="46650" x="3752850" y="2628900"/>
          <p14:tracePt t="46671" x="3743325" y="2605088"/>
          <p14:tracePt t="46699" x="3729038" y="2590800"/>
          <p14:tracePt t="46707" x="3719513" y="2586038"/>
          <p14:tracePt t="46716" x="3714750" y="2576513"/>
          <p14:tracePt t="46750" x="3676650" y="2543175"/>
          <p14:tracePt t="46757" x="3671888" y="2538413"/>
          <p14:tracePt t="46763" x="3662363" y="2528888"/>
          <p14:tracePt t="46784" x="3633788" y="2500313"/>
          <p14:tracePt t="46790" x="3629025" y="2500313"/>
          <p14:tracePt t="46810" x="3600450" y="2481263"/>
          <p14:tracePt t="46812" x="3590925" y="2481263"/>
          <p14:tracePt t="46823" x="3586163" y="2476500"/>
          <p14:tracePt t="46827" x="3571875" y="2471738"/>
          <p14:tracePt t="46841" x="3567113" y="2471738"/>
          <p14:tracePt t="46844" x="3562350" y="2466975"/>
          <p14:tracePt t="46854" x="3557588" y="2466975"/>
          <p14:tracePt t="46858" x="3552825" y="2462213"/>
          <p14:tracePt t="46873" x="3543300" y="2457450"/>
          <p14:tracePt t="46915" x="3509963" y="2438400"/>
          <p14:tracePt t="46919" x="3495675" y="2438400"/>
          <p14:tracePt t="46935" x="3481388" y="2433638"/>
          <p14:tracePt t="46980" x="3438525" y="2433638"/>
          <p14:tracePt t="47013" x="3405188" y="2433638"/>
          <p14:tracePt t="47047" x="3276600" y="2433638"/>
          <p14:tracePt t="47076" x="3186113" y="2433638"/>
          <p14:tracePt t="47102" x="3167063" y="2433638"/>
          <p14:tracePt t="47107" x="3162300" y="2433638"/>
          <p14:tracePt t="47151" x="3128963" y="2447925"/>
          <p14:tracePt t="47174" x="3090863" y="2466975"/>
          <p14:tracePt t="47180" x="3076575" y="2476500"/>
          <p14:tracePt t="47187" x="3062288" y="2486025"/>
          <p14:tracePt t="47197" x="3043238" y="2495550"/>
          <p14:tracePt t="47214" x="3014663" y="2519363"/>
          <p14:tracePt t="47219" x="2995613" y="2524125"/>
          <p14:tracePt t="47265" x="2943225" y="2571750"/>
          <p14:tracePt t="47289" x="2928938" y="2586038"/>
          <p14:tracePt t="47312" x="2924175" y="2600325"/>
          <p14:tracePt t="47318" x="2919413" y="2605088"/>
          <p14:tracePt t="47327" x="2919413" y="2609850"/>
          <p14:tracePt t="47329" x="2914650" y="2624138"/>
          <p14:tracePt t="47369" x="2900363" y="2676525"/>
          <p14:tracePt t="47375" x="2895600" y="2690813"/>
          <p14:tracePt t="47387" x="2895600" y="2700338"/>
          <p14:tracePt t="47389" x="2895600" y="2719388"/>
          <p14:tracePt t="47399" x="2890838" y="2728913"/>
          <p14:tracePt t="47418" x="2890838" y="2762250"/>
          <p14:tracePt t="47422" x="2890838" y="2771775"/>
          <p14:tracePt t="47447" x="2890838" y="2800350"/>
          <p14:tracePt t="47450" x="2890838" y="2809875"/>
          <p14:tracePt t="47468" x="2900363" y="2824163"/>
          <p14:tracePt t="47511" x="2943225" y="2867025"/>
          <p14:tracePt t="47532" x="2967038" y="2881313"/>
          <p14:tracePt t="47543" x="2967038" y="2886075"/>
          <p14:tracePt t="47562" x="2981325" y="2895600"/>
          <p14:tracePt t="47565" x="2990850" y="2900363"/>
          <p14:tracePt t="47587" x="3014663" y="2905125"/>
          <p14:tracePt t="47620" x="3048000" y="2919413"/>
          <p14:tracePt t="47624" x="3062288" y="2933700"/>
          <p14:tracePt t="47649" x="3076575" y="2938463"/>
          <p14:tracePt t="47712" x="3162300" y="2947988"/>
          <p14:tracePt t="47731" x="3190875" y="2947988"/>
          <p14:tracePt t="47762" x="3248025" y="2947988"/>
          <p14:tracePt t="47812" x="3443288" y="2947988"/>
          <p14:tracePt t="47823" x="3471863" y="2947988"/>
          <p14:tracePt t="47829" x="3500438" y="2947988"/>
          <p14:tracePt t="47840" x="3552825" y="2938463"/>
          <p14:tracePt t="47855" x="3590925" y="2933700"/>
          <p14:tracePt t="47885" x="3652838" y="2928938"/>
          <p14:tracePt t="47919" x="3733800" y="2928938"/>
          <p14:tracePt t="47952" x="3900488" y="2928938"/>
          <p14:tracePt t="47980" x="4005263" y="2928938"/>
          <p14:tracePt t="47998" x="4062413" y="2928938"/>
          <p14:tracePt t="48025" x="4086225" y="2928938"/>
          <p14:tracePt t="48029" x="4090988" y="2928938"/>
          <p14:tracePt t="48047" x="4114800" y="2928938"/>
          <p14:tracePt t="48052" x="4124325" y="2928938"/>
          <p14:tracePt t="48060" x="4138613" y="2928938"/>
          <p14:tracePt t="48076" x="4152900" y="2928938"/>
          <p14:tracePt t="48135" x="4157663" y="2943225"/>
          <p14:tracePt t="48432" x="4138613" y="2881313"/>
          <p14:tracePt t="48492" x="4143375" y="2881313"/>
          <p14:tracePt t="48542" x="4152900" y="2881313"/>
          <p14:tracePt t="48545" x="4157663" y="2881313"/>
          <p14:tracePt t="48562" x="4167188" y="2881313"/>
          <p14:tracePt t="48576" x="4171950" y="2881313"/>
          <p14:tracePt t="48901" x="4181475" y="2881313"/>
          <p14:tracePt t="48918" x="4186238" y="2881313"/>
          <p14:tracePt t="48951" x="4191000" y="2881313"/>
          <p14:tracePt t="48997" x="4195763" y="2881313"/>
          <p14:tracePt t="49641" x="4219575" y="2881313"/>
          <p14:tracePt t="49667" x="4267200" y="2886075"/>
          <p14:tracePt t="49689" x="4348163" y="2895600"/>
          <p14:tracePt t="49733" x="4457700" y="2909888"/>
          <p14:tracePt t="49738" x="4476750" y="2909888"/>
          <p14:tracePt t="49759" x="4510088" y="2909888"/>
          <p14:tracePt t="49798" x="4700588" y="2914650"/>
          <p14:tracePt t="49809" x="4738688" y="2914650"/>
          <p14:tracePt t="49822" x="4791075" y="2924175"/>
          <p14:tracePt t="49840" x="4833938" y="2933700"/>
          <p14:tracePt t="49844" x="4848225" y="2933700"/>
          <p14:tracePt t="49855" x="4862513" y="2933700"/>
          <p14:tracePt t="49876" x="4905375" y="2938463"/>
          <p14:tracePt t="49884" x="4919663" y="2938463"/>
          <p14:tracePt t="49891" x="4943475" y="2938463"/>
          <p14:tracePt t="49894" x="4957763" y="2938463"/>
          <p14:tracePt t="49935" x="5033963" y="2943225"/>
          <p14:tracePt t="49944" x="5043488" y="2943225"/>
          <p14:tracePt t="49950" x="5048250" y="2943225"/>
          <p14:tracePt t="49981" x="5057775" y="2943225"/>
          <p14:tracePt t="49997" x="5067300" y="2943225"/>
          <p14:tracePt t="50027" x="5114925" y="2943225"/>
          <p14:tracePt t="50046" x="5167313" y="2943225"/>
          <p14:tracePt t="50058" x="5186363" y="2943225"/>
          <p14:tracePt t="50062" x="5205413" y="2943225"/>
          <p14:tracePt t="50071" x="5214938" y="2943225"/>
          <p14:tracePt t="50092" x="5243513" y="2943225"/>
          <p14:tracePt t="50120" x="5291138" y="2943225"/>
          <p14:tracePt t="50128" x="5300663" y="2943225"/>
          <p14:tracePt t="50138" x="5305425" y="2943225"/>
          <p14:tracePt t="50156" x="5357813" y="2943225"/>
          <p14:tracePt t="50163" x="5367338" y="2943225"/>
          <p14:tracePt t="50167" x="5386388" y="2943225"/>
          <p14:tracePt t="50174" x="5391150" y="2943225"/>
          <p14:tracePt t="50183" x="5400675" y="2943225"/>
          <p14:tracePt t="50229" x="5405438" y="2943225"/>
          <p14:tracePt t="50292" x="5424488" y="2943225"/>
          <p14:tracePt t="50321" x="5481638" y="2943225"/>
          <p14:tracePt t="50373" x="5495925" y="2943225"/>
          <p14:tracePt t="50390" x="5529263" y="2943225"/>
          <p14:tracePt t="50431" x="5562600" y="2943225"/>
          <p14:tracePt t="50525" x="5567363" y="2943225"/>
          <p14:tracePt t="50826" x="5534025" y="2943225"/>
          <p14:tracePt t="50845" x="5510213" y="2943225"/>
          <p14:tracePt t="50856" x="5467350" y="2943225"/>
          <p14:tracePt t="50887" x="5400675" y="2943225"/>
          <p14:tracePt t="50892" x="5386388" y="2943225"/>
          <p14:tracePt t="50932" x="5300663" y="2943225"/>
          <p14:tracePt t="50948" x="5219700" y="2943225"/>
          <p14:tracePt t="50983" x="5024438" y="2933700"/>
          <p14:tracePt t="51009" x="4910138" y="2924175"/>
          <p14:tracePt t="51014" x="4886325" y="2924175"/>
          <p14:tracePt t="51056" x="4848225" y="2924175"/>
          <p14:tracePt t="51074" x="4833938" y="2924175"/>
          <p14:tracePt t="51106" x="4676775" y="2924175"/>
          <p14:tracePt t="51136" x="4581525" y="2924175"/>
          <p14:tracePt t="51140" x="4576763" y="2924175"/>
          <p14:tracePt t="51181" x="4572000" y="2924175"/>
          <p14:tracePt t="51231" x="4519613" y="2919413"/>
          <p14:tracePt t="51251" x="4495800" y="2914650"/>
          <p14:tracePt t="51272" x="4471988" y="2914650"/>
          <p14:tracePt t="51327" x="4443413" y="2909888"/>
          <p14:tracePt t="51345" x="4429125" y="2909888"/>
          <p14:tracePt t="51351" x="4424363" y="2909888"/>
          <p14:tracePt t="51361" x="4419600" y="2909888"/>
          <p14:tracePt t="51398" x="4414838" y="2909888"/>
          <p14:tracePt t="51464" x="4395788" y="2905125"/>
          <p14:tracePt t="51479" x="4386263" y="2900363"/>
          <p14:tracePt t="51513" x="4376738" y="2895600"/>
          <p14:tracePt t="51528" x="4371975" y="2895600"/>
          <p14:tracePt t="51604" x="4357688" y="2895600"/>
          <p14:tracePt t="51609" x="4352925" y="2895600"/>
          <p14:tracePt t="51845" x="4338638" y="2895600"/>
          <p14:tracePt t="51963" x="4329113" y="2895600"/>
          <p14:tracePt t="51996" x="4329113" y="2890838"/>
          <p14:tracePt t="52447" x="4333875" y="2890838"/>
          <p14:tracePt t="52464" x="4386263" y="2890838"/>
          <p14:tracePt t="52499" x="4433888" y="2890838"/>
          <p14:tracePt t="52688" x="4467225" y="2890838"/>
          <p14:tracePt t="52715" x="4519613" y="2890838"/>
          <p14:tracePt t="52735" x="4591050" y="2905125"/>
          <p14:tracePt t="52737" x="4624388" y="2909888"/>
          <p14:tracePt t="52776" x="4848225" y="2928938"/>
          <p14:tracePt t="52799" x="4957763" y="2943225"/>
          <p14:tracePt t="52811" x="5000625" y="2947988"/>
          <p14:tracePt t="52813" x="5019675" y="2952750"/>
          <p14:tracePt t="52838" x="5105400" y="2967038"/>
          <p14:tracePt t="52859" x="5205413" y="2976563"/>
          <p14:tracePt t="52868" x="5224463" y="2976563"/>
          <p14:tracePt t="52900" x="5300663" y="2976563"/>
          <p14:tracePt t="52921" x="5334000" y="2976563"/>
          <p14:tracePt t="52927" x="5343525" y="2976563"/>
          <p14:tracePt t="52967" x="5424488" y="2976563"/>
          <p14:tracePt t="52985" x="5500688" y="2976563"/>
          <p14:tracePt t="53011" x="5553075" y="2976563"/>
          <p14:tracePt t="53031" x="5572125" y="2976563"/>
          <p14:tracePt t="53103" x="5605463" y="2976563"/>
          <p14:tracePt t="53136" x="5634038" y="2971800"/>
          <p14:tracePt t="53171" x="5686425" y="2967038"/>
          <p14:tracePt t="53178" x="5700713" y="2967038"/>
          <p14:tracePt t="53198" x="5705475" y="2962275"/>
          <p14:tracePt t="53229" x="5743575" y="2957513"/>
          <p14:tracePt t="53281" x="5867400" y="2938463"/>
          <p14:tracePt t="53309" x="5905500" y="2928938"/>
          <p14:tracePt t="53315" x="5915025" y="2928938"/>
          <p14:tracePt t="53327" x="5924550" y="2928938"/>
          <p14:tracePt t="53329" x="5929313" y="2928938"/>
          <p14:tracePt t="53338" x="5938838" y="2928938"/>
          <p14:tracePt t="53358" x="5948363" y="2928938"/>
          <p14:tracePt t="53361" x="5953125" y="2928938"/>
          <p14:tracePt t="53373" x="5962650" y="2928938"/>
          <p14:tracePt t="53375" x="5972175" y="2928938"/>
          <p14:tracePt t="53385" x="5981700" y="2928938"/>
          <p14:tracePt t="53402" x="6000750" y="2928938"/>
          <p14:tracePt t="53407" x="6010275" y="2928938"/>
          <p14:tracePt t="53419" x="6015038" y="2928938"/>
          <p14:tracePt t="53424" x="6034088" y="2928938"/>
          <p14:tracePt t="53431" x="6043613" y="2928938"/>
          <p14:tracePt t="53451" x="6081713" y="2928938"/>
          <p14:tracePt t="53496" x="6181725" y="2905125"/>
          <p14:tracePt t="53502" x="6196013" y="2905125"/>
          <p14:tracePt t="53547" x="6276975" y="2890838"/>
          <p14:tracePt t="53573" x="6300788" y="2890838"/>
          <p14:tracePt t="53592" x="6338888" y="2890838"/>
          <p14:tracePt t="53604" x="6348413" y="2890838"/>
          <p14:tracePt t="53626" x="6357938" y="2886075"/>
          <p14:tracePt t="53635" x="6362700" y="2886075"/>
          <p14:tracePt t="53645" x="6367463" y="2886075"/>
          <p14:tracePt t="53653" x="6372225" y="2886075"/>
          <p14:tracePt t="53669" x="6381750" y="2886075"/>
          <p14:tracePt t="53714" x="6462713" y="2886075"/>
          <p14:tracePt t="53720" x="6486525" y="2886075"/>
          <p14:tracePt t="53735" x="6529388" y="2886075"/>
          <p14:tracePt t="53776" x="6591300" y="2886075"/>
          <p14:tracePt t="53779" x="6624638" y="2886075"/>
          <p14:tracePt t="53800" x="6667500" y="2886075"/>
          <p14:tracePt t="53807" x="6686550" y="2886075"/>
          <p14:tracePt t="53813" x="6696075" y="2886075"/>
          <p14:tracePt t="53820" x="6719888" y="2886075"/>
          <p14:tracePt t="53825" x="6734175" y="2886075"/>
          <p14:tracePt t="53843" x="6757988" y="2886075"/>
          <p14:tracePt t="53852" x="6767513" y="2886075"/>
          <p14:tracePt t="53872" x="6777038" y="2886075"/>
          <p14:tracePt t="53885" x="6815138" y="2886075"/>
          <p14:tracePt t="53892" x="6843713" y="2886075"/>
          <p14:tracePt t="53934" x="6953250" y="2886075"/>
          <p14:tracePt t="53950" x="6972300" y="2886075"/>
          <p14:tracePt t="53983" x="7015163" y="2886075"/>
          <p14:tracePt t="54035" x="7058025" y="2890838"/>
          <p14:tracePt t="54043" x="7077075" y="2895600"/>
          <p14:tracePt t="54048" x="7096125" y="2895600"/>
          <p14:tracePt t="54050" x="7115175" y="2905125"/>
          <p14:tracePt t="54060" x="7124700" y="2905125"/>
          <p14:tracePt t="54076" x="7158038" y="2905125"/>
          <p14:tracePt t="54109" x="7177088" y="2905125"/>
          <p14:tracePt t="54114" x="7186613" y="2905125"/>
          <p14:tracePt t="54123" x="7191375" y="2905125"/>
          <p14:tracePt t="54125" x="7196138" y="2905125"/>
          <p14:tracePt t="54139" x="7200900" y="2905125"/>
          <p14:tracePt t="54141" x="7219950" y="2905125"/>
          <p14:tracePt t="54182" x="7296150" y="2914650"/>
          <p14:tracePt t="54187" x="7305675" y="2919413"/>
          <p14:tracePt t="54198" x="7319963" y="2919413"/>
          <p14:tracePt t="54204" x="7324725" y="2919413"/>
          <p14:tracePt t="54220" x="7329488" y="2919413"/>
          <p14:tracePt t="54264" x="7348538" y="2919413"/>
          <p14:tracePt t="54306" x="7396163" y="2919413"/>
          <p14:tracePt t="54312" x="7415213" y="2919413"/>
          <p14:tracePt t="54322" x="7424738" y="2919413"/>
          <p14:tracePt t="54327" x="7434263" y="2919413"/>
          <p14:tracePt t="54341" x="7448550" y="2919413"/>
          <p14:tracePt t="54344" x="7462838" y="2919413"/>
          <p14:tracePt t="54373" x="7505700" y="2919413"/>
          <p14:tracePt t="54383" x="7510463" y="2914650"/>
          <p14:tracePt t="54389" x="7515225" y="2914650"/>
          <p14:tracePt t="54450" x="7534275" y="2914650"/>
          <p14:tracePt t="54484" x="7591425" y="2914650"/>
          <p14:tracePt t="54495" x="7596188" y="2914650"/>
          <p14:tracePt t="54499" x="7605713" y="2914650"/>
          <p14:tracePt t="54512" x="7610475" y="2914650"/>
          <p14:tracePt t="54541" x="7629525" y="2914650"/>
          <p14:tracePt t="54575" x="7662863" y="2914650"/>
          <p14:tracePt t="54592" x="7667625" y="2914650"/>
          <p14:tracePt t="54623" x="7691438" y="2914650"/>
          <p14:tracePt t="54655" x="7724775" y="2914650"/>
          <p14:tracePt t="54705" x="7791450" y="2914650"/>
          <p14:tracePt t="54730" x="7805738" y="2914650"/>
          <p14:tracePt t="54751" x="7848600" y="2914650"/>
          <p14:tracePt t="54754" x="7872413" y="2914650"/>
          <p14:tracePt t="54766" x="7886700" y="2914650"/>
          <p14:tracePt t="54791" x="7943850" y="2909888"/>
          <p14:tracePt t="54796" x="7953375" y="2909888"/>
          <p14:tracePt t="54816" x="7967663" y="2909888"/>
          <p14:tracePt t="54852" x="7972425" y="2909888"/>
          <p14:tracePt t="54870" x="7986713" y="2909888"/>
          <p14:tracePt t="54875" x="7991475" y="2909888"/>
          <p14:tracePt t="54907" x="7996238" y="2909888"/>
          <p14:tracePt t="54996" x="8001000" y="2909888"/>
          <p14:tracePt t="55054" x="8005763" y="2909888"/>
          <p14:tracePt t="55294" x="8034338" y="2909888"/>
          <p14:tracePt t="55297" x="8039100" y="2909888"/>
          <p14:tracePt t="55371" x="8043863" y="2909888"/>
          <p14:tracePt t="55385" x="8053388" y="2909888"/>
          <p14:tracePt t="55418" x="8067675" y="2909888"/>
          <p14:tracePt t="55483" x="8105775" y="2909888"/>
          <p14:tracePt t="55494" x="8115300" y="2909888"/>
          <p14:tracePt t="55496" x="8124825" y="2909888"/>
          <p14:tracePt t="55511" x="8129588" y="2909888"/>
          <p14:tracePt t="55558" x="8134350" y="2909888"/>
          <p14:tracePt t="55601" x="8153400" y="2909888"/>
          <p14:tracePt t="55605" x="8162925" y="2909888"/>
          <p14:tracePt t="55636" x="8172450" y="2909888"/>
          <p14:tracePt t="55704" x="8201025" y="2905125"/>
          <p14:tracePt t="55731" x="8243888" y="2900363"/>
          <p14:tracePt t="55760" x="8253413" y="2895600"/>
          <p14:tracePt t="55822" x="8258175" y="2895600"/>
          <p14:tracePt t="55851" x="8262938" y="2895600"/>
          <p14:tracePt t="55887" x="8267700" y="2895600"/>
          <p14:tracePt t="55931" x="8267700" y="2890838"/>
          <p14:tracePt t="55995" x="8267700" y="2886075"/>
          <p14:tracePt t="56010" x="8267700" y="2881313"/>
          <p14:tracePt t="56040" x="8267700" y="2867025"/>
          <p14:tracePt t="56072" x="8267700" y="2847975"/>
          <p14:tracePt t="56076" x="8267700" y="2843213"/>
          <p14:tracePt t="56090" x="8267700" y="2838450"/>
          <p14:tracePt t="56122" x="8267700" y="2824163"/>
          <p14:tracePt t="56167" x="8267700" y="2814638"/>
          <p14:tracePt t="56212" x="8267700" y="2800350"/>
          <p14:tracePt t="56227" x="8267700" y="2790825"/>
          <p14:tracePt t="56262" x="8262938" y="2762250"/>
          <p14:tracePt t="56291" x="8253413" y="2743200"/>
          <p14:tracePt t="56384" x="8243888" y="2738438"/>
          <p14:tracePt t="56401" x="8234363" y="2738438"/>
          <p14:tracePt t="56431" x="8210550" y="2714625"/>
          <p14:tracePt t="56448" x="8191500" y="2705100"/>
          <p14:tracePt t="56465" x="8167688" y="2690813"/>
          <p14:tracePt t="56480" x="8148638" y="2681288"/>
          <p14:tracePt t="56509" x="8115300" y="2667000"/>
          <p14:tracePt t="56540" x="8043863" y="2647950"/>
          <p14:tracePt t="56557" x="8001000" y="2643188"/>
          <p14:tracePt t="56587" x="7896225" y="2628900"/>
          <p14:tracePt t="56636" x="7648575" y="2628900"/>
          <p14:tracePt t="56688" x="7553325" y="2628900"/>
          <p14:tracePt t="56693" x="7543800" y="2628900"/>
          <p14:tracePt t="56702" x="7529513" y="2628900"/>
          <p14:tracePt t="56716" x="7491413" y="2628900"/>
          <p14:tracePt t="56722" x="7472363" y="2628900"/>
          <p14:tracePt t="56730" x="7448550" y="2628900"/>
          <p14:tracePt t="56735" x="7419975" y="2628900"/>
          <p14:tracePt t="56755" x="7358063" y="2628900"/>
          <p14:tracePt t="56766" x="7281863" y="2633663"/>
          <p14:tracePt t="56776" x="7253288" y="2633663"/>
          <p14:tracePt t="56782" x="7224713" y="2643188"/>
          <p14:tracePt t="56813" x="7115175" y="2647950"/>
          <p14:tracePt t="56826" x="7081838" y="2647950"/>
          <p14:tracePt t="56844" x="7043738" y="2647950"/>
          <p14:tracePt t="56850" x="7029450" y="2647950"/>
          <p14:tracePt t="56856" x="7005638" y="2647950"/>
          <p14:tracePt t="56890" x="6919913" y="2652713"/>
          <p14:tracePt t="56892" x="6891338" y="2652713"/>
          <p14:tracePt t="56933" x="6777038" y="2657475"/>
          <p14:tracePt t="56949" x="6753225" y="2657475"/>
          <p14:tracePt t="56968" x="6738938" y="2657475"/>
          <p14:tracePt t="57016" x="6719888" y="2667000"/>
          <p14:tracePt t="57042" x="6691313" y="2671763"/>
          <p14:tracePt t="57046" x="6681788" y="2676525"/>
          <p14:tracePt t="57060" x="6657975" y="2681288"/>
          <p14:tracePt t="57094" x="6610350" y="2700338"/>
          <p14:tracePt t="57097" x="6600825" y="2705100"/>
          <p14:tracePt t="57134" x="6557963" y="2724150"/>
          <p14:tracePt t="57139" x="6543675" y="2733675"/>
          <p14:tracePt t="57155" x="6529388" y="2743200"/>
          <p14:tracePt t="57166" x="6524625" y="2752725"/>
          <p14:tracePt t="57187" x="6519863" y="2757488"/>
          <p14:tracePt t="57450" x="6538913" y="2767013"/>
          <p14:tracePt t="57482" x="6648450" y="2786063"/>
          <p14:tracePt t="57501" x="6696075" y="2795588"/>
          <p14:tracePt t="57510" x="6710363" y="2800350"/>
          <p14:tracePt t="57518" x="6724650" y="2805113"/>
          <p14:tracePt t="57541" x="6748463" y="2809875"/>
          <p14:tracePt t="57559" x="6781800" y="2819400"/>
          <p14:tracePt t="57563" x="6791325" y="2819400"/>
          <p14:tracePt t="57570" x="6800850" y="2824163"/>
          <p14:tracePt t="57575" x="6805613" y="2824163"/>
          <p14:tracePt t="57591" x="6810375" y="2824163"/>
          <p14:tracePt t="57765" x="6786563" y="2833688"/>
          <p14:tracePt t="57796" x="6710363" y="2862263"/>
          <p14:tracePt t="57799" x="6677025" y="2867025"/>
          <p14:tracePt t="57826" x="6577013" y="2886075"/>
          <p14:tracePt t="57854" x="6434138" y="2900363"/>
          <p14:tracePt t="57861" x="6367463" y="2909888"/>
          <p14:tracePt t="57884" x="6191250" y="2914650"/>
          <p14:tracePt t="57921" x="5819775" y="2947988"/>
          <p14:tracePt t="57947" x="5600700" y="2971800"/>
          <p14:tracePt t="57965" x="5357813" y="3000375"/>
          <p14:tracePt t="58015" x="4767263" y="3062288"/>
          <p14:tracePt t="58017" x="4586288" y="3071813"/>
          <p14:tracePt t="58026" x="4529138" y="3081338"/>
          <p14:tracePt t="58043" x="4324350" y="3090863"/>
          <p14:tracePt t="58047" x="4176713" y="3100388"/>
          <p14:tracePt t="58088" x="3662363" y="3100388"/>
          <p14:tracePt t="58093" x="3543300" y="3100388"/>
          <p14:tracePt t="58121" x="3343275" y="3100388"/>
          <p14:tracePt t="58138" x="3052763" y="3100388"/>
          <p14:tracePt t="58185" x="2490788" y="3100388"/>
          <p14:tracePt t="58201" x="2366963" y="3100388"/>
          <p14:tracePt t="58230" x="2090738" y="3100388"/>
          <p14:tracePt t="58235" x="2024063" y="3100388"/>
          <p14:tracePt t="58251" x="1943100" y="3100388"/>
          <p14:tracePt t="58288" x="1785938" y="3090863"/>
          <p14:tracePt t="58292" x="1738313" y="3090863"/>
          <p14:tracePt t="58296" x="1695450" y="3086100"/>
          <p14:tracePt t="58312" x="1685925" y="3081338"/>
          <p14:tracePt t="58329" x="1624013" y="3071813"/>
          <p14:tracePt t="58331" x="1619250" y="3071813"/>
          <p14:tracePt t="58355" x="1543050" y="3057525"/>
          <p14:tracePt t="58376" x="1490663" y="3052763"/>
          <p14:tracePt t="58383" x="1471613" y="3052763"/>
          <p14:tracePt t="58387" x="1438275" y="3052763"/>
          <p14:tracePt t="58392" x="1395413" y="3043238"/>
          <p14:tracePt t="58415" x="1338263" y="3043238"/>
          <p14:tracePt t="58451" x="1257300" y="3043238"/>
          <p14:tracePt t="58468" x="1243013" y="3043238"/>
          <p14:tracePt t="58494" x="1219200" y="3043238"/>
          <p14:tracePt t="58510" x="1138238" y="3052763"/>
          <p14:tracePt t="58547" x="1071563" y="3062288"/>
          <p14:tracePt t="58553" x="1062038" y="3067050"/>
          <p14:tracePt t="58560" x="1057275" y="3067050"/>
          <p14:tracePt t="58571" x="1047750" y="3067050"/>
          <p14:tracePt t="58593" x="1038225" y="3067050"/>
          <p14:tracePt t="58604" x="995363" y="3067050"/>
          <p14:tracePt t="58626" x="952500" y="3067050"/>
          <p14:tracePt t="58636" x="938213" y="3067050"/>
          <p14:tracePt t="58645" x="928688" y="3067050"/>
          <p14:tracePt t="58647" x="923925" y="3067050"/>
          <p14:tracePt t="58792" x="919163" y="3076575"/>
          <p14:tracePt t="58808" x="914400" y="3081338"/>
          <p14:tracePt t="58814" x="914400" y="3086100"/>
          <p14:tracePt t="58825" x="909638" y="3095625"/>
          <p14:tracePt t="58869" x="909638" y="3143250"/>
          <p14:tracePt t="58873" x="909638" y="3152775"/>
          <p14:tracePt t="58918" x="914400" y="3200400"/>
          <p14:tracePt t="58925" x="919163" y="3205163"/>
          <p14:tracePt t="58939" x="923925" y="3214688"/>
          <p14:tracePt t="58944" x="928688" y="3219450"/>
          <p14:tracePt t="58949" x="933450" y="3228975"/>
          <p14:tracePt t="58958" x="942975" y="3233738"/>
          <p14:tracePt t="58978" x="957263" y="3248025"/>
          <p14:tracePt t="59009" x="1004888" y="3276600"/>
          <p14:tracePt t="59042" x="1104900" y="3319463"/>
          <p14:tracePt t="59075" x="1295400" y="3409950"/>
          <p14:tracePt t="59125" x="1481138" y="3490913"/>
          <p14:tracePt t="59148" x="1652588" y="3548063"/>
          <p14:tracePt t="59153" x="1781175" y="3586163"/>
          <p14:tracePt t="59200" x="2147888" y="3619500"/>
          <p14:tracePt t="59219" x="2262188" y="3619500"/>
          <p14:tracePt t="59260" x="2266950" y="3619500"/>
          <p14:tracePt t="59322" x="2271713" y="3619500"/>
          <p14:tracePt t="59422" x="2286000" y="3614738"/>
          <p14:tracePt t="59485" x="2314575" y="3600450"/>
          <p14:tracePt t="59490" x="2328863" y="3595688"/>
          <p14:tracePt t="59495" x="2352675" y="3581400"/>
          <p14:tracePt t="59512" x="2395538" y="3567113"/>
          <p14:tracePt t="59530" x="2424113" y="3567113"/>
          <p14:tracePt t="59830" x="2409825" y="3543300"/>
          <p14:tracePt t="59856" x="2405063" y="3533775"/>
          <p14:tracePt t="60029" x="2405063" y="3529013"/>
          <p14:tracePt t="60309" x="2390775" y="3529013"/>
          <p14:tracePt t="60321" x="2371725" y="3524250"/>
          <p14:tracePt t="60354" x="2309813" y="3509963"/>
          <p14:tracePt t="60359" x="2300288" y="3505200"/>
          <p14:tracePt t="60386" x="2195513" y="3486150"/>
          <p14:tracePt t="60390" x="2143125" y="3476625"/>
          <p14:tracePt t="60405" x="2090738" y="3467100"/>
          <p14:tracePt t="60435" x="1981200" y="3433763"/>
          <p14:tracePt t="60452" x="1943100" y="3419475"/>
          <p14:tracePt t="60499" x="1804988" y="3367088"/>
          <p14:tracePt t="60540" x="1762125" y="3357563"/>
          <p14:tracePt t="60607" x="1743075" y="3348038"/>
          <p14:tracePt t="60655" x="1719263" y="3338513"/>
          <p14:tracePt t="60662" x="1714500" y="3333750"/>
          <p14:tracePt t="60717" x="1595438" y="3300413"/>
          <p14:tracePt t="60745" x="1585913" y="3300413"/>
          <p14:tracePt t="60853" x="1581150" y="3300413"/>
          <p14:tracePt t="60953" x="1566863" y="3309938"/>
          <p14:tracePt t="60977" x="1557338" y="3319463"/>
          <p14:tracePt t="60983" x="1557338" y="3324225"/>
          <p14:tracePt t="60996" x="1552575" y="3328988"/>
          <p14:tracePt t="61010" x="1547813" y="3328988"/>
          <p14:tracePt t="61048" x="1533525" y="3352800"/>
          <p14:tracePt t="61056" x="1533525" y="3357563"/>
          <p14:tracePt t="61064" x="1528763" y="3357563"/>
          <p14:tracePt t="61071" x="1528763" y="3362325"/>
          <p14:tracePt t="61091" x="1524000" y="3371850"/>
          <p14:tracePt t="61104" x="1524000" y="3376613"/>
          <p14:tracePt t="61127" x="1519238" y="3381375"/>
          <p14:tracePt t="61327" x="1533525" y="3381375"/>
          <p14:tracePt t="61359" x="1571625" y="3381375"/>
          <p14:tracePt t="61383" x="1666875" y="3381375"/>
          <p14:tracePt t="61387" x="1685925" y="3381375"/>
          <p14:tracePt t="61406" x="1714500" y="3381375"/>
          <p14:tracePt t="61414" x="1738313" y="3381375"/>
          <p14:tracePt t="61419" x="1771650" y="3381375"/>
          <p14:tracePt t="61425" x="1800225" y="3381375"/>
          <p14:tracePt t="61433" x="1838325" y="3381375"/>
          <p14:tracePt t="61449" x="1881188" y="3381375"/>
          <p14:tracePt t="61481" x="2090738" y="3386138"/>
          <p14:tracePt t="61504" x="2157413" y="3386138"/>
          <p14:tracePt t="61510" x="2162175" y="3386138"/>
          <p14:tracePt t="61515" x="2166938" y="3386138"/>
          <p14:tracePt t="61575" x="2181225" y="3386138"/>
          <p14:tracePt t="61604" x="2224088" y="3386138"/>
          <p14:tracePt t="61610" x="2233613" y="3386138"/>
          <p14:tracePt t="61631" x="2247900" y="3386138"/>
          <p14:tracePt t="61704" x="2290763" y="3386138"/>
          <p14:tracePt t="61709" x="2319338" y="3386138"/>
          <p14:tracePt t="61721" x="2343150" y="3386138"/>
          <p14:tracePt t="61745" x="2386013" y="3386138"/>
          <p14:tracePt t="61916" x="2390775" y="3395663"/>
          <p14:tracePt t="61935" x="2390775" y="3405188"/>
          <p14:tracePt t="61969" x="2395538" y="3405188"/>
          <p14:tracePt t="62203" x="2409825" y="3405188"/>
          <p14:tracePt t="62242" x="2443163" y="3405188"/>
          <p14:tracePt t="62448" x="2514600" y="3405188"/>
          <p14:tracePt t="62469" x="2557463" y="3405188"/>
          <p14:tracePt t="62480" x="2566988" y="3405188"/>
          <p14:tracePt t="62659" x="2586038" y="3429000"/>
          <p14:tracePt t="62667" x="2590800" y="3429000"/>
          <p14:tracePt t="62683" x="2595563" y="3433763"/>
          <p14:tracePt t="62722" x="2657475" y="3452813"/>
          <p14:tracePt t="62730" x="2671763" y="3452813"/>
          <p14:tracePt t="62735" x="2676525" y="3452813"/>
          <p14:tracePt t="62762" x="2690813" y="3452813"/>
          <p14:tracePt t="62764" x="2695575" y="3452813"/>
          <p14:tracePt t="62776" x="2700338" y="3452813"/>
          <p14:tracePt t="62790" x="2719388" y="3452813"/>
          <p14:tracePt t="62815" x="2776538" y="3452813"/>
          <p14:tracePt t="62844" x="2843213" y="3452813"/>
          <p14:tracePt t="62851" x="2867025" y="3452813"/>
          <p14:tracePt t="62900" x="2886075" y="3452813"/>
          <p14:tracePt t="62952" x="2933700" y="3452813"/>
          <p14:tracePt t="62978" x="2952750" y="3452813"/>
          <p14:tracePt t="63016" x="2976563" y="3452813"/>
          <p14:tracePt t="63043" x="3024188" y="3448050"/>
          <p14:tracePt t="63061" x="3062288" y="3448050"/>
          <p14:tracePt t="63105" x="3090863" y="3443288"/>
          <p14:tracePt t="63432" x="3090863" y="3438525"/>
          <p14:tracePt t="63915" x="3105150" y="3438525"/>
          <p14:tracePt t="63952" x="3171825" y="3443288"/>
          <p14:tracePt t="63978" x="3186113" y="3443288"/>
          <p14:tracePt t="64057" x="3214688" y="3443288"/>
          <p14:tracePt t="64072" x="3228975" y="3443288"/>
          <p14:tracePt t="64105" x="3233738" y="3443288"/>
          <p14:tracePt t="64185" x="3243263" y="3443288"/>
          <p14:tracePt t="64433" x="3257550" y="3443288"/>
          <p14:tracePt t="64449" x="3267075" y="3443288"/>
          <p14:tracePt t="64480" x="3276600" y="3433763"/>
          <p14:tracePt t="64525" x="3281363" y="3429000"/>
          <p14:tracePt t="64728" x="3281363" y="3424238"/>
          <p14:tracePt t="65010" x="3219450" y="3424238"/>
          <p14:tracePt t="65038" x="3148013" y="3424238"/>
          <p14:tracePt t="65070" x="3086100" y="3419475"/>
          <p14:tracePt t="65103" x="3014663" y="3419475"/>
          <p14:tracePt t="65106" x="2990850" y="3419475"/>
          <p14:tracePt t="65123" x="2933700" y="3419475"/>
          <p14:tracePt t="65134" x="2895600" y="3419475"/>
          <p14:tracePt t="65137" x="2867025" y="3419475"/>
          <p14:tracePt t="65166" x="2747963" y="3419475"/>
          <p14:tracePt t="65198" x="2681288" y="3419475"/>
          <p14:tracePt t="65226" x="2643188" y="3429000"/>
          <p14:tracePt t="65259" x="2605088" y="3429000"/>
          <p14:tracePt t="65263" x="2600325" y="3429000"/>
          <p14:tracePt t="65280" x="2590800" y="3429000"/>
          <p14:tracePt t="65286" x="2586038" y="3429000"/>
          <p14:tracePt t="65323" x="2576513" y="3433763"/>
          <p14:tracePt t="65375" x="2571750" y="3433763"/>
          <p14:tracePt t="65480" x="2605088" y="3433763"/>
          <p14:tracePt t="65494" x="2662238" y="3433763"/>
          <p14:tracePt t="65523" x="2833688" y="3433763"/>
          <p14:tracePt t="65527" x="2862263" y="3433763"/>
          <p14:tracePt t="65542" x="2962275" y="3433763"/>
          <p14:tracePt t="65559" x="3038475" y="3433763"/>
          <p14:tracePt t="65563" x="3090863" y="3443288"/>
          <p14:tracePt t="65572" x="3148013" y="3443288"/>
          <p14:tracePt t="65587" x="3228975" y="3448050"/>
          <p14:tracePt t="65592" x="3295650" y="3448050"/>
          <p14:tracePt t="65622" x="3514725" y="3448050"/>
          <p14:tracePt t="65638" x="3667125" y="3448050"/>
          <p14:tracePt t="65687" x="3995738" y="3448050"/>
          <p14:tracePt t="65693" x="4024313" y="3448050"/>
          <p14:tracePt t="65700" x="4129088" y="3448050"/>
          <p14:tracePt t="65706" x="4176713" y="3448050"/>
          <p14:tracePt t="65728" x="4500563" y="3448050"/>
          <p14:tracePt t="65748" x="4667250" y="3448050"/>
          <p14:tracePt t="65752" x="4752975" y="3448050"/>
          <p14:tracePt t="65825" x="5067300" y="3448050"/>
          <p14:tracePt t="65855" x="5143500" y="3448050"/>
          <p14:tracePt t="65875" x="5157788" y="3448050"/>
          <p14:tracePt t="65917" x="5367338" y="3452813"/>
          <p14:tracePt t="65938" x="5410200" y="3452813"/>
          <p14:tracePt t="66045" x="5438775" y="3452813"/>
          <p14:tracePt t="66062" x="5443538" y="3452813"/>
          <p14:tracePt t="66068" x="5448300" y="3452813"/>
          <p14:tracePt t="66292" x="5438775" y="3452813"/>
          <p14:tracePt t="66311" x="5386388" y="3452813"/>
          <p14:tracePt t="66317" x="5348288" y="3457575"/>
          <p14:tracePt t="66323" x="5281613" y="3457575"/>
          <p14:tracePt t="66328" x="5224463" y="3467100"/>
          <p14:tracePt t="66368" x="4843463" y="3467100"/>
          <p14:tracePt t="66374" x="4776788" y="3467100"/>
          <p14:tracePt t="66382" x="4719638" y="3467100"/>
          <p14:tracePt t="66388" x="4633913" y="3467100"/>
          <p14:tracePt t="66401" x="4567238" y="3467100"/>
          <p14:tracePt t="66439" x="4014788" y="3467100"/>
          <p14:tracePt t="66446" x="3957638" y="3467100"/>
          <p14:tracePt t="66453" x="3814763" y="3467100"/>
          <p14:tracePt t="66455" x="3767138" y="3467100"/>
          <p14:tracePt t="66469" x="3500438" y="3467100"/>
          <p14:tracePt t="66495" x="3338513" y="3462338"/>
          <p14:tracePt t="66511" x="3233738" y="3462338"/>
          <p14:tracePt t="66545" x="3028950" y="3457575"/>
          <p14:tracePt t="66564" x="2928938" y="3457575"/>
          <p14:tracePt t="66576" x="2862263" y="3457575"/>
          <p14:tracePt t="66593" x="2795588" y="3457575"/>
          <p14:tracePt t="66599" x="2762250" y="3457575"/>
          <p14:tracePt t="66608" x="2747963" y="3457575"/>
          <p14:tracePt t="66642" x="2700338" y="3457575"/>
          <p14:tracePt t="66667" x="2662238" y="3457575"/>
          <p14:tracePt t="66687" x="2633663" y="3457575"/>
          <p14:tracePt t="66744" x="2619375" y="3457575"/>
          <p14:tracePt t="66981" x="2633663" y="3457575"/>
          <p14:tracePt t="67000" x="2652713" y="3452813"/>
          <p14:tracePt t="67013" x="2690813" y="3448050"/>
          <p14:tracePt t="67030" x="2733675" y="3443288"/>
          <p14:tracePt t="67034" x="2757488" y="3438525"/>
          <p14:tracePt t="67046" x="2814638" y="3438525"/>
          <p14:tracePt t="67047" x="2852738" y="3438525"/>
          <p14:tracePt t="67059" x="2909888" y="3438525"/>
          <p14:tracePt t="67072" x="3062288" y="3438525"/>
          <p14:tracePt t="67093" x="3309938" y="3438525"/>
          <p14:tracePt t="67104" x="3405188" y="3438525"/>
          <p14:tracePt t="67108" x="3462338" y="3438525"/>
          <p14:tracePt t="67127" x="3605213" y="3438525"/>
          <p14:tracePt t="67155" x="3814763" y="3438525"/>
          <p14:tracePt t="67159" x="3862388" y="3438525"/>
          <p14:tracePt t="67167" x="3900488" y="3438525"/>
          <p14:tracePt t="67187" x="3981450" y="3443288"/>
          <p14:tracePt t="67194" x="4010025" y="3443288"/>
          <p14:tracePt t="67202" x="4062413" y="3452813"/>
          <p14:tracePt t="67233" x="4162425" y="3457575"/>
          <p14:tracePt t="67235" x="4176713" y="3462338"/>
          <p14:tracePt t="67244" x="4181475" y="3462338"/>
          <p14:tracePt t="67259" x="4186238" y="3462338"/>
          <p14:tracePt t="67326" x="4243388" y="3462338"/>
          <p14:tracePt t="67346" x="4262438" y="3462338"/>
          <p14:tracePt t="67386" x="4324350" y="3462338"/>
          <p14:tracePt t="67545" x="4252913" y="3476625"/>
          <p14:tracePt t="67549" x="4238625" y="3481388"/>
          <p14:tracePt t="67559" x="4219575" y="3490913"/>
          <p14:tracePt t="67573" x="4152900" y="3500438"/>
          <p14:tracePt t="67593" x="4048125" y="3500438"/>
          <p14:tracePt t="67609" x="3867150" y="3500438"/>
          <p14:tracePt t="67618" x="3810000" y="3500438"/>
          <p14:tracePt t="67634" x="3695700" y="3500438"/>
          <p14:tracePt t="67667" x="3571875" y="3490913"/>
          <p14:tracePt t="67715" x="3448050" y="3481388"/>
          <p14:tracePt t="67722" x="3424238" y="3476625"/>
          <p14:tracePt t="67725" x="3400425" y="3471863"/>
          <p14:tracePt t="67746" x="3333750" y="3467100"/>
          <p14:tracePt t="67781" x="3276600" y="3462338"/>
          <p14:tracePt t="67784" x="3271838" y="3462338"/>
          <p14:tracePt t="67791" x="3267075" y="3462338"/>
          <p14:tracePt t="67889" x="3267075" y="3452813"/>
          <p14:tracePt t="67906" x="3257550" y="3443288"/>
          <p14:tracePt t="67918" x="3248025" y="3433763"/>
          <p14:tracePt t="67969" x="3233738" y="3424238"/>
          <p14:tracePt t="67979" x="3228975" y="3419475"/>
          <p14:tracePt t="68001" x="3214688" y="3400425"/>
          <p14:tracePt t="68030" x="3195638" y="3376613"/>
          <p14:tracePt t="68041" x="3195638" y="3371850"/>
          <p14:tracePt t="68089" x="3190875" y="3362325"/>
          <p14:tracePt t="68107" x="3186113" y="3343275"/>
          <p14:tracePt t="68152" x="3176588" y="3338513"/>
          <p14:tracePt t="68295" x="3171825" y="3338513"/>
          <p14:tracePt t="68312" x="3167063" y="3338513"/>
          <p14:tracePt t="68360" x="3128963" y="3343275"/>
          <p14:tracePt t="68384" x="3124200" y="3348038"/>
          <p14:tracePt t="68603" x="3124200" y="3357563"/>
          <p14:tracePt t="68620" x="3119438" y="3367088"/>
          <p14:tracePt t="68667" x="3119438" y="3414713"/>
          <p14:tracePt t="68686" x="3119438" y="3433763"/>
          <p14:tracePt t="68730" x="3119438" y="3457575"/>
          <p14:tracePt t="68736" x="3128963" y="3457575"/>
          <p14:tracePt t="68760" x="3133725" y="3462338"/>
          <p14:tracePt t="68794" x="3138488" y="3467100"/>
          <p14:tracePt t="68813" x="3162300" y="3481388"/>
          <p14:tracePt t="68821" x="3176588" y="3490913"/>
          <p14:tracePt t="68827" x="3195638" y="3495675"/>
          <p14:tracePt t="68845" x="3228975" y="3505200"/>
          <p14:tracePt t="68847" x="3267075" y="3514725"/>
          <p14:tracePt t="68857" x="3276600" y="3519488"/>
          <p14:tracePt t="68875" x="3309938" y="3519488"/>
          <p14:tracePt t="68882" x="3319463" y="3519488"/>
          <p14:tracePt t="68981" x="3352800" y="3505200"/>
          <p14:tracePt t="69004" x="3371850" y="3486150"/>
          <p14:tracePt t="69016" x="3381375" y="3462338"/>
          <p14:tracePt t="69059" x="3409950" y="3424238"/>
          <p14:tracePt t="69075" x="3414713" y="3405188"/>
          <p14:tracePt t="69118" x="3433763" y="3367088"/>
          <p14:tracePt t="69136" x="3443288" y="3343275"/>
          <p14:tracePt t="69170" x="3448050" y="3309938"/>
          <p14:tracePt t="69188" x="3448050" y="3300413"/>
          <p14:tracePt t="69234" x="3448050" y="3243263"/>
          <p14:tracePt t="69261" x="3448050" y="3228975"/>
          <p14:tracePt t="69296" x="3448050" y="3209925"/>
          <p14:tracePt t="69327" x="3443288" y="3190875"/>
          <p14:tracePt t="69342" x="3438525" y="3176588"/>
          <p14:tracePt t="69385" x="3424238" y="3152775"/>
          <p14:tracePt t="69386" x="3414713" y="3143250"/>
          <p14:tracePt t="69448" x="3405188" y="3133725"/>
          <p14:tracePt t="69482" x="3386138" y="3128963"/>
          <p14:tracePt t="69511" x="3300413" y="3119438"/>
          <p14:tracePt t="69548" x="3219450" y="3105150"/>
          <p14:tracePt t="69555" x="3209925" y="3100388"/>
          <p14:tracePt t="69560" x="3200400" y="3100388"/>
          <p14:tracePt t="69579" x="3195638" y="3100388"/>
          <p14:tracePt t="69637" x="3181350" y="3100388"/>
          <p14:tracePt t="69657" x="3162300" y="3100388"/>
          <p14:tracePt t="69722" x="3157538" y="3100388"/>
          <p14:tracePt t="69783" x="3124200" y="3128963"/>
          <p14:tracePt t="69787" x="3119438" y="3133725"/>
          <p14:tracePt t="69794" x="3114675" y="3133725"/>
          <p14:tracePt t="69800" x="3109913" y="3143250"/>
          <p14:tracePt t="69820" x="3095625" y="3157538"/>
          <p14:tracePt t="69838" x="3081338" y="3176588"/>
          <p14:tracePt t="69843" x="3076575" y="3186113"/>
          <p14:tracePt t="69853" x="3062288" y="3200400"/>
          <p14:tracePt t="69861" x="3062288" y="3209925"/>
          <p14:tracePt t="69904" x="3052763" y="3228975"/>
          <p14:tracePt t="69905" x="3052763" y="3238500"/>
          <p14:tracePt t="69965" x="3052763" y="3281363"/>
          <p14:tracePt t="69995" x="3052763" y="3305175"/>
          <p14:tracePt t="70025" x="3052763" y="3309938"/>
          <p14:tracePt t="70057" x="3052763" y="3324225"/>
          <p14:tracePt t="70077" x="3057525" y="3338513"/>
          <p14:tracePt t="70138" x="3081338" y="3371850"/>
          <p14:tracePt t="70170" x="3105150" y="3386138"/>
          <p14:tracePt t="70214" x="3152775" y="3409950"/>
          <p14:tracePt t="70245" x="3214688" y="3433763"/>
          <p14:tracePt t="70261" x="3238500" y="3433763"/>
          <p14:tracePt t="70304" x="3267075" y="3443288"/>
          <p14:tracePt t="70325" x="3286125" y="3448050"/>
          <p14:tracePt t="70357" x="3319463" y="3448050"/>
          <p14:tracePt t="70383" x="3338513" y="3452813"/>
          <p14:tracePt t="70416" x="3357563" y="3452813"/>
          <p14:tracePt t="70447" x="3386138" y="3443288"/>
          <p14:tracePt t="70466" x="3405188" y="3433763"/>
          <p14:tracePt t="70498" x="3438525" y="3400425"/>
          <p14:tracePt t="70513" x="3457575" y="3371850"/>
          <p14:tracePt t="70542" x="3467100" y="3357563"/>
          <p14:tracePt t="70557" x="3476625" y="3333750"/>
          <p14:tracePt t="70586" x="3495675" y="3271838"/>
          <p14:tracePt t="70605" x="3505200" y="3233738"/>
          <p14:tracePt t="70636" x="3505200" y="3171825"/>
          <p14:tracePt t="70652" x="3505200" y="3152775"/>
          <p14:tracePt t="70701" x="3505200" y="3124200"/>
          <p14:tracePt t="70764" x="3495675" y="3105150"/>
          <p14:tracePt t="70778" x="3486150" y="3090863"/>
          <p14:tracePt t="70808" x="3462338" y="3071813"/>
          <p14:tracePt t="70826" x="3443288" y="3048000"/>
          <p14:tracePt t="70854" x="3400425" y="3019425"/>
          <p14:tracePt t="70886" x="3390900" y="3014663"/>
          <p14:tracePt t="70949" x="3362325" y="3014663"/>
          <p14:tracePt t="70979" x="3319463" y="3014663"/>
          <p14:tracePt t="71012" x="3290888" y="3019425"/>
          <p14:tracePt t="71031" x="3228975" y="3033713"/>
          <p14:tracePt t="71091" x="3205163" y="3048000"/>
          <p14:tracePt t="71135" x="3162300" y="3076575"/>
          <p14:tracePt t="71168" x="3138488" y="3086100"/>
          <p14:tracePt t="71199" x="3128963" y="3100388"/>
          <p14:tracePt t="71215" x="3124200" y="3105150"/>
          <p14:tracePt t="71248" x="3100388" y="3128963"/>
          <p14:tracePt t="71285" x="3081338" y="3157538"/>
          <p14:tracePt t="71323" x="3071813" y="3186113"/>
          <p14:tracePt t="71371" x="3067050" y="3190875"/>
          <p14:tracePt t="71432" x="3067050" y="3205163"/>
          <p14:tracePt t="71447" x="3067050" y="3214688"/>
          <p14:tracePt t="71478" x="3067050" y="3224213"/>
          <p14:tracePt t="71480" x="3067050" y="3228975"/>
          <p14:tracePt t="71543" x="3067050" y="3243263"/>
          <p14:tracePt t="71570" x="3067050" y="3262313"/>
          <p14:tracePt t="71617" x="3076575" y="3281363"/>
          <p14:tracePt t="71634" x="3081338" y="3290888"/>
          <p14:tracePt t="71665" x="3090863" y="3309938"/>
          <p14:tracePt t="71717" x="3124200" y="3338513"/>
          <p14:tracePt t="71743" x="3138488" y="3352800"/>
          <p14:tracePt t="71759" x="3162300" y="3367088"/>
          <p14:tracePt t="71790" x="3195638" y="3386138"/>
          <p14:tracePt t="71804" x="3200400" y="3386138"/>
          <p14:tracePt t="71916" x="3209925" y="3386138"/>
          <p14:tracePt t="71967" x="3224213" y="3386138"/>
          <p14:tracePt t="72012" x="3243263" y="3376613"/>
          <p14:tracePt t="72029" x="3262313" y="3357563"/>
          <p14:tracePt t="72047" x="3281363" y="3333750"/>
          <p14:tracePt t="72075" x="3314700" y="3295650"/>
          <p14:tracePt t="72091" x="3324225" y="3276600"/>
          <p14:tracePt t="72119" x="3328988" y="3262313"/>
          <p14:tracePt t="72156" x="3348038" y="3238500"/>
          <p14:tracePt t="72203" x="3348038" y="3228975"/>
          <p14:tracePt t="72250" x="3352800" y="3205163"/>
          <p14:tracePt t="72277" x="3352800" y="3190875"/>
          <p14:tracePt t="72296" x="3352800" y="3171825"/>
          <p14:tracePt t="72329" x="3352800" y="3148013"/>
          <p14:tracePt t="72354" x="3352800" y="3128963"/>
          <p14:tracePt t="72372" x="3352800" y="3119438"/>
          <p14:tracePt t="72391" x="3352800" y="3114675"/>
          <p14:tracePt t="72670" x="3343275" y="3114675"/>
          <p14:tracePt t="72698" x="3328988" y="3109913"/>
          <p14:tracePt t="72721" x="3314700" y="3109913"/>
          <p14:tracePt t="72756" x="3300413" y="3105150"/>
          <p14:tracePt t="72792" x="3281363" y="3105150"/>
          <p14:tracePt t="72813" x="3276600" y="3105150"/>
          <p14:tracePt t="72824" x="3252788" y="3105150"/>
          <p14:tracePt t="72843" x="3233738" y="3105150"/>
          <p14:tracePt t="72884" x="3171825" y="3105150"/>
          <p14:tracePt t="72937" x="3152775" y="3105150"/>
          <p14:tracePt t="72964" x="3124200" y="3105150"/>
          <p14:tracePt t="73001" x="3105150" y="3114675"/>
          <p14:tracePt t="73026" x="3100388" y="3114675"/>
          <p14:tracePt t="73058" x="3086100" y="3124200"/>
          <p14:tracePt t="73103" x="3081338" y="3128963"/>
          <p14:tracePt t="73138" x="3071813" y="3152775"/>
          <p14:tracePt t="73156" x="3062288" y="3167063"/>
          <p14:tracePt t="73183" x="3052763" y="3190875"/>
          <p14:tracePt t="73217" x="3038475" y="3243263"/>
          <p14:tracePt t="73221" x="3033713" y="3271838"/>
          <p14:tracePt t="73281" x="3028950" y="3352800"/>
          <p14:tracePt t="73305" x="3028950" y="3400425"/>
          <p14:tracePt t="73337" x="3048000" y="3486150"/>
          <p14:tracePt t="73376" x="3081338" y="3543300"/>
          <p14:tracePt t="73402" x="3090863" y="3571875"/>
          <p14:tracePt t="73481" x="3148013" y="3571875"/>
          <p14:tracePt t="73485" x="3157538" y="3571875"/>
          <p14:tracePt t="73511" x="3190875" y="3571875"/>
          <p14:tracePt t="73529" x="3205163" y="3571875"/>
          <p14:tracePt t="73534" x="3209925" y="3571875"/>
          <p14:tracePt t="73543" x="3214688" y="3571875"/>
          <p14:tracePt t="73558" x="3219450" y="3571875"/>
          <p14:tracePt t="73577" x="3228975" y="3571875"/>
          <p14:tracePt t="73611" x="3271838" y="3567113"/>
          <p14:tracePt t="73654" x="3290888" y="3548063"/>
          <p14:tracePt t="73656" x="3295650" y="3543300"/>
          <p14:tracePt t="73665" x="3300413" y="3538538"/>
          <p14:tracePt t="73686" x="3309938" y="3533775"/>
          <p14:tracePt t="73730" x="3352800" y="3486150"/>
          <p14:tracePt t="73732" x="3357563" y="3481388"/>
          <p14:tracePt t="73750" x="3362325" y="3467100"/>
          <p14:tracePt t="73777" x="3371850" y="3443288"/>
          <p14:tracePt t="73799" x="3376613" y="3424238"/>
          <p14:tracePt t="73829" x="3376613" y="3405188"/>
          <p14:tracePt t="73852" x="3381375" y="3381375"/>
          <p14:tracePt t="73876" x="3381375" y="3362325"/>
          <p14:tracePt t="73882" x="3381375" y="3352800"/>
          <p14:tracePt t="73889" x="3381375" y="3348038"/>
          <p14:tracePt t="73894" x="3381375" y="3338513"/>
          <p14:tracePt t="73950" x="3381375" y="3276600"/>
          <p14:tracePt t="73979" x="3371850" y="3243263"/>
          <p14:tracePt t="73985" x="3367088" y="3233738"/>
          <p14:tracePt t="74001" x="3362325" y="3224213"/>
          <p14:tracePt t="74165" x="3357563" y="3224213"/>
          <p14:tracePt t="74215" x="3343275" y="3224213"/>
          <p14:tracePt t="74248" x="3324225" y="3224213"/>
          <p14:tracePt t="74264" x="3309938" y="3224213"/>
          <p14:tracePt t="74306" x="3286125" y="3214688"/>
          <p14:tracePt t="74324" x="3267075" y="3209925"/>
          <p14:tracePt t="74353" x="3257550" y="3209925"/>
          <p14:tracePt t="74387" x="3248025" y="3209925"/>
          <p14:tracePt t="74435" x="3233738" y="3205163"/>
          <p14:tracePt t="74481" x="3214688" y="3200400"/>
          <p14:tracePt t="74541" x="3209925" y="3200400"/>
          <p14:tracePt t="74603" x="3205163" y="3200400"/>
          <p14:tracePt t="74638" x="3167063" y="3200400"/>
          <p14:tracePt t="74686" x="3105150" y="3262313"/>
          <p14:tracePt t="74732" x="3067050" y="3348038"/>
          <p14:tracePt t="74776" x="3062288" y="3367088"/>
          <p14:tracePt t="74810" x="3062288" y="3376613"/>
          <p14:tracePt t="74827" x="3062288" y="3381375"/>
          <p14:tracePt t="74859" x="3062288" y="3405188"/>
          <p14:tracePt t="74901" x="3062288" y="3433763"/>
          <p14:tracePt t="74935" x="3076575" y="3471863"/>
          <p14:tracePt t="74952" x="3090863" y="3490913"/>
          <p14:tracePt t="75000" x="3105150" y="3505200"/>
          <p14:tracePt t="75042" x="3109913" y="3509963"/>
          <p14:tracePt t="75060" x="3119438" y="3509963"/>
          <p14:tracePt t="75087" x="3167063" y="3509963"/>
          <p14:tracePt t="75090" x="3181350" y="3509963"/>
          <p14:tracePt t="75105" x="3195638" y="3505200"/>
          <p14:tracePt t="75137" x="3200400" y="3500438"/>
          <p14:tracePt t="75153" x="3209925" y="3495675"/>
          <p14:tracePt t="75187" x="3248025" y="3476625"/>
          <p14:tracePt t="75221" x="3267075" y="3467100"/>
          <p14:tracePt t="75261" x="3271838" y="3462338"/>
          <p14:tracePt t="75323" x="3281363" y="3452813"/>
          <p14:tracePt t="75375" x="3286125" y="3433763"/>
          <p14:tracePt t="75384" x="3290888" y="3433763"/>
          <p14:tracePt t="75404" x="3295650" y="3400425"/>
          <p14:tracePt t="75451" x="3300413" y="3362325"/>
          <p14:tracePt t="75496" x="3300413" y="3357563"/>
          <p14:tracePt t="75731" x="3276600" y="3357563"/>
          <p14:tracePt t="75750" x="3257550" y="3362325"/>
          <p14:tracePt t="75792" x="3138488" y="3409950"/>
          <p14:tracePt t="75797" x="3133725" y="3409950"/>
          <p14:tracePt t="75799" x="3124200" y="3414713"/>
          <p14:tracePt t="75816" x="3114675" y="3414713"/>
          <p14:tracePt t="75839" x="3081338" y="3424238"/>
          <p14:tracePt t="75857" x="3043238" y="3429000"/>
          <p14:tracePt t="75859" x="3028950" y="3433763"/>
          <p14:tracePt t="75868" x="3005138" y="3433763"/>
          <p14:tracePt t="75887" x="2967038" y="3438525"/>
          <p14:tracePt t="75889" x="2947988" y="3443288"/>
          <p14:tracePt t="75901" x="2933700" y="3443288"/>
          <p14:tracePt t="75922" x="2886075" y="3452813"/>
          <p14:tracePt t="75934" x="2871788" y="3452813"/>
          <p14:tracePt t="75939" x="2862263" y="3452813"/>
          <p14:tracePt t="75969" x="2809875" y="3462338"/>
          <p14:tracePt t="75978" x="2795588" y="3462338"/>
          <p14:tracePt t="75984" x="2786063" y="3462338"/>
          <p14:tracePt t="75988" x="2776538" y="3467100"/>
          <p14:tracePt t="76012" x="2747963" y="3467100"/>
          <p14:tracePt t="76043" x="2719388" y="3467100"/>
          <p14:tracePt t="76049" x="2709863" y="3467100"/>
          <p14:tracePt t="76072" x="2695575" y="3467100"/>
          <p14:tracePt t="76109" x="2652713" y="3467100"/>
          <p14:tracePt t="76136" x="2638425" y="3467100"/>
          <p14:tracePt t="76186" x="2633663" y="3467100"/>
          <p14:tracePt t="76204" x="2624138" y="3467100"/>
          <p14:tracePt t="76229" x="2605088" y="3467100"/>
          <p14:tracePt t="76252" x="2586038" y="3467100"/>
          <p14:tracePt t="76259" x="2581275" y="3467100"/>
          <p14:tracePt t="76270" x="2576513" y="3467100"/>
          <p14:tracePt t="76272" x="2571750" y="3467100"/>
          <p14:tracePt t="76358" x="2552700" y="3467100"/>
          <p14:tracePt t="76375" x="2547938" y="3467100"/>
          <p14:tracePt t="76399" x="2543175" y="3467100"/>
          <p14:tracePt t="76497" x="2538413" y="3467100"/>
          <p14:tracePt t="76760" x="2533650" y="3467100"/>
          <p14:tracePt t="77011" x="2538413" y="3452813"/>
          <p14:tracePt t="77059" x="2576513" y="3424238"/>
          <p14:tracePt t="77107" x="2581275" y="3419475"/>
          <p14:tracePt t="77478" x="2771775" y="3419475"/>
          <p14:tracePt t="77482" x="2800350" y="3419475"/>
          <p14:tracePt t="77495" x="2824163" y="3419475"/>
          <p14:tracePt t="77500" x="2833688" y="3419475"/>
          <p14:tracePt t="77524" x="2843213" y="3419475"/>
          <p14:tracePt t="77642" x="2819400" y="3424238"/>
          <p14:tracePt t="77668" x="2767013" y="3438525"/>
          <p14:tracePt t="77700" x="2709863" y="3443288"/>
          <p14:tracePt t="77707" x="2690813" y="3443288"/>
          <p14:tracePt t="77713" x="2671763" y="3448050"/>
          <p14:tracePt t="77724" x="2647950" y="3448050"/>
          <p14:tracePt t="77730" x="2633663" y="3448050"/>
          <p14:tracePt t="77736" x="2614613" y="3448050"/>
          <p14:tracePt t="77744" x="2600325" y="3452813"/>
          <p14:tracePt t="77750" x="2581275" y="3452813"/>
          <p14:tracePt t="77764" x="2562225" y="3452813"/>
          <p14:tracePt t="77808" x="2547938" y="3452813"/>
          <p14:tracePt t="77809" x="2538413" y="3457575"/>
          <p14:tracePt t="77856" x="2476500" y="3462338"/>
          <p14:tracePt t="77921" x="2371725" y="3486150"/>
          <p14:tracePt t="77930" x="2343150" y="3495675"/>
          <p14:tracePt t="77944" x="2333625" y="3500438"/>
          <p14:tracePt t="77949" x="2328863" y="3500438"/>
          <p14:tracePt t="77952" x="2314575" y="3505200"/>
          <p14:tracePt t="77982" x="2276475" y="3519488"/>
          <p14:tracePt t="77998" x="2247900" y="3529013"/>
          <p14:tracePt t="78040" x="2181225" y="3548063"/>
          <p14:tracePt t="78046" x="2152650" y="3557588"/>
          <p14:tracePt t="78071" x="2143125" y="3562350"/>
          <p14:tracePt t="78091" x="2066925" y="3586163"/>
          <p14:tracePt t="78095" x="2057400" y="3595688"/>
          <p14:tracePt t="78105" x="2038350" y="3600450"/>
          <p14:tracePt t="78112" x="2028825" y="3605213"/>
          <p14:tracePt t="78138" x="2000250" y="3619500"/>
          <p14:tracePt t="78141" x="1995488" y="3619500"/>
          <p14:tracePt t="78168" x="1966913" y="3629025"/>
          <p14:tracePt t="78172" x="1952625" y="3633788"/>
          <p14:tracePt t="78188" x="1933575" y="3643313"/>
          <p14:tracePt t="78199" x="1924050" y="3643313"/>
          <p14:tracePt t="78216" x="1919288" y="3648075"/>
          <p14:tracePt t="78354" x="1943100" y="3614738"/>
          <p14:tracePt t="78376" x="1981200" y="3571875"/>
          <p14:tracePt t="78387" x="2000250" y="3562350"/>
          <p14:tracePt t="78391" x="2014538" y="3543300"/>
          <p14:tracePt t="78415" x="2081213" y="3495675"/>
          <p14:tracePt t="78420" x="2095500" y="3486150"/>
          <p14:tracePt t="78425" x="2109788" y="3476625"/>
          <p14:tracePt t="78438" x="2133600" y="3457575"/>
          <p14:tracePt t="78449" x="2176463" y="3433763"/>
          <p14:tracePt t="78466" x="2205038" y="3419475"/>
          <p14:tracePt t="78510" x="2290763" y="3371850"/>
          <p14:tracePt t="78515" x="2300288" y="3367088"/>
          <p14:tracePt t="78546" x="2347913" y="3352800"/>
          <p14:tracePt t="78571" x="2366963" y="3348038"/>
          <p14:tracePt t="78617" x="2371725" y="3348038"/>
          <p14:tracePt t="78682" x="2409825" y="3338513"/>
          <p14:tracePt t="78704" x="2476500" y="3328988"/>
          <p14:tracePt t="78750" x="2500313" y="3328988"/>
          <p14:tracePt t="78807" x="2528888" y="3328988"/>
          <p14:tracePt t="78827" x="2533650" y="3328988"/>
          <p14:tracePt t="78877" x="2595563" y="3338513"/>
          <p14:tracePt t="78907" x="2709863" y="3362325"/>
          <p14:tracePt t="78914" x="2733675" y="3367088"/>
          <p14:tracePt t="78923" x="2743200" y="3371850"/>
          <p14:tracePt t="78947" x="2757488" y="3371850"/>
          <p14:tracePt t="79010" x="2800350" y="3376613"/>
          <p14:tracePt t="79033" x="2852738" y="3386138"/>
          <p14:tracePt t="79046" x="2862263" y="3390900"/>
          <p14:tracePt t="79049" x="2871788" y="3395663"/>
          <p14:tracePt t="79071" x="2900363" y="3400425"/>
          <p14:tracePt t="79092" x="2914650" y="3400425"/>
          <p14:tracePt t="79096" x="2919413" y="3400425"/>
          <p14:tracePt t="79136" x="2976563" y="3405188"/>
          <p14:tracePt t="79138" x="2990850" y="3405188"/>
          <p14:tracePt t="79159" x="3019425" y="3405188"/>
          <p14:tracePt t="79166" x="3038475" y="3405188"/>
          <p14:tracePt t="79172" x="3043238" y="3405188"/>
          <p14:tracePt t="79199" x="3057525" y="3405188"/>
          <p14:tracePt t="79221" x="3067050" y="3405188"/>
          <p14:tracePt t="79232" x="3076575" y="3405188"/>
          <p14:tracePt t="79234" x="3086100" y="3405188"/>
          <p14:tracePt t="79251" x="3095625" y="3405188"/>
          <p14:tracePt t="79258" x="3105150" y="3405188"/>
          <p14:tracePt t="79266" x="3128963" y="3405188"/>
          <p14:tracePt t="79275" x="3138488" y="3405188"/>
          <p14:tracePt t="79292" x="3148013" y="3405188"/>
          <p14:tracePt t="79295" x="3152775" y="3405188"/>
          <p14:tracePt t="79304" x="3157538" y="3405188"/>
          <p14:tracePt t="79310" x="3162300" y="3405188"/>
          <p14:tracePt t="79323" x="3167063" y="3405188"/>
          <p14:tracePt t="79325" x="3171825" y="3405188"/>
          <p14:tracePt t="79358" x="3209925" y="3395663"/>
          <p14:tracePt t="79400" x="3238500" y="3386138"/>
          <p14:tracePt t="79417" x="3243263" y="3386138"/>
          <p14:tracePt t="79447" x="3243263" y="3376613"/>
          <p14:tracePt t="79479" x="3248025" y="3376613"/>
          <p14:tracePt t="79511" x="3262313" y="3357563"/>
          <p14:tracePt t="79529" x="3267075" y="3352800"/>
          <p14:tracePt t="79563" x="3271838" y="3343275"/>
          <p14:tracePt t="79617" x="3276600" y="3276600"/>
          <p14:tracePt t="79635" x="3276600" y="3238500"/>
          <p14:tracePt t="79668" x="3276600" y="3186113"/>
          <p14:tracePt t="79685" x="3262313" y="3162300"/>
          <p14:tracePt t="79719" x="3238500" y="3128963"/>
          <p14:tracePt t="79761" x="3190875" y="3076575"/>
          <p14:tracePt t="79791" x="3114675" y="3028950"/>
          <p14:tracePt t="79825" x="3048000" y="2981325"/>
          <p14:tracePt t="79871" x="3000375" y="2943225"/>
          <p14:tracePt t="79875" x="2976563" y="2933700"/>
          <p14:tracePt t="79920" x="2943225" y="2919413"/>
          <p14:tracePt t="79948" x="2900363" y="2905125"/>
          <p14:tracePt t="79998" x="2819400" y="2886075"/>
          <p14:tracePt t="80003" x="2786063" y="2881313"/>
          <p14:tracePt t="80043" x="2738438" y="2881313"/>
          <p14:tracePt t="80072" x="2581275" y="2890838"/>
          <p14:tracePt t="80103" x="2514600" y="2905125"/>
          <p14:tracePt t="80105" x="2495550" y="2914650"/>
          <p14:tracePt t="80150" x="2424113" y="2952750"/>
          <p14:tracePt t="80157" x="2414588" y="2962275"/>
          <p14:tracePt t="80197" x="2352675" y="3009900"/>
          <p14:tracePt t="80201" x="2338388" y="3019425"/>
          <p14:tracePt t="80215" x="2328863" y="3028950"/>
          <p14:tracePt t="80216" x="2319338" y="3033713"/>
          <p14:tracePt t="80235" x="2305050" y="3052763"/>
          <p14:tracePt t="80245" x="2300288" y="3062288"/>
          <p14:tracePt t="80263" x="2295525" y="3081338"/>
          <p14:tracePt t="80298" x="2281238" y="3114675"/>
          <p14:tracePt t="80299" x="2276475" y="3128963"/>
          <p14:tracePt t="80308" x="2276475" y="3133725"/>
          <p14:tracePt t="80324" x="2271713" y="3148013"/>
          <p14:tracePt t="80356" x="2271713" y="3190875"/>
          <p14:tracePt t="80361" x="2271713" y="3200400"/>
          <p14:tracePt t="80384" x="2271713" y="3233738"/>
          <p14:tracePt t="80400" x="2271713" y="3248025"/>
          <p14:tracePt t="80405" x="2276475" y="3267075"/>
          <p14:tracePt t="80415" x="2281238" y="3276600"/>
          <p14:tracePt t="80431" x="2300288" y="3290888"/>
          <p14:tracePt t="80449" x="2333625" y="3314700"/>
          <p14:tracePt t="80470" x="2357438" y="3338513"/>
          <p14:tracePt t="80477" x="2371725" y="3343275"/>
          <p14:tracePt t="80484" x="2390775" y="3352800"/>
          <p14:tracePt t="80517" x="2462213" y="3390900"/>
          <p14:tracePt t="80540" x="2538413" y="3424238"/>
          <p14:tracePt t="80559" x="2605088" y="3443288"/>
          <p14:tracePt t="80561" x="2628900" y="3457575"/>
          <p14:tracePt t="80609" x="2738438" y="3490913"/>
          <p14:tracePt t="80633" x="2747963" y="3490913"/>
          <p14:tracePt t="80684" x="2809875" y="3495675"/>
          <p14:tracePt t="80703" x="2905125" y="3495675"/>
          <p14:tracePt t="80729" x="2981325" y="3495675"/>
          <p14:tracePt t="80734" x="2986088" y="3495675"/>
          <p14:tracePt t="80738" x="2995613" y="3495675"/>
          <p14:tracePt t="80758" x="3009900" y="3495675"/>
          <p14:tracePt t="80793" x="3038475" y="3495675"/>
          <p14:tracePt t="80797" x="3052763" y="3490913"/>
          <p14:tracePt t="80828" x="3124200" y="3452813"/>
          <p14:tracePt t="80844" x="3152775" y="3433763"/>
          <p14:tracePt t="80850" x="3167063" y="3424238"/>
          <p14:tracePt t="80861" x="3181350" y="3414713"/>
          <p14:tracePt t="80862" x="3190875" y="3409950"/>
          <p14:tracePt t="80870" x="3200400" y="3400425"/>
          <p14:tracePt t="80888" x="3228975" y="3386138"/>
          <p14:tracePt t="80893" x="3238500" y="3376613"/>
          <p14:tracePt t="80932" x="3257550" y="3357563"/>
          <p14:tracePt t="81106" x="3262313" y="3343275"/>
          <p14:tracePt t="81130" x="3267075" y="3328988"/>
          <p14:tracePt t="81141" x="3271838" y="3324225"/>
          <p14:tracePt t="81148" x="3271838" y="3319463"/>
          <p14:tracePt t="81249" x="3276600" y="3290888"/>
          <p14:tracePt t="81274" x="3276600" y="3281363"/>
          <p14:tracePt t="81279" x="3276600" y="3276600"/>
          <p14:tracePt t="81297" x="3276600" y="3248025"/>
          <p14:tracePt t="81323" x="3281363" y="3224213"/>
          <p14:tracePt t="81360" x="3281363" y="3195638"/>
          <p14:tracePt t="81364" x="3281363" y="3186113"/>
          <p14:tracePt t="81572" x="3214688" y="3200400"/>
          <p14:tracePt t="81578" x="3195638" y="3205163"/>
          <p14:tracePt t="81602" x="3167063" y="3228975"/>
          <p14:tracePt t="81607" x="3157538" y="3233738"/>
          <p14:tracePt t="81623" x="3148013" y="3238500"/>
          <p14:tracePt t="81650" x="3124200" y="3267075"/>
          <p14:tracePt t="81657" x="3119438" y="3271838"/>
          <p14:tracePt t="81671" x="3114675" y="3276600"/>
          <p14:tracePt t="81678" x="3109913" y="3281363"/>
          <p14:tracePt t="81683" x="3109913" y="3286125"/>
          <p14:tracePt t="81730" x="3100388" y="3295650"/>
          <p14:tracePt t="81733" x="3100388" y="3300413"/>
          <p14:tracePt t="81762" x="3086100" y="3319463"/>
          <p14:tracePt t="81783" x="3086100" y="3333750"/>
          <p14:tracePt t="81810" x="3086100" y="3338513"/>
          <p14:tracePt t="81916" x="3109913" y="3348038"/>
          <p14:tracePt t="81919" x="3128963" y="3348038"/>
          <p14:tracePt t="81936" x="3171825" y="3352800"/>
          <p14:tracePt t="81949" x="3200400" y="3357563"/>
          <p14:tracePt t="81957" x="3228975" y="3362325"/>
          <p14:tracePt t="81966" x="3248025" y="3367088"/>
          <p14:tracePt t="81981" x="3252788" y="3371850"/>
          <p14:tracePt t="81992" x="3257550" y="3371850"/>
          <p14:tracePt t="82042" x="3271838" y="3371850"/>
          <p14:tracePt t="82059" x="3290888" y="3371850"/>
          <p14:tracePt t="82094" x="3305175" y="3371850"/>
          <p14:tracePt t="82149" x="3305175" y="3367088"/>
          <p14:tracePt t="82180" x="3309938" y="3367088"/>
          <p14:tracePt t="83354" x="3271838" y="3376613"/>
          <p14:tracePt t="83361" x="3262313" y="3381375"/>
          <p14:tracePt t="83370" x="3257550" y="3386138"/>
          <p14:tracePt t="83388" x="3233738" y="3400425"/>
          <p14:tracePt t="83391" x="3219450" y="3409950"/>
          <p14:tracePt t="83400" x="3209925" y="3414713"/>
          <p14:tracePt t="83418" x="3176588" y="3433763"/>
          <p14:tracePt t="83423" x="3167063" y="3438525"/>
          <p14:tracePt t="83465" x="3062288" y="3500438"/>
          <p14:tracePt t="83472" x="3028950" y="3519488"/>
          <p14:tracePt t="83491" x="2981325" y="3548063"/>
          <p14:tracePt t="83533" x="2814638" y="3638550"/>
          <p14:tracePt t="83541" x="2800350" y="3648075"/>
          <p14:tracePt t="83551" x="2767013" y="3667125"/>
          <p14:tracePt t="83558" x="2757488" y="3676650"/>
          <p14:tracePt t="83563" x="2743200" y="3690938"/>
          <p14:tracePt t="83576" x="2709863" y="3709988"/>
          <p14:tracePt t="83578" x="2667000" y="3743325"/>
          <p14:tracePt t="83587" x="2633663" y="3781425"/>
          <p14:tracePt t="83606" x="2590800" y="3810000"/>
          <p14:tracePt t="83610" x="2543175" y="3843338"/>
          <p14:tracePt t="83637" x="2476500" y="3900488"/>
          <p14:tracePt t="83669" x="2376488" y="3990975"/>
          <p14:tracePt t="83687" x="2347913" y="4014788"/>
          <p14:tracePt t="83702" x="2281238" y="4067175"/>
          <p14:tracePt t="83724" x="2185988" y="4133850"/>
          <p14:tracePt t="83768" x="1966913" y="4324350"/>
          <p14:tracePt t="83792" x="1871663" y="4429125"/>
          <p14:tracePt t="83818" x="1857375" y="4457700"/>
          <p14:tracePt t="83825" x="1852613" y="4457700"/>
          <p14:tracePt t="83830" x="1852613" y="4462463"/>
          <p14:tracePt t="83906" x="1809750" y="4510088"/>
          <p14:tracePt t="83908" x="1790700" y="4524375"/>
          <p14:tracePt t="83917" x="1781175" y="4533900"/>
          <p14:tracePt t="83937" x="1762125" y="4552950"/>
          <p14:tracePt t="83941" x="1752600" y="4557713"/>
          <p14:tracePt t="83955" x="1733550" y="4576763"/>
          <p14:tracePt t="83979" x="1704975" y="4595813"/>
          <p14:tracePt t="83985" x="1700213" y="4600575"/>
          <p14:tracePt t="84009" x="1657350" y="4638675"/>
          <p14:tracePt t="84014" x="1647825" y="4648200"/>
          <p14:tracePt t="84043" x="1581150" y="4710113"/>
          <p14:tracePt t="84049" x="1562100" y="4733925"/>
          <p14:tracePt t="84058" x="1547813" y="4743450"/>
          <p14:tracePt t="84074" x="1514475" y="4776788"/>
          <p14:tracePt t="84089" x="1490663" y="4800600"/>
          <p14:tracePt t="84106" x="1485900" y="4810125"/>
          <p14:tracePt t="84132" x="1481138" y="4819650"/>
          <p14:tracePt t="84156" x="1476375" y="4824413"/>
          <p14:tracePt t="84198" x="1462088" y="4848225"/>
          <p14:tracePt t="84203" x="1462088" y="4852988"/>
          <p14:tracePt t="84207" x="1457325" y="4867275"/>
          <p14:tracePt t="84216" x="1452563" y="4872038"/>
          <p14:tracePt t="84263" x="1438275" y="4905375"/>
          <p14:tracePt t="84295" x="1433513" y="4933950"/>
          <p14:tracePt t="84298" x="1433513" y="4938713"/>
          <p14:tracePt t="84308" x="1433513" y="4948238"/>
          <p14:tracePt t="84314" x="1433513" y="4957763"/>
          <p14:tracePt t="84354" x="1433513" y="4972050"/>
          <p14:tracePt t="84358" x="1433513" y="4976813"/>
          <p14:tracePt t="84385" x="1433513" y="4986338"/>
          <p14:tracePt t="84437" x="1443038" y="4986338"/>
          <p14:tracePt t="84468" x="1485900" y="4986338"/>
          <p14:tracePt t="84474" x="1509713" y="4995863"/>
          <p14:tracePt t="84479" x="1547813" y="5000625"/>
          <p14:tracePt t="84510" x="1662113" y="5029200"/>
          <p14:tracePt t="84544" x="1757363" y="5067300"/>
          <p14:tracePt t="84560" x="1809750" y="5086350"/>
          <p14:tracePt t="84591" x="1866900" y="5100638"/>
          <p14:tracePt t="84601" x="1876425" y="5100638"/>
          <p14:tracePt t="84649" x="1924050" y="5110163"/>
          <p14:tracePt t="84700" x="2128838" y="5124450"/>
          <p14:tracePt t="84704" x="2143125" y="5129213"/>
          <p14:tracePt t="84716" x="2157413" y="5129213"/>
          <p14:tracePt t="84726" x="2190750" y="5133975"/>
          <p14:tracePt t="84735" x="2200275" y="5133975"/>
          <p14:tracePt t="84750" x="2224088" y="5143500"/>
          <p14:tracePt t="84796" x="2290763" y="5157788"/>
          <p14:tracePt t="84800" x="2300288" y="5157788"/>
          <p14:tracePt t="84825" x="2319338" y="5157788"/>
          <p14:tracePt t="84857" x="2386013" y="5172075"/>
          <p14:tracePt t="84875" x="2424113" y="5172075"/>
          <p14:tracePt t="84884" x="2457450" y="5176838"/>
          <p14:tracePt t="84903" x="2481263" y="5176838"/>
          <p14:tracePt t="84907" x="2490788" y="5176838"/>
          <p14:tracePt t="84932" x="2524125" y="5176838"/>
          <p14:tracePt t="84947" x="2543175" y="5176838"/>
          <p14:tracePt t="84949" x="2552700" y="5176838"/>
          <p14:tracePt t="84967" x="2586038" y="5176838"/>
          <p14:tracePt t="85013" x="2714625" y="5176838"/>
          <p14:tracePt t="85045" x="2767013" y="5176838"/>
          <p14:tracePt t="85046" x="2771775" y="5176838"/>
          <p14:tracePt t="85061" x="2786063" y="5176838"/>
          <p14:tracePt t="85077" x="2800350" y="5176838"/>
          <p14:tracePt t="85092" x="2828925" y="5176838"/>
          <p14:tracePt t="85136" x="2895600" y="5172075"/>
          <p14:tracePt t="85138" x="2905125" y="5172075"/>
          <p14:tracePt t="85167" x="2919413" y="5172075"/>
          <p14:tracePt t="85763" x="2924175" y="5172075"/>
          <p14:tracePt t="86060" x="2928938" y="5172075"/>
          <p14:tracePt t="86102" x="2938463" y="5176838"/>
          <p14:tracePt t="86248" x="2967038" y="5176838"/>
          <p14:tracePt t="86314" x="2981325" y="5176838"/>
          <p14:tracePt t="86387" x="2990850" y="5176838"/>
          <p14:tracePt t="86434" x="3005138" y="5176838"/>
          <p14:tracePt t="86448" x="3009900" y="5176838"/>
          <p14:tracePt t="86480" x="3033713" y="5172075"/>
          <p14:tracePt t="86525" x="3062288" y="5157788"/>
          <p14:tracePt t="86559" x="3062288" y="5153025"/>
          <p14:tracePt t="86575" x="3067050" y="5153025"/>
          <p14:tracePt t="86605" x="3071813" y="5153025"/>
          <p14:tracePt t="86946" x="3071813" y="5148263"/>
          <p14:tracePt t="86981" x="3076575" y="5138738"/>
          <p14:tracePt t="87001" x="3076575" y="5133975"/>
          <p14:tracePt t="87095" x="3076575" y="5124450"/>
          <p14:tracePt t="87149" x="3076575" y="5114925"/>
          <p14:tracePt t="87199" x="3076575" y="5105400"/>
          <p14:tracePt t="87335" x="3076575" y="5100638"/>
          <p14:tracePt t="87368" x="3081338" y="5095875"/>
          <p14:tracePt t="87920" x="3081338" y="5091113"/>
          <p14:tracePt t="87937" x="3081338" y="5086350"/>
          <p14:tracePt t="88134" x="3071813" y="5086350"/>
          <p14:tracePt t="88154" x="3062288" y="5081588"/>
          <p14:tracePt t="88198" x="3048000" y="5076825"/>
          <p14:tracePt t="88218" x="3038475" y="5072063"/>
          <p14:tracePt t="88252" x="3000375" y="5072063"/>
          <p14:tracePt t="88288" x="2967038" y="5067300"/>
          <p14:tracePt t="88310" x="2924175" y="5062538"/>
          <p14:tracePt t="88315" x="2914650" y="5057775"/>
          <p14:tracePt t="88327" x="2905125" y="5057775"/>
          <p14:tracePt t="88333" x="2900363" y="5057775"/>
          <p14:tracePt t="88371" x="2881313" y="5057775"/>
          <p14:tracePt t="88377" x="2876550" y="5053013"/>
          <p14:tracePt t="88576" x="2852738" y="5053013"/>
          <p14:tracePt t="88593" x="2847975" y="5053013"/>
          <p14:tracePt t="88633" x="2838450" y="5053013"/>
          <p14:tracePt t="88948" x="2847975" y="5053013"/>
          <p14:tracePt t="88986" x="2862263" y="5053013"/>
          <p14:tracePt t="89076" x="2886075" y="5053013"/>
          <p14:tracePt t="89096" x="2890838" y="5053013"/>
          <p14:tracePt t="89121" x="2900363" y="5053013"/>
          <p14:tracePt t="89151" x="2914650" y="5048250"/>
          <p14:tracePt t="89169" x="2924175" y="5048250"/>
          <p14:tracePt t="89387" x="2938463" y="5048250"/>
          <p14:tracePt t="89420" x="2952750" y="5048250"/>
          <p14:tracePt t="89665" x="2962275" y="5048250"/>
          <p14:tracePt t="89699" x="2967038" y="5048250"/>
          <p14:tracePt t="89791" x="2981325" y="5048250"/>
          <p14:tracePt t="89822" x="2990850" y="5048250"/>
          <p14:tracePt t="89836" x="2995613" y="5048250"/>
          <p14:tracePt t="89872" x="3009900" y="5048250"/>
          <p14:tracePt t="89876" x="3014663" y="5048250"/>
          <p14:tracePt t="89916" x="3033713" y="5048250"/>
          <p14:tracePt t="89938" x="3048000" y="5048250"/>
          <p14:tracePt t="89948" x="3057525" y="5048250"/>
          <p14:tracePt t="89981" x="3081338" y="5048250"/>
          <p14:tracePt t="89984" x="3090863" y="5048250"/>
          <p14:tracePt t="90526" x="3138488" y="5048250"/>
          <p14:tracePt t="90530" x="3148013" y="5048250"/>
          <p14:tracePt t="90556" x="3162300" y="5048250"/>
          <p14:tracePt t="90589" x="3167063" y="5048250"/>
          <p14:tracePt t="90623" x="3176588" y="5048250"/>
          <p14:tracePt t="90639" x="3186113" y="5048250"/>
          <p14:tracePt t="90679" x="3190875" y="5048250"/>
          <p14:tracePt t="90762" x="3195638" y="5048250"/>
          <p14:tracePt t="91525" x="3290888" y="5043488"/>
          <p14:tracePt t="91529" x="3324225" y="5043488"/>
          <p14:tracePt t="91548" x="3390900" y="5038725"/>
          <p14:tracePt t="91552" x="3419475" y="5038725"/>
          <p14:tracePt t="91564" x="3462338" y="5033963"/>
          <p14:tracePt t="91574" x="3500438" y="5024438"/>
          <p14:tracePt t="91591" x="3529013" y="5019675"/>
          <p14:tracePt t="91597" x="3538538" y="5014913"/>
          <p14:tracePt t="91636" x="3586163" y="5010150"/>
          <p14:tracePt t="91639" x="3600450" y="5010150"/>
          <p14:tracePt t="91681" x="3657600" y="5005388"/>
          <p14:tracePt t="91698" x="3662363" y="5005388"/>
          <p14:tracePt t="91915" x="3657600" y="5005388"/>
          <p14:tracePt t="91933" x="3629025" y="5005388"/>
          <p14:tracePt t="91952" x="3600450" y="5005388"/>
          <p14:tracePt t="91987" x="3490913" y="4995863"/>
          <p14:tracePt t="92011" x="3438525" y="4986338"/>
          <p14:tracePt t="92048" x="3381375" y="4972050"/>
          <p14:tracePt t="92052" x="3381375" y="4967288"/>
          <p14:tracePt t="92063" x="3376613" y="4967288"/>
          <p14:tracePt t="92106" x="3324225" y="4943475"/>
          <p14:tracePt t="92155" x="3233738" y="4905375"/>
          <p14:tracePt t="92196" x="3195638" y="4886325"/>
          <p14:tracePt t="92248" x="3057525" y="4857750"/>
          <p14:tracePt t="92287" x="2952750" y="4829175"/>
          <p14:tracePt t="92293" x="2947988" y="4829175"/>
          <p14:tracePt t="92309" x="2938463" y="4829175"/>
          <p14:tracePt t="92341" x="2933700" y="4829175"/>
          <p14:tracePt t="92358" x="2919413" y="4829175"/>
          <p14:tracePt t="92371" x="2890838" y="4819650"/>
          <p14:tracePt t="92386" x="2857500" y="4810125"/>
          <p14:tracePt t="92421" x="2800350" y="4795838"/>
          <p14:tracePt t="92448" x="2795588" y="4795838"/>
          <p14:tracePt t="92466" x="2790825" y="4791075"/>
          <p14:tracePt t="92494" x="2781300" y="4786313"/>
          <p14:tracePt t="92513" x="2776538" y="4786313"/>
          <p14:tracePt t="92577" x="2762250" y="4762500"/>
          <p14:tracePt t="92595" x="2752725" y="4752975"/>
          <p14:tracePt t="92608" x="2747963" y="4738688"/>
          <p14:tracePt t="92627" x="2743200" y="4733925"/>
          <p14:tracePt t="92633" x="2738438" y="4724400"/>
          <p14:tracePt t="92641" x="2738438" y="4719638"/>
          <p14:tracePt t="92666" x="2733675" y="4714875"/>
          <p14:tracePt t="92918" x="2747963" y="4714875"/>
          <p14:tracePt t="92947" x="2786063" y="4733925"/>
          <p14:tracePt t="92968" x="2800350" y="4743450"/>
          <p14:tracePt t="93009" x="2814638" y="4772025"/>
          <p14:tracePt t="93042" x="2843213" y="4810125"/>
          <p14:tracePt t="93076" x="2862263" y="4867275"/>
          <p14:tracePt t="93094" x="2867025" y="4895850"/>
          <p14:tracePt t="93129" x="2871788" y="4929188"/>
          <p14:tracePt t="93166" x="2871788" y="4953000"/>
          <p14:tracePt t="93201" x="2871788" y="4991100"/>
          <p14:tracePt t="93218" x="2871788" y="5010150"/>
          <p14:tracePt t="93264" x="2862263" y="5062538"/>
          <p14:tracePt t="93292" x="2857500" y="5114925"/>
          <p14:tracePt t="93316" x="2852738" y="5124450"/>
          <p14:tracePt t="93327" x="2852738" y="5133975"/>
          <p14:tracePt t="93343" x="2847975" y="5138738"/>
          <p14:tracePt t="93368" x="2838450" y="5143500"/>
          <p14:tracePt t="93384" x="2828925" y="5148263"/>
          <p14:tracePt t="93419" x="2795588" y="5162550"/>
          <p14:tracePt t="93449" x="2714625" y="5162550"/>
          <p14:tracePt t="93466" x="2671763" y="5157788"/>
          <p14:tracePt t="93502" x="2624138" y="5143500"/>
          <p14:tracePt t="93557" x="2614613" y="5124450"/>
          <p14:tracePt t="93575" x="2600325" y="5100638"/>
          <p14:tracePt t="93591" x="2581275" y="5076825"/>
          <p14:tracePt t="93638" x="2557463" y="5048250"/>
          <p14:tracePt t="93685" x="2552700" y="5033963"/>
          <p14:tracePt t="93715" x="2552700" y="5014913"/>
          <p14:tracePt t="93766" x="2552700" y="4986338"/>
          <p14:tracePt t="93792" x="2552700" y="4967288"/>
          <p14:tracePt t="93796" x="2552700" y="4957763"/>
          <p14:tracePt t="93812" x="2552700" y="4948238"/>
          <p14:tracePt t="93837" x="2552700" y="4933950"/>
          <p14:tracePt t="93995" x="2552700" y="4948238"/>
          <p14:tracePt t="94013" x="2547938" y="4967288"/>
          <p14:tracePt t="94025" x="2547938" y="4986338"/>
          <p14:tracePt t="94028" x="2547938" y="5000625"/>
          <p14:tracePt t="94061" x="2547938" y="5033963"/>
          <p14:tracePt t="94067" x="2547938" y="5043488"/>
          <p14:tracePt t="94076" x="2547938" y="5057775"/>
          <p14:tracePt t="94093" x="2547938" y="5072063"/>
          <p14:tracePt t="94138" x="2562225" y="5095875"/>
          <p14:tracePt t="94159" x="2576513" y="5105400"/>
          <p14:tracePt t="94200" x="2600325" y="5114925"/>
          <p14:tracePt t="94221" x="2628900" y="5119688"/>
          <p14:tracePt t="94262" x="2733675" y="5129213"/>
          <p14:tracePt t="94266" x="2747963" y="5129213"/>
          <p14:tracePt t="94293" x="2776538" y="5129213"/>
          <p14:tracePt t="94311" x="2781300" y="5129213"/>
          <p14:tracePt t="94385" x="2852738" y="5129213"/>
          <p14:tracePt t="94401" x="2890838" y="5129213"/>
          <p14:tracePt t="94432" x="2900363" y="5129213"/>
          <p14:tracePt t="94493" x="2986088" y="5129213"/>
          <p14:tracePt t="94498" x="3005138" y="5129213"/>
          <p14:tracePt t="94515" x="3052763" y="5129213"/>
          <p14:tracePt t="94559" x="3081338" y="5129213"/>
          <p14:tracePt t="94592" x="3109913" y="5124450"/>
          <p14:tracePt t="94610" x="3138488" y="5105400"/>
          <p14:tracePt t="94651" x="3162300" y="5091113"/>
          <p14:tracePt t="94657" x="3167063" y="5086350"/>
          <p14:tracePt t="94680" x="3181350" y="5072063"/>
          <p14:tracePt t="94698" x="3200400" y="5048250"/>
          <p14:tracePt t="94729" x="3214688" y="5029200"/>
          <p14:tracePt t="94749" x="3219450" y="5014913"/>
          <p14:tracePt t="94776" x="3224213" y="5000625"/>
          <p14:tracePt t="94794" x="3228975" y="4995863"/>
          <p14:tracePt t="94798" x="3228975" y="4991100"/>
          <p14:tracePt t="94823" x="3228975" y="4986338"/>
          <p14:tracePt t="94837" x="3233738" y="4981575"/>
          <p14:tracePt t="94867" x="3233738" y="4976813"/>
          <p14:tracePt t="94900" x="3238500" y="4957763"/>
          <p14:tracePt t="94964" x="3238500" y="4929188"/>
          <p14:tracePt t="94984" x="3238500" y="4910138"/>
          <p14:tracePt t="95011" x="3238500" y="4876800"/>
          <p14:tracePt t="95056" x="3238500" y="4848225"/>
          <p14:tracePt t="95103" x="3238500" y="4824413"/>
          <p14:tracePt t="95134" x="3238500" y="4800600"/>
          <p14:tracePt t="95167" x="3233738" y="4791075"/>
          <p14:tracePt t="95183" x="3228975" y="4781550"/>
          <p14:tracePt t="95199" x="3224213" y="4772025"/>
          <p14:tracePt t="95242" x="3219450" y="4757738"/>
          <p14:tracePt t="95260" x="3214688" y="4752975"/>
          <p14:tracePt t="95296" x="3200400" y="4738688"/>
          <p14:tracePt t="95335" x="3186113" y="4724400"/>
          <p14:tracePt t="95339" x="3181350" y="4719638"/>
          <p14:tracePt t="95383" x="3176588" y="4714875"/>
          <p14:tracePt t="95404" x="3176588" y="4710113"/>
          <p14:tracePt t="95452" x="3167063" y="4705350"/>
          <p14:tracePt t="95496" x="3162300" y="4705350"/>
          <p14:tracePt t="95511" x="3152775" y="4705350"/>
          <p14:tracePt t="95542" x="3128963" y="4710113"/>
          <p14:tracePt t="95588" x="3014663" y="4781550"/>
          <p14:tracePt t="95611" x="3000375" y="4791075"/>
          <p14:tracePt t="95649" x="2990850" y="4800600"/>
          <p14:tracePt t="95717" x="2981325" y="4814888"/>
          <p14:tracePt t="95719" x="2976563" y="4814888"/>
          <p14:tracePt t="95729" x="2976563" y="4819650"/>
          <p14:tracePt t="95735" x="2976563" y="4829175"/>
          <p14:tracePt t="95753" x="2971800" y="4843463"/>
          <p14:tracePt t="95759" x="2971800" y="4848225"/>
          <p14:tracePt t="95766" x="2967038" y="4857750"/>
          <p14:tracePt t="95808" x="2952750" y="4891088"/>
          <p14:tracePt t="95812" x="2952750" y="4895850"/>
          <p14:tracePt t="95824" x="2952750" y="4900613"/>
          <p14:tracePt t="95856" x="2952750" y="4919663"/>
          <p14:tracePt t="95904" x="2952750" y="4948238"/>
          <p14:tracePt t="95909" x="2957513" y="4953000"/>
          <p14:tracePt t="95918" x="2962275" y="4957763"/>
          <p14:tracePt t="95938" x="2976563" y="4967288"/>
          <p14:tracePt t="95986" x="3033713" y="5014913"/>
          <p14:tracePt t="96011" x="3052763" y="5029200"/>
          <p14:tracePt t="96014" x="3067050" y="5043488"/>
          <p14:tracePt t="96071" x="3086100" y="5057775"/>
          <p14:tracePt t="96087" x="3090863" y="5057775"/>
          <p14:tracePt t="96201" x="3105150" y="5057775"/>
          <p14:tracePt t="96219" x="3124200" y="5057775"/>
          <p14:tracePt t="96276" x="3171825" y="5024438"/>
          <p14:tracePt t="96297" x="3214688" y="4991100"/>
          <p14:tracePt t="96326" x="3233738" y="4976813"/>
          <p14:tracePt t="96369" x="3257550" y="4938713"/>
          <p14:tracePt t="96418" x="3267075" y="4924425"/>
          <p14:tracePt t="96435" x="3276600" y="4914900"/>
          <p14:tracePt t="96462" x="3281363" y="4876800"/>
          <p14:tracePt t="96483" x="3281363" y="4862513"/>
          <p14:tracePt t="96494" x="3281363" y="4852988"/>
          <p14:tracePt t="96509" x="3286125" y="4838700"/>
          <p14:tracePt t="96542" x="3286125" y="4814888"/>
          <p14:tracePt t="96576" x="3286125" y="4786313"/>
          <p14:tracePt t="96594" x="3286125" y="4776788"/>
          <p14:tracePt t="96635" x="3286125" y="4767263"/>
          <p14:tracePt t="96687" x="3267075" y="4738688"/>
          <p14:tracePt t="96697" x="3248025" y="4724400"/>
          <p14:tracePt t="96720" x="3233738" y="4695825"/>
          <p14:tracePt t="96734" x="3205163" y="4681538"/>
          <p14:tracePt t="96762" x="3157538" y="4648200"/>
          <p14:tracePt t="96856" x="3133725" y="4648200"/>
          <p14:tracePt t="96860" x="3124200" y="4648200"/>
          <p14:tracePt t="96886" x="3109913" y="4652963"/>
          <p14:tracePt t="96900" x="3095625" y="4657725"/>
          <p14:tracePt t="96906" x="3086100" y="4657725"/>
          <p14:tracePt t="96922" x="3067050" y="4667250"/>
          <p14:tracePt t="96951" x="3038475" y="4681538"/>
          <p14:tracePt t="96967" x="3033713" y="4686300"/>
          <p14:tracePt t="97048" x="3019425" y="4695825"/>
          <p14:tracePt t="97062" x="3014663" y="4700588"/>
          <p14:tracePt t="97069" x="3009900" y="4700588"/>
          <p14:tracePt t="97074" x="3009900" y="4710113"/>
          <p14:tracePt t="97078" x="3005138" y="4714875"/>
          <p14:tracePt t="97088" x="3005138" y="4719638"/>
          <p14:tracePt t="97108" x="3000375" y="4729163"/>
          <p14:tracePt t="97120" x="3000375" y="4733925"/>
          <p14:tracePt t="97127" x="3000375" y="4738688"/>
          <p14:tracePt t="97148" x="3000375" y="4748213"/>
          <p14:tracePt t="97154" x="3000375" y="4752975"/>
          <p14:tracePt t="97162" x="3000375" y="4757738"/>
          <p14:tracePt t="97168" x="3000375" y="4762500"/>
          <p14:tracePt t="97181" x="3000375" y="4767263"/>
          <p14:tracePt t="97188" x="3000375" y="4772025"/>
          <p14:tracePt t="97265" x="3000375" y="4838700"/>
          <p14:tracePt t="97288" x="3005138" y="4857750"/>
          <p14:tracePt t="97316" x="3009900" y="4886325"/>
          <p14:tracePt t="97324" x="3009900" y="4895850"/>
          <p14:tracePt t="97349" x="3024188" y="4924425"/>
          <p14:tracePt t="97375" x="3033713" y="4938713"/>
          <p14:tracePt t="97416" x="3067050" y="4981575"/>
          <p14:tracePt t="97465" x="3095625" y="5010150"/>
          <p14:tracePt t="97494" x="3128963" y="5033963"/>
          <p14:tracePt t="97531" x="3133725" y="5043488"/>
          <p14:tracePt t="97580" x="3152775" y="5053013"/>
          <p14:tracePt t="97602" x="3157538" y="5053013"/>
          <p14:tracePt t="97638" x="3176588" y="5053013"/>
          <p14:tracePt t="97661" x="3200400" y="5053013"/>
          <p14:tracePt t="97672" x="3209925" y="5053013"/>
          <p14:tracePt t="97717" x="3224213" y="5043488"/>
          <p14:tracePt t="97728" x="3224213" y="5038725"/>
          <p14:tracePt t="97748" x="3243263" y="5029200"/>
          <p14:tracePt t="97753" x="3252788" y="5024438"/>
          <p14:tracePt t="97764" x="3257550" y="5024438"/>
          <p14:tracePt t="97794" x="3271838" y="5005388"/>
          <p14:tracePt t="97798" x="3281363" y="4995863"/>
          <p14:tracePt t="97826" x="3295650" y="4981575"/>
          <p14:tracePt t="97877" x="3314700" y="4948238"/>
          <p14:tracePt t="97881" x="3314700" y="4938713"/>
          <p14:tracePt t="97888" x="3319463" y="4929188"/>
          <p14:tracePt t="97909" x="3324225" y="4905375"/>
          <p14:tracePt t="97952" x="3328988" y="4872038"/>
          <p14:tracePt t="97954" x="3328988" y="4867275"/>
          <p14:tracePt t="97981" x="3328988" y="4857750"/>
          <p14:tracePt t="98015" x="3328988" y="4829175"/>
          <p14:tracePt t="98049" x="3324225" y="4814888"/>
          <p14:tracePt t="98062" x="3319463" y="4800600"/>
          <p14:tracePt t="98074" x="3319463" y="4795838"/>
          <p14:tracePt t="98078" x="3314700" y="4795838"/>
          <p14:tracePt t="98105" x="3286125" y="4767263"/>
          <p14:tracePt t="98139" x="3267075" y="4743450"/>
          <p14:tracePt t="98143" x="3262313" y="4743450"/>
          <p14:tracePt t="98159" x="3257550" y="4733925"/>
          <p14:tracePt t="98200" x="3248025" y="4733925"/>
          <p14:tracePt t="98252" x="3238500" y="4733925"/>
          <p14:tracePt t="98293" x="3205163" y="4733925"/>
          <p14:tracePt t="98344" x="3171825" y="4733925"/>
          <p14:tracePt t="98404" x="3133725" y="4733925"/>
          <p14:tracePt t="98409" x="3128963" y="4733925"/>
          <p14:tracePt t="98481" x="3100388" y="4748213"/>
          <p14:tracePt t="98500" x="3081338" y="4752975"/>
          <p14:tracePt t="98544" x="3043238" y="4767263"/>
          <p14:tracePt t="98549" x="3019425" y="4781550"/>
          <p14:tracePt t="98574" x="3009900" y="4786313"/>
          <p14:tracePt t="98611" x="2995613" y="4805363"/>
          <p14:tracePt t="98634" x="2986088" y="4814888"/>
          <p14:tracePt t="98671" x="2976563" y="4824413"/>
          <p14:tracePt t="98703" x="2971800" y="4833938"/>
          <p14:tracePt t="98765" x="2967038" y="4852988"/>
          <p14:tracePt t="98809" x="2967038" y="4872038"/>
          <p14:tracePt t="98826" x="2967038" y="4886325"/>
          <p14:tracePt t="98856" x="2967038" y="4914900"/>
          <p14:tracePt t="98872" x="2967038" y="4924425"/>
          <p14:tracePt t="98891" x="2976563" y="4938713"/>
          <p14:tracePt t="98917" x="2981325" y="4953000"/>
          <p14:tracePt t="98953" x="3019425" y="4986338"/>
          <p14:tracePt t="99010" x="3071813" y="5029200"/>
          <p14:tracePt t="99030" x="3081338" y="5029200"/>
          <p14:tracePt t="99060" x="3090863" y="5033963"/>
          <p14:tracePt t="99097" x="3133725" y="5053013"/>
          <p14:tracePt t="99104" x="3157538" y="5062538"/>
          <p14:tracePt t="99139" x="3176588" y="5072063"/>
          <p14:tracePt t="100121" x="3171825" y="5072063"/>
          <p14:tracePt t="100137" x="3109913" y="5072063"/>
          <p14:tracePt t="100168" x="3033713" y="5072063"/>
          <p14:tracePt t="100186" x="3019425" y="5072063"/>
          <p14:tracePt t="100198" x="3009900" y="5076825"/>
          <p14:tracePt t="100236" x="2952750" y="5086350"/>
          <p14:tracePt t="100260" x="2895600" y="5095875"/>
          <p14:tracePt t="100278" x="2871788" y="5100638"/>
          <p14:tracePt t="100282" x="2862263" y="5100638"/>
          <p14:tracePt t="100309" x="2852738" y="5105400"/>
          <p14:tracePt t="100468" x="2838450" y="5105400"/>
          <p14:tracePt t="100480" x="2828925" y="5105400"/>
          <p14:tracePt t="100501" x="2809875" y="5100638"/>
          <p14:tracePt t="101843" x="2809875" y="5091113"/>
          <p14:tracePt t="101875" x="2809875" y="5086350"/>
          <p14:tracePt t="101915" x="2809875" y="5076825"/>
          <p14:tracePt t="101988" x="2809875" y="5062538"/>
          <p14:tracePt t="102010" x="2809875" y="5057775"/>
          <p14:tracePt t="102038" x="2809875" y="5048250"/>
          <p14:tracePt t="102075" x="2795588" y="5024438"/>
          <p14:tracePt t="102104" x="2786063" y="5019675"/>
          <p14:tracePt t="102138" x="2738438" y="4962525"/>
          <p14:tracePt t="102184" x="2700338" y="4895850"/>
          <p14:tracePt t="102196" x="2681288" y="4862513"/>
          <p14:tracePt t="102229" x="2652713" y="4786313"/>
          <p14:tracePt t="102249" x="2647950" y="4772025"/>
          <p14:tracePt t="102276" x="2647950" y="4752975"/>
          <p14:tracePt t="102296" x="2643188" y="4752975"/>
          <p14:tracePt t="102322" x="2643188" y="4743450"/>
          <p14:tracePt t="102373" x="2643188" y="4738688"/>
          <p14:tracePt t="102389" x="2643188" y="4733925"/>
          <p14:tracePt t="102434" x="2643188" y="4705350"/>
          <p14:tracePt t="102451" x="2643188" y="4700588"/>
          <p14:tracePt t="102484" x="2643188" y="4686300"/>
          <p14:tracePt t="102529" x="2643188" y="4681538"/>
          <p14:tracePt t="102574" x="2647950" y="4681538"/>
          <p14:tracePt t="102622" x="2657475" y="4681538"/>
          <p14:tracePt t="102685" x="2686050" y="4681538"/>
          <p14:tracePt t="102687" x="2695575" y="4681538"/>
          <p14:tracePt t="102733" x="2705100" y="4681538"/>
          <p14:tracePt t="102752" x="2714625" y="4691063"/>
          <p14:tracePt t="102765" x="2728913" y="4700588"/>
          <p14:tracePt t="102784" x="2743200" y="4710113"/>
          <p14:tracePt t="102786" x="2743200" y="4714875"/>
          <p14:tracePt t="102801" x="2757488" y="4719638"/>
          <p14:tracePt t="102809" x="2762250" y="4724400"/>
          <p14:tracePt t="102822" x="2767013" y="4729163"/>
          <p14:tracePt t="102827" x="2771775" y="4733925"/>
          <p14:tracePt t="102829" x="2776538" y="4738688"/>
          <p14:tracePt t="102844" x="2776538" y="4743450"/>
          <p14:tracePt t="102886" x="2809875" y="4772025"/>
          <p14:tracePt t="102890" x="2814638" y="4781550"/>
          <p14:tracePt t="102917" x="2824163" y="4786313"/>
          <p14:tracePt t="102937" x="2828925" y="4800600"/>
          <p14:tracePt t="102980" x="2847975" y="4833938"/>
          <p14:tracePt t="103001" x="2857500" y="4852988"/>
          <p14:tracePt t="103031" x="2876550" y="4886325"/>
          <p14:tracePt t="103036" x="2876550" y="4895850"/>
          <p14:tracePt t="103049" x="2886075" y="4914900"/>
          <p14:tracePt t="103070" x="2886075" y="4929188"/>
          <p14:tracePt t="103075" x="2890838" y="4938713"/>
          <p14:tracePt t="103078" x="2890838" y="4943475"/>
          <p14:tracePt t="103086" x="2890838" y="4948238"/>
          <p14:tracePt t="103106" x="2895600" y="4962525"/>
          <p14:tracePt t="103113" x="2895600" y="4967288"/>
          <p14:tracePt t="103118" x="2895600" y="4976813"/>
          <p14:tracePt t="103127" x="2895600" y="4981575"/>
          <p14:tracePt t="103134" x="2895600" y="4991100"/>
          <p14:tracePt t="103139" x="2895600" y="4995863"/>
          <p14:tracePt t="103154" x="2895600" y="5000625"/>
          <p14:tracePt t="103185" x="2895600" y="5005388"/>
          <p14:tracePt t="103246" x="2890838" y="5029200"/>
          <p14:tracePt t="103263" x="2886075" y="5033963"/>
          <p14:tracePt t="103314" x="2881313" y="5033963"/>
          <p14:tracePt t="103340" x="2881313" y="5038725"/>
          <p14:tracePt t="103373" x="2871788" y="5038725"/>
          <p14:tracePt t="103415" x="2871788" y="5043488"/>
          <p14:tracePt t="103449" x="2824163" y="5062538"/>
          <p14:tracePt t="103469" x="2805113" y="5067300"/>
          <p14:tracePt t="103516" x="2786063" y="5072063"/>
          <p14:tracePt t="103904" x="2776538" y="5072063"/>
          <p14:tracePt t="104030" x="2771775" y="5067300"/>
          <p14:tracePt t="104074" x="2767013" y="5067300"/>
          <p14:tracePt t="104295" x="2767013" y="5062538"/>
          <p14:tracePt t="104321" x="2781300" y="5057775"/>
          <p14:tracePt t="104350" x="2838450" y="5057775"/>
          <p14:tracePt t="104356" x="2847975" y="5057775"/>
          <p14:tracePt t="104361" x="2857500" y="5057775"/>
          <p14:tracePt t="104375" x="2876550" y="5048250"/>
          <p14:tracePt t="104391" x="2890838" y="5048250"/>
          <p14:tracePt t="104420" x="2900363" y="5048250"/>
          <p14:tracePt t="104437" x="2909888" y="5048250"/>
          <p14:tracePt t="104444" x="2943225" y="5048250"/>
          <p14:tracePt t="104456" x="2967038" y="5048250"/>
          <p14:tracePt t="104463" x="2976563" y="5048250"/>
          <p14:tracePt t="104469" x="3000375" y="5048250"/>
          <p14:tracePt t="104479" x="3019425" y="5048250"/>
          <p14:tracePt t="104511" x="3043238" y="5048250"/>
          <p14:tracePt t="104606" x="3057525" y="5048250"/>
          <p14:tracePt t="104637" x="3071813" y="5048250"/>
          <p14:tracePt t="104659" x="3076575" y="5048250"/>
          <p14:tracePt t="104667" x="3081338" y="5048250"/>
          <p14:tracePt t="104675" x="3090863" y="5048250"/>
          <p14:tracePt t="104682" x="3100388" y="5043488"/>
          <p14:tracePt t="104734" x="3124200" y="5033963"/>
          <p14:tracePt t="104742" x="3128963" y="5033963"/>
          <p14:tracePt t="104748" x="3133725" y="5029200"/>
          <p14:tracePt t="104797" x="3176588" y="5005388"/>
          <p14:tracePt t="104804" x="3181350" y="5000625"/>
          <p14:tracePt t="104811" x="3186113" y="4995863"/>
          <p14:tracePt t="104871" x="3209925" y="4972050"/>
          <p14:tracePt t="104877" x="3209925" y="4967288"/>
          <p14:tracePt t="104904" x="3214688" y="4962525"/>
          <p14:tracePt t="104931" x="3214688" y="4953000"/>
          <p14:tracePt t="104948" x="3214688" y="4948238"/>
          <p14:tracePt t="104983" x="3214688" y="4895850"/>
          <p14:tracePt t="105042" x="3205163" y="4833938"/>
          <p14:tracePt t="105046" x="3205163" y="4829175"/>
          <p14:tracePt t="105073" x="3205163" y="4824413"/>
          <p14:tracePt t="105150" x="3195638" y="4819650"/>
          <p14:tracePt t="105188" x="3181350" y="4805363"/>
          <p14:tracePt t="105249" x="3176588" y="4800600"/>
          <p14:tracePt t="105293" x="3171825" y="4800600"/>
          <p14:tracePt t="105319" x="3162300" y="4800600"/>
          <p14:tracePt t="105342" x="3157538" y="4800600"/>
          <p14:tracePt t="105390" x="3148013" y="4800600"/>
          <p14:tracePt t="105418" x="3105150" y="4810125"/>
          <p14:tracePt t="105426" x="3100388" y="4814888"/>
          <p14:tracePt t="105435" x="3095625" y="4819650"/>
          <p14:tracePt t="105450" x="3086100" y="4824413"/>
          <p14:tracePt t="105501" x="3062288" y="4857750"/>
          <p14:tracePt t="105533" x="3057525" y="4862513"/>
          <p14:tracePt t="105544" x="3057525" y="4867275"/>
          <p14:tracePt t="105588" x="3043238" y="4886325"/>
          <p14:tracePt t="105591" x="3043238" y="4891088"/>
          <p14:tracePt t="105609" x="3033713" y="4910138"/>
          <p14:tracePt t="105635" x="3024188" y="4938713"/>
          <p14:tracePt t="105668" x="3024188" y="4957763"/>
          <p14:tracePt t="105673" x="3024188" y="4962525"/>
          <p14:tracePt t="105731" x="3024188" y="4986338"/>
          <p14:tracePt t="105761" x="3024188" y="5005388"/>
          <p14:tracePt t="105778" x="3024188" y="5019675"/>
          <p14:tracePt t="105814" x="3038475" y="5033963"/>
          <p14:tracePt t="105844" x="3052763" y="5043488"/>
          <p14:tracePt t="105884" x="3081338" y="5062538"/>
          <p14:tracePt t="105920" x="3105150" y="5072063"/>
          <p14:tracePt t="105927" x="3114675" y="5072063"/>
          <p14:tracePt t="105932" x="3124200" y="5072063"/>
          <p14:tracePt t="105935" x="3128963" y="5076825"/>
          <p14:tracePt t="105952" x="3133725" y="5076825"/>
          <p14:tracePt t="105997" x="3138488" y="5076825"/>
          <p14:tracePt t="106058" x="3171825" y="5076825"/>
          <p14:tracePt t="106088" x="3190875" y="5062538"/>
          <p14:tracePt t="106133" x="3271838" y="4957763"/>
          <p14:tracePt t="106184" x="3305175" y="4881563"/>
          <p14:tracePt t="106229" x="3314700" y="4819650"/>
          <p14:tracePt t="106251" x="3314700" y="4800600"/>
          <p14:tracePt t="106264" x="3314700" y="4781550"/>
          <p14:tracePt t="106280" x="3314700" y="4762500"/>
          <p14:tracePt t="106313" x="3314700" y="4710113"/>
          <p14:tracePt t="106351" x="3305175" y="4672013"/>
          <p14:tracePt t="106384" x="3286125" y="4643438"/>
          <p14:tracePt t="106435" x="3267075" y="4614863"/>
          <p14:tracePt t="106439" x="3252788" y="4605338"/>
          <p14:tracePt t="106480" x="3233738" y="4600575"/>
          <p14:tracePt t="106524" x="3162300" y="4586288"/>
          <p14:tracePt t="106527" x="3138488" y="4576763"/>
          <p14:tracePt t="106540" x="3124200" y="4576763"/>
          <p14:tracePt t="106542" x="3109913" y="4572000"/>
          <p14:tracePt t="106558" x="3090863" y="4567238"/>
          <p14:tracePt t="106575" x="3076575" y="4567238"/>
          <p14:tracePt t="106619" x="3048000" y="4567238"/>
          <p14:tracePt t="106633" x="3033713" y="4567238"/>
          <p14:tracePt t="106666" x="2924175" y="4567238"/>
          <p14:tracePt t="106671" x="2919413" y="4567238"/>
          <p14:tracePt t="106718" x="2909888" y="4567238"/>
          <p14:tracePt t="106762" x="2867025" y="4567238"/>
          <p14:tracePt t="106793" x="2833688" y="4572000"/>
          <p14:tracePt t="106824" x="2795588" y="4591050"/>
          <p14:tracePt t="106837" x="2781300" y="4595813"/>
          <p14:tracePt t="106884" x="2771775" y="4605338"/>
          <p14:tracePt t="106916" x="2762250" y="4610100"/>
          <p14:tracePt t="106920" x="2747963" y="4614863"/>
          <p14:tracePt t="106964" x="2714625" y="4638675"/>
          <p14:tracePt t="106972" x="2705100" y="4643438"/>
          <p14:tracePt t="106978" x="2700338" y="4648200"/>
          <p14:tracePt t="107010" x="2681288" y="4667250"/>
          <p14:tracePt t="107040" x="2662238" y="4695825"/>
          <p14:tracePt t="107044" x="2657475" y="4700588"/>
          <p14:tracePt t="107059" x="2652713" y="4705350"/>
          <p14:tracePt t="107062" x="2652713" y="4714875"/>
          <p14:tracePt t="107120" x="2643188" y="4762500"/>
          <p14:tracePt t="107166" x="2638425" y="4824413"/>
          <p14:tracePt t="107199" x="2638425" y="4857750"/>
          <p14:tracePt t="107244" x="2638425" y="4900613"/>
          <p14:tracePt t="107261" x="2638425" y="4910138"/>
          <p14:tracePt t="107291" x="2643188" y="4924425"/>
          <p14:tracePt t="107352" x="2662238" y="4943475"/>
          <p14:tracePt t="107406" x="2767013" y="4995863"/>
          <p14:tracePt t="107450" x="2843213" y="5029200"/>
          <p14:tracePt t="107469" x="2867025" y="5038725"/>
          <p14:tracePt t="107496" x="2909888" y="5053013"/>
          <p14:tracePt t="107528" x="3009900" y="5076825"/>
          <p14:tracePt t="107545" x="3038475" y="5076825"/>
          <p14:tracePt t="107596" x="3071813" y="5076825"/>
          <p14:tracePt t="107619" x="3119438" y="5072063"/>
          <p14:tracePt t="107638" x="3148013" y="5067300"/>
          <p14:tracePt t="107666" x="3162300" y="5062538"/>
          <p14:tracePt t="107684" x="3171825" y="5062538"/>
          <p14:tracePt t="107703" x="3176588" y="5057775"/>
          <p14:tracePt t="107715" x="3190875" y="5057775"/>
          <p14:tracePt t="107732" x="3195638" y="5053013"/>
          <p14:tracePt t="107738" x="3209925" y="5048250"/>
          <p14:tracePt t="107750" x="3228975" y="5033963"/>
          <p14:tracePt t="107790" x="3252788" y="5014913"/>
          <p14:tracePt t="107826" x="3267075" y="5000625"/>
          <p14:tracePt t="107854" x="3276600" y="4986338"/>
          <p14:tracePt t="107859" x="3276600" y="4981575"/>
          <p14:tracePt t="107884" x="3286125" y="4967288"/>
          <p14:tracePt t="107887" x="3286125" y="4962525"/>
          <p14:tracePt t="107906" x="3286125" y="4957763"/>
          <p14:tracePt t="107915" x="3290888" y="4953000"/>
          <p14:tracePt t="107967" x="3295650" y="4929188"/>
          <p14:tracePt t="108010" x="3295650" y="4881563"/>
          <p14:tracePt t="108014" x="3295650" y="4872038"/>
          <p14:tracePt t="108074" x="3295650" y="4843463"/>
          <p14:tracePt t="108079" x="3295650" y="4838700"/>
          <p14:tracePt t="108088" x="3295650" y="4829175"/>
          <p14:tracePt t="108105" x="3295650" y="4819650"/>
          <p14:tracePt t="108109" x="3295650" y="4810125"/>
          <p14:tracePt t="108150" x="3295650" y="4781550"/>
          <p14:tracePt t="108155" x="3290888" y="4767263"/>
          <p14:tracePt t="108182" x="3281363" y="4743450"/>
          <p14:tracePt t="108200" x="3257550" y="4652963"/>
          <p14:tracePt t="108218" x="3243263" y="4629150"/>
          <p14:tracePt t="108263" x="3209925" y="4538663"/>
          <p14:tracePt t="108282" x="3190875" y="4524375"/>
          <p14:tracePt t="108384" x="3181350" y="4524375"/>
          <p14:tracePt t="108402" x="3162300" y="4538663"/>
          <p14:tracePt t="108446" x="3124200" y="4562475"/>
          <p14:tracePt t="108671" x="3114675" y="4567238"/>
          <p14:tracePt t="108687" x="3109913" y="4567238"/>
          <p14:tracePt t="108728" x="3100388" y="4576763"/>
          <p14:tracePt t="108733" x="3100388" y="4581525"/>
          <p14:tracePt t="108751" x="3095625" y="4591050"/>
          <p14:tracePt t="108765" x="3081338" y="4600575"/>
          <p14:tracePt t="108785" x="3067050" y="4614863"/>
          <p14:tracePt t="108792" x="3062288" y="4619625"/>
          <p14:tracePt t="108800" x="3057525" y="4624388"/>
          <p14:tracePt t="108827" x="3043238" y="4638675"/>
          <p14:tracePt t="108862" x="3019425" y="4652963"/>
          <p14:tracePt t="108887" x="3000375" y="4667250"/>
          <p14:tracePt t="108907" x="2986088" y="4681538"/>
          <p14:tracePt t="108916" x="2976563" y="4686300"/>
          <p14:tracePt t="108935" x="2957513" y="4710113"/>
          <p14:tracePt t="108978" x="2914650" y="4743450"/>
          <p14:tracePt t="109012" x="2857500" y="4791075"/>
          <p14:tracePt t="109044" x="2828925" y="4829175"/>
          <p14:tracePt t="109061" x="2819400" y="4838700"/>
          <p14:tracePt t="109106" x="2795588" y="4872038"/>
          <p14:tracePt t="109126" x="2771775" y="4910138"/>
          <p14:tracePt t="109137" x="2762250" y="4943475"/>
          <p14:tracePt t="109199" x="2752725" y="5010150"/>
          <p14:tracePt t="109260" x="2752725" y="5019675"/>
          <p14:tracePt t="109278" x="2752725" y="5029200"/>
          <p14:tracePt t="109279" x="2757488" y="5038725"/>
          <p14:tracePt t="109307" x="2767013" y="5053013"/>
          <p14:tracePt t="109327" x="2776538" y="5067300"/>
          <p14:tracePt t="109353" x="2786063" y="5076825"/>
          <p14:tracePt t="109448" x="2809875" y="5076825"/>
          <p14:tracePt t="109468" x="2838450" y="5086350"/>
          <p14:tracePt t="109475" x="2843213" y="5086350"/>
          <p14:tracePt t="109486" x="2847975" y="5086350"/>
          <p14:tracePt t="109498" x="2862263" y="5086350"/>
          <p14:tracePt t="109511" x="2867025" y="5091113"/>
          <p14:tracePt t="109516" x="2871788" y="5091113"/>
          <p14:tracePt t="109531" x="2881313" y="5091113"/>
          <p14:tracePt t="109590" x="3005138" y="5110163"/>
          <p14:tracePt t="109594" x="3009900" y="5110163"/>
          <p14:tracePt t="109797" x="3062288" y="5110163"/>
          <p14:tracePt t="109806" x="3081338" y="5105400"/>
          <p14:tracePt t="109811" x="3114675" y="5095875"/>
          <p14:tracePt t="109859" x="3195638" y="5081588"/>
          <p14:tracePt t="109916" x="3209925" y="5067300"/>
          <p14:tracePt t="109920" x="3214688" y="5067300"/>
          <p14:tracePt t="109947" x="3243263" y="5029200"/>
          <p14:tracePt t="109974" x="3267075" y="4981575"/>
          <p14:tracePt t="109982" x="3281363" y="4967288"/>
          <p14:tracePt t="110010" x="3309938" y="4881563"/>
          <p14:tracePt t="110029" x="3314700" y="4838700"/>
          <p14:tracePt t="110032" x="3319463" y="4814888"/>
          <p14:tracePt t="110042" x="3319463" y="4800600"/>
          <p14:tracePt t="110059" x="3324225" y="4757738"/>
          <p14:tracePt t="110063" x="3328988" y="4733925"/>
          <p14:tracePt t="110073" x="3328988" y="4714875"/>
          <p14:tracePt t="110094" x="3328988" y="4662488"/>
          <p14:tracePt t="110105" x="3328988" y="4652963"/>
          <p14:tracePt t="110112" x="3324225" y="4629150"/>
          <p14:tracePt t="110152" x="3309938" y="4591050"/>
          <p14:tracePt t="110171" x="3305175" y="4572000"/>
          <p14:tracePt t="110178" x="3300413" y="4562475"/>
          <p14:tracePt t="110183" x="3290888" y="4548188"/>
          <p14:tracePt t="110189" x="3286125" y="4543425"/>
          <p14:tracePt t="110196" x="3276600" y="4533900"/>
          <p14:tracePt t="110215" x="3257550" y="4510088"/>
          <p14:tracePt t="110219" x="3248025" y="4500563"/>
          <p14:tracePt t="110260" x="3205163" y="4443413"/>
          <p14:tracePt t="110265" x="3200400" y="4429125"/>
          <p14:tracePt t="110309" x="3152775" y="4367213"/>
          <p14:tracePt t="110315" x="3138488" y="4348163"/>
          <p14:tracePt t="110353" x="3095625" y="4295775"/>
          <p14:tracePt t="110360" x="3090863" y="4291013"/>
          <p14:tracePt t="110384" x="3062288" y="4257675"/>
          <p14:tracePt t="110418" x="3019425" y="4214813"/>
          <p14:tracePt t="110419" x="3009900" y="4205288"/>
          <p14:tracePt t="110437" x="3009900" y="4195763"/>
          <p14:tracePt t="110446" x="3005138" y="4191000"/>
          <p14:tracePt t="110499" x="2995613" y="4176713"/>
          <p14:tracePt t="110544" x="2981325" y="4167188"/>
          <p14:tracePt t="110575" x="2976563" y="4152900"/>
          <p14:tracePt t="110655" x="2976563" y="4148138"/>
          <p14:tracePt t="110729" x="2976563" y="4143375"/>
          <p14:tracePt t="110821" x="2976563" y="4138613"/>
          <p14:tracePt t="110952" x="2971800" y="4129088"/>
          <p14:tracePt t="111014" x="2967038" y="4110038"/>
          <p14:tracePt t="111030" x="2962275" y="4090988"/>
          <p14:tracePt t="111062" x="2957513" y="4067175"/>
          <p14:tracePt t="111078" x="2952750" y="4057650"/>
          <p14:tracePt t="111110" x="2943225" y="4019550"/>
          <p14:tracePt t="111134" x="2933700" y="3990975"/>
          <p14:tracePt t="111157" x="2924175" y="3971925"/>
          <p14:tracePt t="111164" x="2919413" y="3962400"/>
          <p14:tracePt t="111171" x="2919413" y="3957638"/>
          <p14:tracePt t="111228" x="2909888" y="3943350"/>
          <p14:tracePt t="111232" x="2909888" y="3938588"/>
          <p14:tracePt t="111249" x="2900363" y="3919538"/>
          <p14:tracePt t="111263" x="2890838" y="3905250"/>
          <p14:tracePt t="111279" x="2886075" y="3886200"/>
          <p14:tracePt t="111287" x="2881313" y="3881438"/>
          <p14:tracePt t="111328" x="2881313" y="3857625"/>
          <p14:tracePt t="111387" x="2881313" y="3838575"/>
          <p14:tracePt t="111406" x="2886075" y="3833813"/>
          <p14:tracePt t="111420" x="2886075" y="3810000"/>
          <p14:tracePt t="111436" x="2886075" y="3795713"/>
          <p14:tracePt t="111439" x="2886075" y="3790950"/>
          <p14:tracePt t="111449" x="2886075" y="3786188"/>
          <p14:tracePt t="111465" x="2886075" y="3776663"/>
          <p14:tracePt t="111499" x="2890838" y="3767138"/>
          <p14:tracePt t="111505" x="2890838" y="3762375"/>
          <p14:tracePt t="111527" x="2895600" y="3752850"/>
          <p14:tracePt t="111558" x="2895600" y="3738563"/>
          <p14:tracePt t="111603" x="2895600" y="3733800"/>
          <p14:tracePt t="111822" x="2895600" y="3719513"/>
          <p14:tracePt t="111837" x="2895600" y="3714750"/>
          <p14:tracePt t="111883" x="2895600" y="3705225"/>
          <p14:tracePt t="111900" x="2895600" y="3695700"/>
          <p14:tracePt t="111921" x="2895600" y="3676650"/>
          <p14:tracePt t="111965" x="2895600" y="3657600"/>
          <p14:tracePt t="111994" x="2895600" y="3652838"/>
          <p14:tracePt t="112012" x="2895600" y="3638550"/>
          <p14:tracePt t="112044" x="2890838" y="3600450"/>
          <p14:tracePt t="112087" x="2890838" y="3595688"/>
          <p14:tracePt t="112120" x="2890838" y="3586163"/>
          <p14:tracePt t="112143" x="2890838" y="3576638"/>
          <p14:tracePt t="112163" x="2890838" y="3567113"/>
          <p14:tracePt t="112182" x="2890838" y="3552825"/>
          <p14:tracePt t="112199" x="2890838" y="3529013"/>
          <p14:tracePt t="112251" x="2890838" y="3495675"/>
          <p14:tracePt t="112327" x="2886075" y="3471863"/>
          <p14:tracePt t="112370" x="2871788" y="3443288"/>
          <p14:tracePt t="112387" x="2871788" y="3433763"/>
          <p14:tracePt t="112449" x="2862263" y="3419475"/>
          <p14:tracePt t="112497" x="2862263" y="3414713"/>
          <p14:tracePt t="114451" x="2867025" y="3419475"/>
          <p14:tracePt t="114827" x="2862263" y="3419475"/>
          <p14:tracePt t="114853" x="2852738" y="3419475"/>
          <p14:tracePt t="114873" x="2847975" y="3419475"/>
          <p14:tracePt t="114901" x="2843213" y="3419475"/>
          <p14:tracePt t="114936" x="2833688" y="3419475"/>
          <p14:tracePt t="114966" x="2809875" y="3419475"/>
          <p14:tracePt t="114986" x="2790825" y="3419475"/>
          <p14:tracePt t="114999" x="2771775" y="3419475"/>
          <p14:tracePt t="115016" x="2757488" y="3414713"/>
          <p14:tracePt t="115017" x="2747963" y="3414713"/>
          <p14:tracePt t="115027" x="2743200" y="3414713"/>
          <p14:tracePt t="115058" x="2724150" y="3414713"/>
          <p14:tracePt t="115062" x="2719388" y="3414713"/>
          <p14:tracePt t="115103" x="2714625" y="3414713"/>
          <p14:tracePt t="115126" x="2700338" y="3414713"/>
          <p14:tracePt t="115138" x="2686050" y="3414713"/>
          <p14:tracePt t="115166" x="2657475" y="3409950"/>
          <p14:tracePt t="115170" x="2647950" y="3409950"/>
          <p14:tracePt t="115197" x="2624138" y="3405188"/>
          <p14:tracePt t="115217" x="2619375" y="3405188"/>
          <p14:tracePt t="115620" x="2624138" y="3405188"/>
          <p14:tracePt t="115682" x="2643188" y="3405188"/>
          <p14:tracePt t="115687" x="2647950" y="3405188"/>
          <p14:tracePt t="115720" x="2681288" y="3405188"/>
          <p14:tracePt t="115732" x="2714625" y="3405188"/>
          <p14:tracePt t="115738" x="2728913" y="3405188"/>
          <p14:tracePt t="115747" x="2738438" y="3405188"/>
          <p14:tracePt t="115763" x="2747963" y="3405188"/>
          <p14:tracePt t="115797" x="2776538" y="3405188"/>
          <p14:tracePt t="115825" x="2795588" y="3405188"/>
          <p14:tracePt t="115827" x="2800350" y="3405188"/>
          <p14:tracePt t="115838" x="2809875" y="3405188"/>
          <p14:tracePt t="115855" x="2828925" y="3405188"/>
          <p14:tracePt t="115860" x="2843213" y="3405188"/>
          <p14:tracePt t="115872" x="2852738" y="3405188"/>
          <p14:tracePt t="115874" x="2862263" y="3405188"/>
          <p14:tracePt t="115916" x="2900363" y="3405188"/>
          <p14:tracePt t="115951" x="2928938" y="3414713"/>
          <p14:tracePt t="115954" x="2933700" y="3414713"/>
          <p14:tracePt t="115978" x="2938463" y="3414713"/>
          <p14:tracePt t="116525" x="2943225" y="3414713"/>
          <p14:tracePt t="116563" x="2947988" y="3414713"/>
          <p14:tracePt t="117105" x="2981325" y="3414713"/>
          <p14:tracePt t="117123" x="3009900" y="3424238"/>
          <p14:tracePt t="117128" x="3024188" y="3424238"/>
          <p14:tracePt t="117141" x="3043238" y="3433763"/>
          <p14:tracePt t="117164" x="3100388" y="3448050"/>
          <p14:tracePt t="117188" x="3119438" y="3452813"/>
          <p14:tracePt t="117214" x="3148013" y="3452813"/>
          <p14:tracePt t="117218" x="3152775" y="3452813"/>
          <p14:tracePt t="117264" x="3238500" y="3462338"/>
          <p14:tracePt t="117292" x="3309938" y="3462338"/>
          <p14:tracePt t="117300" x="3324225" y="3462338"/>
          <p14:tracePt t="117310" x="3333750" y="3462338"/>
          <p14:tracePt t="117762" x="3328988" y="3462338"/>
          <p14:tracePt t="117809" x="3186113" y="3462338"/>
          <p14:tracePt t="117822" x="3109913" y="3462338"/>
          <p14:tracePt t="117839" x="3048000" y="3462338"/>
          <p14:tracePt t="117844" x="3019425" y="3462338"/>
          <p14:tracePt t="117883" x="2943225" y="3462338"/>
          <p14:tracePt t="117917" x="2862263" y="3452813"/>
          <p14:tracePt t="117919" x="2847975" y="3452813"/>
          <p14:tracePt t="117935" x="2814638" y="3448050"/>
          <p14:tracePt t="117951" x="2790825" y="3448050"/>
          <p14:tracePt t="118015" x="2757488" y="3448050"/>
          <p14:tracePt t="118041" x="2690813" y="3438525"/>
          <p14:tracePt t="118071" x="2667000" y="3433763"/>
          <p14:tracePt t="118138" x="2633663" y="3433763"/>
          <p14:tracePt t="118165" x="2605088" y="3433763"/>
          <p14:tracePt t="118170" x="2600325" y="3433763"/>
          <p14:tracePt t="118733" x="2605088" y="3433763"/>
          <p14:tracePt t="118791" x="2624138" y="3433763"/>
          <p14:tracePt t="118830" x="2714625" y="3429000"/>
          <p14:tracePt t="118854" x="2738438" y="3424238"/>
          <p14:tracePt t="118875" x="2771775" y="3419475"/>
          <p14:tracePt t="118903" x="2805113" y="3414713"/>
          <p14:tracePt t="118926" x="2871788" y="3409950"/>
          <p14:tracePt t="118933" x="2895600" y="3409950"/>
          <p14:tracePt t="118945" x="2905125" y="3405188"/>
          <p14:tracePt t="118955" x="2909888" y="3405188"/>
          <p14:tracePt t="118963" x="2909888" y="3400425"/>
          <p14:tracePt t="119033" x="2924175" y="3400425"/>
          <p14:tracePt t="119072" x="2971800" y="3400425"/>
          <p14:tracePt t="119076" x="2986088" y="3400425"/>
          <p14:tracePt t="119103" x="3038475" y="3400425"/>
          <p14:tracePt t="119123" x="3109913" y="3400425"/>
          <p14:tracePt t="119135" x="3128963" y="3400425"/>
          <p14:tracePt t="119144" x="3176588" y="3400425"/>
          <p14:tracePt t="119167" x="3205163" y="3405188"/>
          <p14:tracePt t="119191" x="3209925" y="3405188"/>
          <p14:tracePt t="119261" x="3233738" y="3405188"/>
          <p14:tracePt t="119264" x="3243263" y="3405188"/>
          <p14:tracePt t="119288" x="3276600" y="3405188"/>
          <p14:tracePt t="119296" x="3290888" y="3405188"/>
          <p14:tracePt t="119310" x="3309938" y="3405188"/>
          <p14:tracePt t="119326" x="3324225" y="3405188"/>
          <p14:tracePt t="119417" x="3328988" y="3405188"/>
          <p14:tracePt t="119478" x="3338513" y="3390900"/>
          <p14:tracePt t="119513" x="3343275" y="3381375"/>
          <p14:tracePt t="119543" x="3343275" y="3376613"/>
          <p14:tracePt t="119575" x="3348038" y="3352800"/>
          <p14:tracePt t="119592" x="3348038" y="3343275"/>
          <p14:tracePt t="119612" x="3348038" y="3319463"/>
          <p14:tracePt t="119653" x="3348038" y="3248025"/>
          <p14:tracePt t="119700" x="3324225" y="3190875"/>
          <p14:tracePt t="119731" x="3290888" y="3133725"/>
          <p14:tracePt t="119749" x="3267075" y="3109913"/>
          <p14:tracePt t="119777" x="3238500" y="3071813"/>
          <p14:tracePt t="119809" x="3205163" y="3052763"/>
          <p14:tracePt t="119853" x="3162300" y="3028950"/>
          <p14:tracePt t="119903" x="3124200" y="3019425"/>
          <p14:tracePt t="119946" x="3105150" y="3019425"/>
          <p14:tracePt t="120074" x="3105150" y="3024188"/>
          <p14:tracePt t="120106" x="3086100" y="3071813"/>
          <p14:tracePt t="120138" x="3071813" y="3114675"/>
          <p14:tracePt t="120187" x="3067050" y="3167063"/>
          <p14:tracePt t="120217" x="3067050" y="3181350"/>
          <p14:tracePt t="120264" x="3067050" y="3271838"/>
          <p14:tracePt t="120292" x="3067050" y="3300413"/>
          <p14:tracePt t="120326" x="3067050" y="3371850"/>
          <p14:tracePt t="120328" x="3071813" y="3400425"/>
          <p14:tracePt t="120384" x="3105150" y="3490913"/>
          <p14:tracePt t="120444" x="3148013" y="3552825"/>
          <p14:tracePt t="120466" x="3152775" y="3571875"/>
          <p14:tracePt t="120526" x="3167063" y="3595688"/>
          <p14:tracePt t="120555" x="3176588" y="3595688"/>
          <p14:tracePt t="120573" x="3181350" y="3595688"/>
          <p14:tracePt t="120603" x="3186113" y="3595688"/>
          <p14:tracePt t="120638" x="3200400" y="3595688"/>
          <p14:tracePt t="120667" x="3224213" y="3595688"/>
          <p14:tracePt t="120719" x="3248025" y="3576638"/>
          <p14:tracePt t="120776" x="3281363" y="3548063"/>
          <p14:tracePt t="120812" x="3286125" y="3533775"/>
          <p14:tracePt t="120827" x="3290888" y="3529013"/>
          <p14:tracePt t="120874" x="3305175" y="3509963"/>
          <p14:tracePt t="120900" x="3319463" y="3476625"/>
          <p14:tracePt t="120916" x="3328988" y="3462338"/>
          <p14:tracePt t="120938" x="3328988" y="3452813"/>
          <p14:tracePt t="120981" x="3328988" y="3448050"/>
          <p14:tracePt t="121011" x="3328988" y="3433763"/>
          <p14:tracePt t="121041" x="3328988" y="3414713"/>
          <p14:tracePt t="121057" x="3328988" y="3405188"/>
          <p14:tracePt t="121088" x="3328988" y="3386138"/>
          <p14:tracePt t="121119" x="3328988" y="3362325"/>
          <p14:tracePt t="121137" x="3328988" y="3343275"/>
          <p14:tracePt t="121168" x="3324225" y="3319463"/>
          <p14:tracePt t="121186" x="3319463" y="3305175"/>
          <p14:tracePt t="121230" x="3309938" y="3290888"/>
          <p14:tracePt t="121249" x="3305175" y="3286125"/>
          <p14:tracePt t="121260" x="3300413" y="3276600"/>
          <p14:tracePt t="121306" x="3286125" y="3252788"/>
          <p14:tracePt t="121352" x="3276600" y="3248025"/>
          <p14:tracePt t="121355" x="3271838" y="3248025"/>
          <p14:tracePt t="121403" x="3252788" y="3238500"/>
          <p14:tracePt t="121408" x="3248025" y="3228975"/>
          <p14:tracePt t="121460" x="3190875" y="3195638"/>
          <p14:tracePt t="121493" x="3162300" y="3186113"/>
          <p14:tracePt t="121542" x="3152775" y="3186113"/>
          <p14:tracePt t="121562" x="3148013" y="3181350"/>
          <p14:tracePt t="121603" x="3143250" y="3181350"/>
          <p14:tracePt t="121700" x="3138488" y="3181350"/>
          <p14:tracePt t="121810" x="3138488" y="3186113"/>
          <p14:tracePt t="121824" x="3138488" y="3190875"/>
          <p14:tracePt t="121966" x="3138488" y="3195638"/>
          <p14:tracePt t="121996" x="3138488" y="3200400"/>
          <p14:tracePt t="122010" x="3138488" y="3224213"/>
          <p14:tracePt t="122028" x="3157538" y="3300413"/>
          <p14:tracePt t="122031" x="3162300" y="3328988"/>
          <p14:tracePt t="122047" x="3190875" y="3405188"/>
          <p14:tracePt t="122058" x="3205163" y="3443288"/>
          <p14:tracePt t="122061" x="3219450" y="3495675"/>
          <p14:tracePt t="122096" x="3290888" y="3733800"/>
          <p14:tracePt t="122101" x="3309938" y="3781425"/>
          <p14:tracePt t="122105" x="3324225" y="3843338"/>
          <p14:tracePt t="122137" x="3357563" y="4067175"/>
          <p14:tracePt t="122156" x="3390900" y="4195763"/>
          <p14:tracePt t="122182" x="3438525" y="4438650"/>
          <p14:tracePt t="122187" x="3452813" y="4491038"/>
          <p14:tracePt t="122227" x="3514725" y="4638675"/>
          <p14:tracePt t="122262" x="3524250" y="4710113"/>
          <p14:tracePt t="122283" x="3524250" y="4729163"/>
          <p14:tracePt t="122288" x="3524250" y="4743450"/>
          <p14:tracePt t="122296" x="3524250" y="4762500"/>
          <p14:tracePt t="122310" x="3524250" y="4791075"/>
          <p14:tracePt t="122339" x="3519488" y="4829175"/>
          <p14:tracePt t="122355" x="3509963" y="4848225"/>
          <p14:tracePt t="122386" x="3486150" y="4881563"/>
          <p14:tracePt t="122403" x="3467100" y="4910138"/>
          <p14:tracePt t="122436" x="3414713" y="4957763"/>
          <p14:tracePt t="122480" x="3362325" y="5010150"/>
          <p14:tracePt t="122511" x="3319463" y="5053013"/>
          <p14:tracePt t="122517" x="3314700" y="5057775"/>
          <p14:tracePt t="122532" x="3300413" y="5076825"/>
          <p14:tracePt t="122571" x="3133725" y="5257800"/>
          <p14:tracePt t="122589" x="3095625" y="5310188"/>
          <p14:tracePt t="122610" x="3038475" y="5372100"/>
          <p14:tracePt t="122619" x="3024188" y="5391150"/>
          <p14:tracePt t="122636" x="3000375" y="5424488"/>
          <p14:tracePt t="122669" x="2933700" y="5491163"/>
          <p14:tracePt t="122717" x="2876550" y="5534025"/>
          <p14:tracePt t="122759" x="2819400" y="5562600"/>
          <p14:tracePt t="122779" x="2809875" y="5567363"/>
          <p14:tracePt t="122813" x="2705100" y="5605463"/>
          <p14:tracePt t="122837" x="2676525" y="5614988"/>
          <p14:tracePt t="122842" x="2652713" y="5624513"/>
          <p14:tracePt t="122853" x="2643188" y="5629275"/>
          <p14:tracePt t="122873" x="2614613" y="5638800"/>
          <p14:tracePt t="122878" x="2605088" y="5643563"/>
          <p14:tracePt t="122890" x="2595563" y="5648325"/>
          <p14:tracePt t="122892" x="2581275" y="5653088"/>
          <p14:tracePt t="122901" x="2571750" y="5653088"/>
          <p14:tracePt t="122922" x="2552700" y="5662613"/>
          <p14:tracePt t="122928" x="2533650" y="5667375"/>
          <p14:tracePt t="122968" x="2528888" y="5667375"/>
          <p14:tracePt t="123257" x="2528888" y="5672138"/>
          <p14:tracePt t="123276" x="2524125" y="5676900"/>
          <p14:tracePt t="123313" x="2509838" y="5681663"/>
          <p14:tracePt t="123338" x="2505075" y="5691188"/>
          <p14:tracePt t="123359" x="2490788" y="5695950"/>
          <p14:tracePt t="123369" x="2486025" y="5700713"/>
          <p14:tracePt t="123373" x="2486025" y="5705475"/>
          <p14:tracePt t="123389" x="2471738" y="5715000"/>
          <p14:tracePt t="123447" x="2466975" y="5719763"/>
          <p14:tracePt t="123540" x="2466975" y="5724525"/>
          <p14:tracePt t="123703" x="2505075" y="5724525"/>
          <p14:tracePt t="123718" x="2524125" y="5724525"/>
          <p14:tracePt t="123725" x="2533650" y="5724525"/>
          <p14:tracePt t="123733" x="2538413" y="5724525"/>
          <p14:tracePt t="123746" x="2543175" y="5724525"/>
          <p14:tracePt t="123780" x="2547938" y="5724525"/>
          <p14:tracePt t="123826" x="2566988" y="5724525"/>
          <p14:tracePt t="123843" x="2586038" y="5724525"/>
          <p14:tracePt t="123869" x="2638425" y="5724525"/>
          <p14:tracePt t="123875" x="2647950" y="5724525"/>
          <p14:tracePt t="123980" x="2767013" y="5719763"/>
          <p14:tracePt t="124014" x="2828925" y="5705475"/>
          <p14:tracePt t="124038" x="2909888" y="5686425"/>
          <p14:tracePt t="124044" x="2981325" y="5672138"/>
          <p14:tracePt t="124064" x="3157538" y="5619750"/>
          <p14:tracePt t="124072" x="3219450" y="5595938"/>
          <p14:tracePt t="124080" x="3267075" y="5576888"/>
          <p14:tracePt t="124118" x="3376613" y="5510213"/>
          <p14:tracePt t="124124" x="3386138" y="5500688"/>
          <p14:tracePt t="124131" x="3395663" y="5486400"/>
          <p14:tracePt t="124151" x="3414713" y="5472113"/>
          <p14:tracePt t="124201" x="3543300" y="5367338"/>
          <p14:tracePt t="124221" x="3562350" y="5338763"/>
          <p14:tracePt t="124232" x="3571875" y="5324475"/>
          <p14:tracePt t="124249" x="3586163" y="5300663"/>
          <p14:tracePt t="124258" x="3590925" y="5291138"/>
          <p14:tracePt t="124279" x="3600450" y="5276850"/>
          <p14:tracePt t="124282" x="3614738" y="5262563"/>
          <p14:tracePt t="124293" x="3624263" y="5238750"/>
          <p14:tracePt t="124312" x="3648075" y="5210175"/>
          <p14:tracePt t="124326" x="3681413" y="5148263"/>
          <p14:tracePt t="124343" x="3700463" y="5091113"/>
          <p14:tracePt t="124350" x="3705225" y="5072063"/>
          <p14:tracePt t="124386" x="3714750" y="5014913"/>
          <p14:tracePt t="124433" x="3714750" y="5010150"/>
          <p14:tracePt t="124512" x="3700463" y="5010150"/>
          <p14:tracePt t="124533" x="3690938" y="5010150"/>
          <p14:tracePt t="124572" x="3667125" y="5014913"/>
          <p14:tracePt t="124590" x="3557588" y="5014913"/>
          <p14:tracePt t="124626" x="3462338" y="5010150"/>
          <p14:tracePt t="124667" x="3381375" y="5010150"/>
          <p14:tracePt t="124705" x="3276600" y="5019675"/>
          <p14:tracePt t="124708" x="3267075" y="5019675"/>
          <p14:tracePt t="124716" x="3257550" y="5024438"/>
          <p14:tracePt t="124733" x="3248025" y="5024438"/>
          <p14:tracePt t="124764" x="3243263" y="5029200"/>
          <p14:tracePt t="124867" x="3238500" y="5043488"/>
          <p14:tracePt t="125030" x="3319463" y="5062538"/>
          <p14:tracePt t="125047" x="3357563" y="5067300"/>
          <p14:tracePt t="125091" x="3452813" y="5067300"/>
          <p14:tracePt t="125107" x="3476625" y="5067300"/>
          <p14:tracePt t="125136" x="3509963" y="5067300"/>
          <p14:tracePt t="125167" x="3538538" y="5067300"/>
          <p14:tracePt t="125198" x="3552825" y="5067300"/>
          <p14:tracePt t="125325" x="3533775" y="5086350"/>
          <p14:tracePt t="125342" x="3519488" y="5100638"/>
          <p14:tracePt t="125345" x="3505200" y="5110163"/>
          <p14:tracePt t="125361" x="3467100" y="5133975"/>
          <p14:tracePt t="125369" x="3433763" y="5153025"/>
          <p14:tracePt t="125385" x="3348038" y="5195888"/>
          <p14:tracePt t="125416" x="3171825" y="5281613"/>
          <p14:tracePt t="125451" x="2943225" y="5400675"/>
          <p14:tracePt t="125469" x="2867025" y="5434013"/>
          <p14:tracePt t="125474" x="2824163" y="5462588"/>
          <p14:tracePt t="125482" x="2786063" y="5476875"/>
          <p14:tracePt t="125498" x="2728913" y="5500688"/>
          <p14:tracePt t="125544" x="2576513" y="5576888"/>
          <p14:tracePt t="125548" x="2552700" y="5591175"/>
          <p14:tracePt t="125557" x="2519363" y="5600700"/>
          <p14:tracePt t="125575" x="2457450" y="5634038"/>
          <p14:tracePt t="125604" x="2366963" y="5672138"/>
          <p14:tracePt t="125634" x="2305050" y="5715000"/>
          <p14:tracePt t="125665" x="2257425" y="5734050"/>
          <p14:tracePt t="125683" x="2238375" y="5738813"/>
          <p14:tracePt t="125728" x="2176463" y="5762625"/>
          <p14:tracePt t="125758" x="2124075" y="5795963"/>
          <p14:tracePt t="125775" x="2119313" y="5800725"/>
          <p14:tracePt t="125791" x="2119313" y="5805488"/>
          <p14:tracePt t="126086" x="2176463" y="5810250"/>
          <p14:tracePt t="126088" x="2190750" y="5810250"/>
          <p14:tracePt t="126103" x="2209800" y="5810250"/>
          <p14:tracePt t="126109" x="2214563" y="5810250"/>
          <p14:tracePt t="126117" x="2219325" y="5810250"/>
          <p14:tracePt t="126165" x="2243138" y="5810250"/>
          <p14:tracePt t="126171" x="2247900" y="5810250"/>
          <p14:tracePt t="126215" x="2281238" y="5800725"/>
          <p14:tracePt t="126263" x="2300288" y="5776913"/>
          <p14:tracePt t="126294" x="2319338" y="5767388"/>
          <p14:tracePt t="126298" x="2319338" y="5762625"/>
          <p14:tracePt t="126323" x="2324100" y="5762625"/>
          <p14:tracePt t="126353" x="2328863" y="5748338"/>
          <p14:tracePt t="126369" x="2328863" y="5743575"/>
          <p14:tracePt t="126390" x="2333625" y="5729288"/>
          <p14:tracePt t="126419" x="2333625" y="5705475"/>
          <p14:tracePt t="126450" x="2333625" y="5681663"/>
          <p14:tracePt t="126481" x="2333625" y="5667375"/>
          <p14:tracePt t="126514" x="2333625" y="5653088"/>
          <p14:tracePt t="126563" x="2324100" y="5643563"/>
          <p14:tracePt t="126608" x="2309813" y="5629275"/>
          <p14:tracePt t="126636" x="2300288" y="5624513"/>
          <p14:tracePt t="126655" x="2295525" y="5619750"/>
          <p14:tracePt t="126663" x="2290763" y="5614988"/>
          <p14:tracePt t="126730" x="2276475" y="5600700"/>
          <p14:tracePt t="126798" x="2276475" y="5595938"/>
          <p14:tracePt t="126812" x="2271713" y="5595938"/>
          <p14:tracePt t="126824" x="2262188" y="5595938"/>
          <p14:tracePt t="126856" x="2243138" y="5614988"/>
          <p14:tracePt t="126904" x="2214563" y="5634038"/>
          <p14:tracePt t="126907" x="2209800" y="5643563"/>
          <p14:tracePt t="126964" x="2195513" y="5657850"/>
          <p14:tracePt t="127013" x="2195513" y="5662613"/>
          <p14:tracePt t="127046" x="2190750" y="5662613"/>
          <p14:tracePt t="127079" x="2185988" y="5676900"/>
          <p14:tracePt t="127104" x="2181225" y="5700713"/>
          <p14:tracePt t="127139" x="2176463" y="5719763"/>
          <p14:tracePt t="127185" x="2176463" y="5724525"/>
          <p14:tracePt t="127201" x="2176463" y="5729288"/>
          <p14:tracePt t="127253" x="2171700" y="5757863"/>
          <p14:tracePt t="127310" x="2171700" y="5767388"/>
          <p14:tracePt t="127340" x="2171700" y="5776913"/>
          <p14:tracePt t="127368" x="2171700" y="5781675"/>
          <p14:tracePt t="127435" x="2176463" y="5819775"/>
          <p14:tracePt t="127437" x="2181225" y="5824538"/>
          <p14:tracePt t="127481" x="2224088" y="5838825"/>
          <p14:tracePt t="127487" x="2233613" y="5843588"/>
          <p14:tracePt t="127513" x="2238375" y="5843588"/>
          <p14:tracePt t="127561" x="2252663" y="5843588"/>
          <p14:tracePt t="127578" x="2281238" y="5843588"/>
          <p14:tracePt t="127604" x="2328863" y="5843588"/>
          <p14:tracePt t="127624" x="2333625" y="5843588"/>
          <p14:tracePt t="127650" x="2357438" y="5843588"/>
          <p14:tracePt t="127655" x="2366963" y="5843588"/>
          <p14:tracePt t="127680" x="2409825" y="5838825"/>
          <p14:tracePt t="127700" x="2452688" y="5834063"/>
          <p14:tracePt t="127711" x="2462213" y="5834063"/>
          <p14:tracePt t="127719" x="2471738" y="5834063"/>
          <p14:tracePt t="127794" x="2490788" y="5834063"/>
          <p14:tracePt t="127816" x="2524125" y="5829300"/>
          <p14:tracePt t="127824" x="2543175" y="5824538"/>
          <p14:tracePt t="127829" x="2562225" y="5819775"/>
          <p14:tracePt t="127845" x="2595563" y="5805488"/>
          <p14:tracePt t="127854" x="2609850" y="5800725"/>
          <p14:tracePt t="127875" x="2676525" y="5795963"/>
          <p14:tracePt t="127882" x="2695575" y="5791200"/>
          <p14:tracePt t="127888" x="2728913" y="5791200"/>
          <p14:tracePt t="127917" x="2781300" y="5776913"/>
          <p14:tracePt t="127922" x="2790825" y="5776913"/>
          <p14:tracePt t="127949" x="2824163" y="5762625"/>
          <p14:tracePt t="127955" x="2828925" y="5762625"/>
          <p14:tracePt t="127981" x="2838450" y="5748338"/>
          <p14:tracePt t="128009" x="2857500" y="5734050"/>
          <p14:tracePt t="128032" x="2871788" y="5715000"/>
          <p14:tracePt t="128043" x="2876550" y="5710238"/>
          <p14:tracePt t="128062" x="2886075" y="5691188"/>
          <p14:tracePt t="128077" x="2895600" y="5672138"/>
          <p14:tracePt t="128103" x="2895600" y="5662613"/>
          <p14:tracePt t="128165" x="2895600" y="5614988"/>
          <p14:tracePt t="128212" x="2895600" y="5605463"/>
          <p14:tracePt t="128247" x="2895600" y="5595938"/>
          <p14:tracePt t="128265" x="2890838" y="5591175"/>
          <p14:tracePt t="128345" x="2881313" y="5586413"/>
          <p14:tracePt t="128355" x="2876550" y="5586413"/>
          <p14:tracePt t="128389" x="2843213" y="5572125"/>
          <p14:tracePt t="128408" x="2828925" y="5572125"/>
          <p14:tracePt t="128448" x="2805113" y="5567363"/>
          <p14:tracePt t="128452" x="2781300" y="5567363"/>
          <p14:tracePt t="128470" x="2752725" y="5567363"/>
          <p14:tracePt t="128512" x="2724150" y="5567363"/>
          <p14:tracePt t="128530" x="2719388" y="5572125"/>
          <p14:tracePt t="128572" x="2695575" y="5586413"/>
          <p14:tracePt t="128591" x="2676525" y="5591175"/>
          <p14:tracePt t="128623" x="2638425" y="5619750"/>
          <p14:tracePt t="128641" x="2633663" y="5619750"/>
          <p14:tracePt t="128681" x="2619375" y="5638800"/>
          <p14:tracePt t="128686" x="2609850" y="5653088"/>
          <p14:tracePt t="128702" x="2600325" y="5662613"/>
          <p14:tracePt t="128742" x="2586038" y="5691188"/>
          <p14:tracePt t="128779" x="2576513" y="5705475"/>
          <p14:tracePt t="128805" x="2571750" y="5729288"/>
          <p14:tracePt t="128844" x="2562225" y="5748338"/>
          <p14:tracePt t="128905" x="2562225" y="5767388"/>
          <p14:tracePt t="128948" x="2562225" y="5776913"/>
          <p14:tracePt t="129044" x="2571750" y="5781675"/>
          <p14:tracePt t="129077" x="2609850" y="5800725"/>
          <p14:tracePt t="129127" x="2633663" y="5800725"/>
          <p14:tracePt t="129185" x="2705100" y="5800725"/>
          <p14:tracePt t="129215" x="2743200" y="5795963"/>
          <p14:tracePt t="129262" x="2762250" y="5786438"/>
          <p14:tracePt t="129288" x="2781300" y="5776913"/>
          <p14:tracePt t="129293" x="2786063" y="5772150"/>
          <p14:tracePt t="129300" x="2790825" y="5762625"/>
          <p14:tracePt t="129308" x="2800350" y="5757863"/>
          <p14:tracePt t="129319" x="2809875" y="5753100"/>
          <p14:tracePt t="129324" x="2814638" y="5753100"/>
          <p14:tracePt t="129343" x="2838450" y="5729288"/>
          <p14:tracePt t="129354" x="2843213" y="5715000"/>
          <p14:tracePt t="129371" x="2847975" y="5715000"/>
          <p14:tracePt t="129374" x="2857500" y="5705475"/>
          <p14:tracePt t="129400" x="2876550" y="5672138"/>
          <p14:tracePt t="129419" x="2890838" y="5643563"/>
          <p14:tracePt t="129425" x="2890838" y="5634038"/>
          <p14:tracePt t="129433" x="2895600" y="5624513"/>
          <p14:tracePt t="129450" x="2895600" y="5614988"/>
          <p14:tracePt t="129477" x="2900363" y="5595938"/>
          <p14:tracePt t="129509" x="2900363" y="5576888"/>
          <p14:tracePt t="129529" x="2900363" y="5562600"/>
          <p14:tracePt t="129549" x="2895600" y="5557838"/>
          <p14:tracePt t="129560" x="2895600" y="5553075"/>
          <p14:tracePt t="129563" x="2886075" y="5543550"/>
          <p14:tracePt t="129578" x="2871788" y="5534025"/>
          <p14:tracePt t="129600" x="2852738" y="5524500"/>
          <p14:tracePt t="129620" x="2843213" y="5519738"/>
          <p14:tracePt t="129638" x="2838450" y="5519738"/>
          <p14:tracePt t="129701" x="2814638" y="5510213"/>
          <p14:tracePt t="129719" x="2781300" y="5500688"/>
          <p14:tracePt t="129738" x="2771775" y="5500688"/>
          <p14:tracePt t="129744" x="2767013" y="5500688"/>
          <p14:tracePt t="129749" x="2762250" y="5500688"/>
          <p14:tracePt t="129792" x="2733675" y="5500688"/>
          <p14:tracePt t="129811" x="2709863" y="5500688"/>
          <p14:tracePt t="129856" x="2686050" y="5519738"/>
          <p14:tracePt t="129897" x="2662238" y="5538788"/>
          <p14:tracePt t="129929" x="2638425" y="5572125"/>
          <p14:tracePt t="129963" x="2614613" y="5605463"/>
          <p14:tracePt t="130015" x="2566988" y="5681663"/>
          <p14:tracePt t="130057" x="2547938" y="5734050"/>
          <p14:tracePt t="130069" x="2543175" y="5753100"/>
          <p14:tracePt t="130118" x="2543175" y="5786438"/>
          <p14:tracePt t="130164" x="2543175" y="5810250"/>
          <p14:tracePt t="130182" x="2543175" y="5829300"/>
          <p14:tracePt t="130211" x="2576513" y="5881688"/>
          <p14:tracePt t="130263" x="2705100" y="5962650"/>
          <p14:tracePt t="130308" x="2795588" y="5981700"/>
          <p14:tracePt t="130324" x="2833688" y="5981700"/>
          <p14:tracePt t="130353" x="2867025" y="5981700"/>
          <p14:tracePt t="130356" x="2871788" y="5981700"/>
          <p14:tracePt t="130372" x="2886075" y="5981700"/>
          <p14:tracePt t="130380" x="2895600" y="5976938"/>
          <p14:tracePt t="130387" x="2895600" y="5972175"/>
          <p14:tracePt t="130403" x="2914650" y="5967413"/>
          <p14:tracePt t="130434" x="2947988" y="5948363"/>
          <p14:tracePt t="130449" x="2962275" y="5938838"/>
          <p14:tracePt t="130481" x="2990850" y="5919788"/>
          <p14:tracePt t="130482" x="2990850" y="5915025"/>
          <p14:tracePt t="130498" x="3005138" y="5910263"/>
          <p14:tracePt t="130529" x="3033713" y="5891213"/>
          <p14:tracePt t="130534" x="3038475" y="5881688"/>
          <p14:tracePt t="130586" x="3048000" y="5862638"/>
          <p14:tracePt t="130590" x="3048000" y="5857875"/>
          <p14:tracePt t="130617" x="3052763" y="5853113"/>
          <p14:tracePt t="130634" x="3052763" y="5843588"/>
          <p14:tracePt t="130669" x="3052763" y="5819775"/>
          <p14:tracePt t="130673" x="3052763" y="5810250"/>
          <p14:tracePt t="130680" x="3052763" y="5805488"/>
          <p14:tracePt t="130700" x="3052763" y="5776913"/>
          <p14:tracePt t="130719" x="3043238" y="5762625"/>
          <p14:tracePt t="130744" x="3028950" y="5724525"/>
          <p14:tracePt t="130749" x="3019425" y="5719763"/>
          <p14:tracePt t="130764" x="3000375" y="5700713"/>
          <p14:tracePt t="130796" x="2957513" y="5653088"/>
          <p14:tracePt t="130797" x="2947988" y="5643563"/>
          <p14:tracePt t="130805" x="2924175" y="5624513"/>
          <p14:tracePt t="130822" x="2905125" y="5605463"/>
          <p14:tracePt t="130855" x="2828925" y="5548313"/>
          <p14:tracePt t="130858" x="2805113" y="5524500"/>
          <p14:tracePt t="130874" x="2776538" y="5500688"/>
          <p14:tracePt t="130915" x="2728913" y="5467350"/>
          <p14:tracePt t="130933" x="2714625" y="5457825"/>
          <p14:tracePt t="130965" x="2690813" y="5443538"/>
          <p14:tracePt t="131012" x="2681288" y="5410200"/>
          <p14:tracePt t="131046" x="2667000" y="5367338"/>
          <p14:tracePt t="131088" x="2667000" y="5310188"/>
          <p14:tracePt t="131121" x="2762250" y="5148263"/>
          <p14:tracePt t="131150" x="2862263" y="5076825"/>
          <p14:tracePt t="131169" x="2928938" y="5033963"/>
          <p14:tracePt t="131202" x="3200400" y="4914900"/>
          <p14:tracePt t="131256" x="3595688" y="4786313"/>
          <p14:tracePt t="131262" x="3733800" y="4748213"/>
          <p14:tracePt t="131294" x="4014788" y="4691063"/>
          <p14:tracePt t="131327" x="4314825" y="4652963"/>
          <p14:tracePt t="131353" x="4548188" y="4633913"/>
          <p14:tracePt t="131360" x="4605338" y="4633913"/>
          <p14:tracePt t="131375" x="4710113" y="4629150"/>
          <p14:tracePt t="131383" x="4767263" y="4629150"/>
          <p14:tracePt t="131392" x="4824413" y="4619625"/>
          <p14:tracePt t="131400" x="4862513" y="4619625"/>
          <p14:tracePt t="131417" x="4953000" y="4614863"/>
          <p14:tracePt t="131421" x="5019675" y="4614863"/>
          <p14:tracePt t="131446" x="5186363" y="4600575"/>
          <p14:tracePt t="131463" x="5319713" y="4591050"/>
          <p14:tracePt t="131467" x="5386388" y="4591050"/>
          <p14:tracePt t="131478" x="5443538" y="4591050"/>
          <p14:tracePt t="131496" x="5710238" y="4586288"/>
          <p14:tracePt t="131533" x="6096000" y="4586288"/>
          <p14:tracePt t="131546" x="6153150" y="4586288"/>
          <p14:tracePt t="131549" x="6210300" y="4586288"/>
          <p14:tracePt t="131575" x="6391275" y="4586288"/>
          <p14:tracePt t="131580" x="6457950" y="4586288"/>
          <p14:tracePt t="131589" x="6496050" y="4586288"/>
          <p14:tracePt t="131605" x="6567488" y="4586288"/>
          <p14:tracePt t="131609" x="6581775" y="4586288"/>
          <p14:tracePt t="131617" x="6596063" y="4586288"/>
          <p14:tracePt t="131635" x="6610350" y="4586288"/>
          <p14:tracePt t="131640" x="6629400" y="4586288"/>
          <p14:tracePt t="131651" x="6634163" y="4586288"/>
          <p14:tracePt t="131701" x="6638925" y="4586288"/>
          <p14:tracePt t="132386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37CB5453-890B-4AC0-A3F4-1F6900A009C2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9A8A19-4395-47B9-A3F0-C9670202094C}" type="slidenum">
              <a:rPr lang="en-US" altLang="zh-CN"/>
              <a:pPr>
                <a:defRPr/>
              </a:pPr>
              <a:t>11</a:t>
            </a:fld>
            <a:endParaRPr lang="en-US" altLang="zh-CN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4 </a:t>
            </a:r>
            <a:r>
              <a:rPr lang="zh-CN" altLang="en-US" smtClean="0"/>
              <a:t>有序数组里的线性查找</a:t>
            </a:r>
            <a:r>
              <a:rPr lang="en-US" altLang="zh-CN" smtClean="0"/>
              <a:t>(</a:t>
            </a:r>
            <a:r>
              <a:rPr lang="zh-CN" altLang="en-US" smtClean="0"/>
              <a:t>续</a:t>
            </a:r>
            <a:r>
              <a:rPr lang="en-US" altLang="zh-CN" smtClean="0"/>
              <a:t>)</a:t>
            </a:r>
          </a:p>
        </p:txBody>
      </p:sp>
      <p:sp>
        <p:nvSpPr>
          <p:cNvPr id="102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229600" cy="49879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</a:t>
            </a:r>
            <a:r>
              <a:rPr lang="zh-CN" altLang="en-US" sz="2200" smtClean="0"/>
              <a:t>更正错误后：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200" smtClean="0"/>
              <a:t>	</a:t>
            </a:r>
            <a:r>
              <a:rPr lang="en-US" altLang="zh-CN" sz="2100" smtClean="0"/>
              <a:t>int search(int x, int[ ] A, int n)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</a:t>
            </a:r>
            <a:r>
              <a:rPr lang="en-US" altLang="zh-CN" sz="2100" smtClean="0">
                <a:solidFill>
                  <a:srgbClr val="FF0000"/>
                </a:solidFill>
              </a:rPr>
              <a:t>//@requires 0 &lt;= n &amp;&amp; n &lt;= \length(A);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>
                <a:solidFill>
                  <a:srgbClr val="FF0000"/>
                </a:solidFill>
              </a:rPr>
              <a:t>	//@requires is_sorted(A,0,n);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>
                <a:solidFill>
                  <a:srgbClr val="FF0000"/>
                </a:solidFill>
              </a:rPr>
              <a:t>	/*@ensures (-1 == \result &amp;&amp; !is_in(x, A, 0, n))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>
                <a:solidFill>
                  <a:srgbClr val="FF0000"/>
                </a:solidFill>
              </a:rPr>
              <a:t>	|| ((0 &lt;= \result &amp;&amp; \result &lt; n) &amp;&amp; A[\result] == x);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>
                <a:solidFill>
                  <a:srgbClr val="FF0000"/>
                </a:solidFill>
              </a:rPr>
              <a:t>	@*/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  for (int i = 0; i &lt; n &amp;&amp; A[i] &lt;= x; i++)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    </a:t>
            </a:r>
            <a:r>
              <a:rPr lang="en-US" altLang="zh-CN" sz="2100" smtClean="0">
                <a:solidFill>
                  <a:srgbClr val="FF0000"/>
                </a:solidFill>
              </a:rPr>
              <a:t>//@loop_invariant 0 &lt;= i &amp;&amp; i &lt;= n;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    if (A[i] == x) return i;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  return -1;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}</a:t>
            </a: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127"/>
    </mc:Choice>
    <mc:Fallback>
      <p:transition spd="slow" advTm="71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54" x="4257675" y="3581400"/>
          <p14:tracePt t="2059" x="4233863" y="3581400"/>
          <p14:tracePt t="2079" x="4210050" y="3581400"/>
          <p14:tracePt t="2082" x="4191000" y="3581400"/>
          <p14:tracePt t="2090" x="4167188" y="3581400"/>
          <p14:tracePt t="2105" x="4090988" y="3581400"/>
          <p14:tracePt t="2138" x="3938588" y="3581400"/>
          <p14:tracePt t="2143" x="3900488" y="3581400"/>
          <p14:tracePt t="2167" x="3814763" y="3581400"/>
          <p14:tracePt t="2185" x="3771900" y="3590925"/>
          <p14:tracePt t="2189" x="3752850" y="3590925"/>
          <p14:tracePt t="2216" x="3681413" y="3609975"/>
          <p14:tracePt t="2237" x="3614738" y="3633788"/>
          <p14:tracePt t="2247" x="3576638" y="3652838"/>
          <p14:tracePt t="2265" x="3519488" y="3671888"/>
          <p14:tracePt t="2269" x="3505200" y="3676650"/>
          <p14:tracePt t="2298" x="3424238" y="3695700"/>
          <p14:tracePt t="2314" x="3386138" y="3709988"/>
          <p14:tracePt t="2358" x="3314700" y="3729038"/>
          <p14:tracePt t="2361" x="3305175" y="3733800"/>
          <p14:tracePt t="2406" x="3205163" y="3757613"/>
          <p14:tracePt t="2414" x="3181350" y="3767138"/>
          <p14:tracePt t="2439" x="3133725" y="3776663"/>
          <p14:tracePt t="2444" x="3119438" y="3781425"/>
          <p14:tracePt t="2457" x="3100388" y="3786188"/>
          <p14:tracePt t="2481" x="3081338" y="3790950"/>
          <p14:tracePt t="2518" x="3038475" y="3805238"/>
          <p14:tracePt t="2559" x="2976563" y="3814763"/>
          <p14:tracePt t="2562" x="2957513" y="3819525"/>
          <p14:tracePt t="2580" x="2928938" y="3824288"/>
          <p14:tracePt t="2586" x="2914650" y="3829050"/>
          <p14:tracePt t="2635" x="2881313" y="3838575"/>
          <p14:tracePt t="2668" x="2871788" y="3838575"/>
          <p14:tracePt t="2685" x="2862263" y="3838575"/>
          <p14:tracePt t="2714" x="2852738" y="3843338"/>
          <p14:tracePt t="2746" x="2838450" y="3857625"/>
          <p14:tracePt t="2750" x="2819400" y="3862388"/>
          <p14:tracePt t="2792" x="2790825" y="3871913"/>
          <p14:tracePt t="2808" x="2781300" y="3876675"/>
          <p14:tracePt t="2857" x="2757488" y="3890963"/>
          <p14:tracePt t="2873" x="2743200" y="3895725"/>
          <p14:tracePt t="2902" x="2719388" y="3905250"/>
          <p14:tracePt t="2921" x="2714625" y="3905250"/>
          <p14:tracePt t="2955" x="2705100" y="3905250"/>
          <p14:tracePt t="2987" x="2690813" y="3914775"/>
          <p14:tracePt t="3030" x="2671763" y="3924300"/>
          <p14:tracePt t="3060" x="2652713" y="3938588"/>
          <p14:tracePt t="3091" x="2624138" y="3957638"/>
          <p14:tracePt t="3425" x="2619375" y="3962400"/>
          <p14:tracePt t="3481" x="2614613" y="3976688"/>
          <p14:tracePt t="3518" x="2609850" y="3976688"/>
          <p14:tracePt t="3557" x="2609850" y="3981450"/>
          <p14:tracePt t="3934" x="2609850" y="3995738"/>
          <p14:tracePt t="3985" x="2609850" y="4000500"/>
          <p14:tracePt t="4016" x="2609850" y="4010025"/>
          <p14:tracePt t="4062" x="2609850" y="4019550"/>
          <p14:tracePt t="4126" x="2609850" y="4024313"/>
          <p14:tracePt t="4141" x="2609850" y="4029075"/>
          <p14:tracePt t="4636" x="2609850" y="4033838"/>
          <p14:tracePt t="4671" x="2609850" y="4052888"/>
          <p14:tracePt t="4687" x="2609850" y="4062413"/>
          <p14:tracePt t="4721" x="2600325" y="4086225"/>
          <p14:tracePt t="4727" x="2600325" y="4090988"/>
          <p14:tracePt t="4734" x="2600325" y="4100513"/>
          <p14:tracePt t="4736" x="2600325" y="4105275"/>
          <p14:tracePt t="4754" x="2595563" y="4119563"/>
          <p14:tracePt t="4797" x="2590800" y="4157663"/>
          <p14:tracePt t="4819" x="2590800" y="4162425"/>
          <p14:tracePt t="4857" x="2586038" y="4171950"/>
          <p14:tracePt t="4927" x="2586038" y="4186238"/>
          <p14:tracePt t="4967" x="2586038" y="4219575"/>
          <p14:tracePt t="4969" x="2586038" y="4229100"/>
          <p14:tracePt t="4985" x="2581275" y="4233863"/>
          <p14:tracePt t="4987" x="2581275" y="4243388"/>
          <p14:tracePt t="4997" x="2581275" y="4252913"/>
          <p14:tracePt t="5059" x="2581275" y="4281488"/>
          <p14:tracePt t="5062" x="2581275" y="4286250"/>
          <p14:tracePt t="5124" x="2581275" y="4310063"/>
          <p14:tracePt t="5126" x="2581275" y="4314825"/>
          <p14:tracePt t="5202" x="2581275" y="4319588"/>
          <p14:tracePt t="5222" x="2581275" y="4324350"/>
          <p14:tracePt t="5233" x="2581275" y="4329113"/>
          <p14:tracePt t="5254" x="2581275" y="4333875"/>
          <p14:tracePt t="8214" x="2624138" y="4343400"/>
          <p14:tracePt t="8217" x="2633663" y="4343400"/>
          <p14:tracePt t="8237" x="2643188" y="4343400"/>
          <p14:tracePt t="8239" x="2647950" y="4343400"/>
          <p14:tracePt t="8247" x="2652713" y="4343400"/>
          <p14:tracePt t="8254" x="2657475" y="4343400"/>
          <p14:tracePt t="8263" x="2662238" y="4343400"/>
          <p14:tracePt t="8283" x="2667000" y="4343400"/>
          <p14:tracePt t="8290" x="2676525" y="4343400"/>
          <p14:tracePt t="8295" x="2686050" y="4343400"/>
          <p14:tracePt t="8298" x="2695575" y="4343400"/>
          <p14:tracePt t="8308" x="2709863" y="4343400"/>
          <p14:tracePt t="8315" x="2724150" y="4343400"/>
          <p14:tracePt t="8324" x="2733675" y="4343400"/>
          <p14:tracePt t="8341" x="2767013" y="4343400"/>
          <p14:tracePt t="8393" x="2819400" y="4343400"/>
          <p14:tracePt t="8418" x="2857500" y="4343400"/>
          <p14:tracePt t="8421" x="2867025" y="4343400"/>
          <p14:tracePt t="8457" x="2933700" y="4343400"/>
          <p14:tracePt t="8465" x="2947988" y="4343400"/>
          <p14:tracePt t="8518" x="3005138" y="4352925"/>
          <p14:tracePt t="8531" x="3009900" y="4352925"/>
          <p14:tracePt t="8577" x="3014663" y="4352925"/>
          <p14:tracePt t="8622" x="3019425" y="4352925"/>
          <p14:tracePt t="8655" x="3071813" y="4352925"/>
          <p14:tracePt t="8670" x="3100388" y="4357688"/>
          <p14:tracePt t="8688" x="3128963" y="4362450"/>
          <p14:tracePt t="8736" x="3157538" y="4362450"/>
          <p14:tracePt t="8764" x="3205163" y="4367213"/>
          <p14:tracePt t="8795" x="3300413" y="4371975"/>
          <p14:tracePt t="8803" x="3319463" y="4376738"/>
          <p14:tracePt t="8829" x="3376613" y="4395788"/>
          <p14:tracePt t="8842" x="3405188" y="4400550"/>
          <p14:tracePt t="8859" x="3443288" y="4405313"/>
          <p14:tracePt t="8865" x="3467100" y="4410075"/>
          <p14:tracePt t="8871" x="3481388" y="4414838"/>
          <p14:tracePt t="8877" x="3500438" y="4414838"/>
          <p14:tracePt t="8919" x="3586163" y="4429125"/>
          <p14:tracePt t="8921" x="3609975" y="4438650"/>
          <p14:tracePt t="8936" x="3633788" y="4443413"/>
          <p14:tracePt t="8987" x="3743325" y="4448175"/>
          <p14:tracePt t="8990" x="3757613" y="4448175"/>
          <p14:tracePt t="9016" x="3805238" y="4448175"/>
          <p14:tracePt t="9023" x="3814763" y="4448175"/>
          <p14:tracePt t="9029" x="3819525" y="4448175"/>
          <p14:tracePt t="9034" x="3833813" y="4448175"/>
          <p14:tracePt t="9075" x="3910013" y="4448175"/>
          <p14:tracePt t="9080" x="3929063" y="4448175"/>
          <p14:tracePt t="9104" x="3990975" y="4448175"/>
          <p14:tracePt t="9122" x="4005263" y="4448175"/>
          <p14:tracePt t="9127" x="4014788" y="4448175"/>
          <p14:tracePt t="9135" x="4024313" y="4448175"/>
          <p14:tracePt t="9156" x="4038600" y="4448175"/>
          <p14:tracePt t="9162" x="4052888" y="4448175"/>
          <p14:tracePt t="9213" x="4143375" y="4448175"/>
          <p14:tracePt t="9221" x="4171950" y="4448175"/>
          <p14:tracePt t="9228" x="4176713" y="4448175"/>
          <p14:tracePt t="9279" x="4181475" y="4448175"/>
          <p14:tracePt t="9301" x="4219575" y="4448175"/>
          <p14:tracePt t="9314" x="4262438" y="4448175"/>
          <p14:tracePt t="9324" x="4281488" y="4448175"/>
          <p14:tracePt t="9329" x="4300538" y="4448175"/>
          <p14:tracePt t="9343" x="4314825" y="4448175"/>
          <p14:tracePt t="9376" x="4319588" y="4448175"/>
          <p14:tracePt t="9425" x="4371975" y="4448175"/>
          <p14:tracePt t="9435" x="4381500" y="4448175"/>
          <p14:tracePt t="9453" x="4405313" y="4448175"/>
          <p14:tracePt t="9456" x="4410075" y="4448175"/>
          <p14:tracePt t="9464" x="4419600" y="4448175"/>
          <p14:tracePt t="9511" x="4424363" y="4448175"/>
          <p14:tracePt t="9551" x="4481513" y="4448175"/>
          <p14:tracePt t="9591" x="4510088" y="4448175"/>
          <p14:tracePt t="9643" x="4552950" y="4443413"/>
          <p14:tracePt t="9648" x="4562475" y="4443413"/>
          <p14:tracePt t="9658" x="4576763" y="4443413"/>
          <p14:tracePt t="9676" x="4586288" y="4443413"/>
          <p14:tracePt t="9683" x="4591050" y="4443413"/>
          <p14:tracePt t="9688" x="4595813" y="4443413"/>
          <p14:tracePt t="9730" x="4600575" y="4438650"/>
          <p14:tracePt t="9748" x="4619625" y="4433888"/>
          <p14:tracePt t="9930" x="4562475" y="4433888"/>
          <p14:tracePt t="9988" x="4471988" y="4424363"/>
          <p14:tracePt t="10013" x="4457700" y="4424363"/>
          <p14:tracePt t="10067" x="4329113" y="4410075"/>
          <p14:tracePt t="10068" x="4300538" y="4405313"/>
          <p14:tracePt t="10078" x="4267200" y="4395788"/>
          <p14:tracePt t="10093" x="4238625" y="4391025"/>
          <p14:tracePt t="10126" x="4219575" y="4391025"/>
          <p14:tracePt t="10176" x="4200525" y="4391025"/>
          <p14:tracePt t="10188" x="4186238" y="4391025"/>
          <p14:tracePt t="10209" x="4133850" y="4391025"/>
          <p14:tracePt t="10213" x="4119563" y="4391025"/>
          <p14:tracePt t="10220" x="4110038" y="4391025"/>
          <p14:tracePt t="10233" x="4100513" y="4391025"/>
          <p14:tracePt t="10238" x="4095750" y="4391025"/>
          <p14:tracePt t="10242" x="4090988" y="4391025"/>
          <p14:tracePt t="10253" x="4090988" y="4395788"/>
          <p14:tracePt t="10278" x="4086225" y="4395788"/>
          <p14:tracePt t="10301" x="4071938" y="4395788"/>
          <p14:tracePt t="10360" x="4067175" y="4395788"/>
          <p14:tracePt t="10377" x="4048125" y="4395788"/>
          <p14:tracePt t="10437" x="3929063" y="4395788"/>
          <p14:tracePt t="10467" x="3900488" y="4395788"/>
          <p14:tracePt t="10483" x="3886200" y="4395788"/>
          <p14:tracePt t="10510" x="3867150" y="4395788"/>
          <p14:tracePt t="10515" x="3857625" y="4395788"/>
          <p14:tracePt t="10548" x="3852863" y="4395788"/>
          <p14:tracePt t="10802" x="3857625" y="4395788"/>
          <p14:tracePt t="10823" x="3919538" y="4395788"/>
          <p14:tracePt t="10844" x="3938588" y="4395788"/>
          <p14:tracePt t="10871" x="3943350" y="4395788"/>
          <p14:tracePt t="12221" x="3938588" y="4395788"/>
          <p14:tracePt t="12294" x="3919538" y="4391025"/>
          <p14:tracePt t="12305" x="3910013" y="4391025"/>
          <p14:tracePt t="12346" x="3895725" y="4386263"/>
          <p14:tracePt t="12406" x="3881438" y="4386263"/>
          <p14:tracePt t="12410" x="3876675" y="4381500"/>
          <p14:tracePt t="12420" x="3871913" y="4381500"/>
          <p14:tracePt t="12436" x="3848100" y="4381500"/>
          <p14:tracePt t="12466" x="3810000" y="4376738"/>
          <p14:tracePt t="12470" x="3805238" y="4376738"/>
          <p14:tracePt t="12486" x="3800475" y="4376738"/>
          <p14:tracePt t="13465" x="3819525" y="4376738"/>
          <p14:tracePt t="13469" x="3824288" y="4376738"/>
          <p14:tracePt t="13487" x="3833813" y="4376738"/>
          <p14:tracePt t="13497" x="3852863" y="4376738"/>
          <p14:tracePt t="13517" x="3867150" y="4376738"/>
          <p14:tracePt t="13519" x="3871913" y="4376738"/>
          <p14:tracePt t="13561" x="3881438" y="4376738"/>
          <p14:tracePt t="13608" x="3900488" y="4376738"/>
          <p14:tracePt t="13625" x="3910013" y="4376738"/>
          <p14:tracePt t="13653" x="3924300" y="4376738"/>
          <p14:tracePt t="13679" x="3929063" y="4376738"/>
          <p14:tracePt t="13717" x="3976688" y="4376738"/>
          <p14:tracePt t="13747" x="3995738" y="4376738"/>
          <p14:tracePt t="13780" x="4014788" y="4376738"/>
          <p14:tracePt t="13834" x="4052888" y="4376738"/>
          <p14:tracePt t="13840" x="4062413" y="4376738"/>
          <p14:tracePt t="13845" x="4071938" y="4376738"/>
          <p14:tracePt t="13870" x="4095750" y="4376738"/>
          <p14:tracePt t="13874" x="4100513" y="4376738"/>
          <p14:tracePt t="13890" x="4105275" y="4376738"/>
          <p14:tracePt t="13964" x="4129088" y="4376738"/>
          <p14:tracePt t="14011" x="4148138" y="4376738"/>
          <p14:tracePt t="14099" x="4157663" y="4376738"/>
          <p14:tracePt t="14151" x="4162425" y="4376738"/>
          <p14:tracePt t="14206" x="4171950" y="4371975"/>
          <p14:tracePt t="14409" x="4181475" y="4362450"/>
          <p14:tracePt t="14434" x="4186238" y="4352925"/>
          <p14:tracePt t="14846" x="4152900" y="4357688"/>
          <p14:tracePt t="14856" x="4148138" y="4357688"/>
          <p14:tracePt t="14940" x="4133850" y="4357688"/>
          <p14:tracePt t="14968" x="4110038" y="4357688"/>
          <p14:tracePt t="15013" x="4076700" y="4357688"/>
          <p14:tracePt t="15046" x="4071938" y="4357688"/>
          <p14:tracePt t="15063" x="4062413" y="4357688"/>
          <p14:tracePt t="15083" x="4038600" y="4357688"/>
          <p14:tracePt t="15094" x="4014788" y="4357688"/>
          <p14:tracePt t="15112" x="3995738" y="4357688"/>
          <p14:tracePt t="15125" x="3990975" y="4357688"/>
          <p14:tracePt t="15131" x="3986213" y="4357688"/>
          <p14:tracePt t="15189" x="3967163" y="4357688"/>
          <p14:tracePt t="15215" x="3948113" y="4357688"/>
          <p14:tracePt t="15223" x="3938588" y="4357688"/>
          <p14:tracePt t="15261" x="3929063" y="4357688"/>
          <p14:tracePt t="16063" x="3919538" y="4357688"/>
          <p14:tracePt t="16083" x="3910013" y="4357688"/>
          <p14:tracePt t="16099" x="3905250" y="4357688"/>
          <p14:tracePt t="16627" x="3867150" y="4357688"/>
          <p14:tracePt t="16636" x="3862388" y="4357688"/>
          <p14:tracePt t="16654" x="3857625" y="4357688"/>
          <p14:tracePt t="16729" x="3829050" y="4357688"/>
          <p14:tracePt t="16733" x="3819525" y="4357688"/>
          <p14:tracePt t="16737" x="3810000" y="4352925"/>
          <p14:tracePt t="16752" x="3800475" y="4352925"/>
          <p14:tracePt t="16766" x="3795713" y="4348163"/>
          <p14:tracePt t="16846" x="3767138" y="4343400"/>
          <p14:tracePt t="16855" x="3752850" y="4343400"/>
          <p14:tracePt t="16858" x="3743325" y="4338638"/>
          <p14:tracePt t="16872" x="3719513" y="4333875"/>
          <p14:tracePt t="16904" x="3709988" y="4333875"/>
          <p14:tracePt t="16956" x="3690938" y="4333875"/>
          <p14:tracePt t="16964" x="3686175" y="4333875"/>
          <p14:tracePt t="16969" x="3676650" y="4333875"/>
          <p14:tracePt t="16999" x="3643313" y="4333875"/>
          <p14:tracePt t="17020" x="3624263" y="4338638"/>
          <p14:tracePt t="17032" x="3595688" y="4352925"/>
          <p14:tracePt t="17035" x="3586163" y="4352925"/>
          <p14:tracePt t="17061" x="3543300" y="4362450"/>
          <p14:tracePt t="17079" x="3524250" y="4367213"/>
          <p14:tracePt t="17081" x="3509963" y="4371975"/>
          <p14:tracePt t="17089" x="3500438" y="4371975"/>
          <p14:tracePt t="17112" x="3471863" y="4376738"/>
          <p14:tracePt t="17121" x="3457575" y="4376738"/>
          <p14:tracePt t="17129" x="3448050" y="4381500"/>
          <p14:tracePt t="17153" x="3433763" y="4381500"/>
          <p14:tracePt t="17200" x="3424238" y="4381500"/>
          <p14:tracePt t="17220" x="3400425" y="4381500"/>
          <p14:tracePt t="17245" x="3371850" y="4381500"/>
          <p14:tracePt t="17250" x="3357563" y="4381500"/>
          <p14:tracePt t="17267" x="3324225" y="4381500"/>
          <p14:tracePt t="17278" x="3305175" y="4381500"/>
          <p14:tracePt t="17312" x="3286125" y="4381500"/>
          <p14:tracePt t="17533" x="3390900" y="4381500"/>
          <p14:tracePt t="17574" x="3538538" y="4381500"/>
          <p14:tracePt t="17579" x="3543300" y="4381500"/>
          <p14:tracePt t="17593" x="3552825" y="4381500"/>
          <p14:tracePt t="17615" x="3557588" y="4381500"/>
          <p14:tracePt t="17635" x="3581400" y="4381500"/>
          <p14:tracePt t="17668" x="3662363" y="4381500"/>
          <p14:tracePt t="17686" x="3690938" y="4381500"/>
          <p14:tracePt t="17717" x="3729038" y="4381500"/>
          <p14:tracePt t="17719" x="3738563" y="4381500"/>
          <p14:tracePt t="17737" x="3757613" y="4381500"/>
          <p14:tracePt t="17752" x="3771900" y="4381500"/>
          <p14:tracePt t="17762" x="3776663" y="4381500"/>
          <p14:tracePt t="17780" x="3790950" y="4381500"/>
          <p14:tracePt t="17785" x="3795713" y="4381500"/>
          <p14:tracePt t="17811" x="3800475" y="4376738"/>
          <p14:tracePt t="17845" x="3805238" y="4376738"/>
          <p14:tracePt t="17863" x="3819525" y="4376738"/>
          <p14:tracePt t="17901" x="3848100" y="4376738"/>
          <p14:tracePt t="17927" x="3862388" y="4376738"/>
          <p14:tracePt t="17932" x="3867150" y="4376738"/>
          <p14:tracePt t="17941" x="3876675" y="4376738"/>
          <p14:tracePt t="17982" x="3881438" y="4376738"/>
          <p14:tracePt t="18028" x="3886200" y="4376738"/>
          <p14:tracePt t="18062" x="3914775" y="4376738"/>
          <p14:tracePt t="18065" x="3933825" y="4376738"/>
          <p14:tracePt t="18146" x="4133850" y="4376738"/>
          <p14:tracePt t="18172" x="4138613" y="4376738"/>
          <p14:tracePt t="18215" x="4186238" y="4376738"/>
          <p14:tracePt t="18251" x="4248150" y="4376738"/>
          <p14:tracePt t="18278" x="4252913" y="4376738"/>
          <p14:tracePt t="18329" x="4295775" y="4376738"/>
          <p14:tracePt t="18346" x="4357688" y="4376738"/>
          <p14:tracePt t="18372" x="4457700" y="4376738"/>
          <p14:tracePt t="18410" x="4467225" y="4376738"/>
          <p14:tracePt t="18686" x="4448175" y="4376738"/>
          <p14:tracePt t="18691" x="4433888" y="4376738"/>
          <p14:tracePt t="18694" x="4429125" y="4376738"/>
          <p14:tracePt t="18702" x="4410075" y="4376738"/>
          <p14:tracePt t="18735" x="4371975" y="4371975"/>
          <p14:tracePt t="18747" x="4310063" y="4367213"/>
          <p14:tracePt t="18770" x="4233863" y="4352925"/>
          <p14:tracePt t="18777" x="4191000" y="4348163"/>
          <p14:tracePt t="18784" x="4152900" y="4338638"/>
          <p14:tracePt t="18796" x="4124325" y="4338638"/>
          <p14:tracePt t="18842" x="4067175" y="4338638"/>
          <p14:tracePt t="18871" x="4057650" y="4338638"/>
          <p14:tracePt t="18904" x="4014788" y="4338638"/>
          <p14:tracePt t="18939" x="3971925" y="4338638"/>
          <p14:tracePt t="18968" x="3952875" y="4338638"/>
          <p14:tracePt t="19002" x="3943350" y="4338638"/>
          <p14:tracePt t="19044" x="3895725" y="4333875"/>
          <p14:tracePt t="19062" x="3876675" y="4333875"/>
          <p14:tracePt t="19107" x="3871913" y="4333875"/>
          <p14:tracePt t="19154" x="3843338" y="4333875"/>
          <p14:tracePt t="19176" x="3824288" y="4333875"/>
          <p14:tracePt t="19215" x="3819525" y="4333875"/>
          <p14:tracePt t="19532" x="3857625" y="4333875"/>
          <p14:tracePt t="19551" x="3929063" y="4333875"/>
          <p14:tracePt t="19560" x="3962400" y="4333875"/>
          <p14:tracePt t="19566" x="4000500" y="4333875"/>
          <p14:tracePt t="19571" x="4029075" y="4333875"/>
          <p14:tracePt t="19582" x="4057650" y="4338638"/>
          <p14:tracePt t="19593" x="4090988" y="4338638"/>
          <p14:tracePt t="19597" x="4110038" y="4338638"/>
          <p14:tracePt t="19612" x="4143375" y="4338638"/>
          <p14:tracePt t="19626" x="4167188" y="4338638"/>
          <p14:tracePt t="19658" x="4186238" y="4338638"/>
          <p14:tracePt t="19660" x="4191000" y="4338638"/>
          <p14:tracePt t="19703" x="4224338" y="4338638"/>
          <p14:tracePt t="19706" x="4229100" y="4338638"/>
          <p14:tracePt t="19719" x="4238625" y="4338638"/>
          <p14:tracePt t="19750" x="4281488" y="4338638"/>
          <p14:tracePt t="19751" x="4291013" y="4338638"/>
          <p14:tracePt t="19768" x="4310063" y="4338638"/>
          <p14:tracePt t="19796" x="4314825" y="4338638"/>
          <p14:tracePt t="19858" x="4333875" y="4338638"/>
          <p14:tracePt t="19871" x="4343400" y="4338638"/>
          <p14:tracePt t="19903" x="4362450" y="4338638"/>
          <p14:tracePt t="19947" x="4386263" y="4338638"/>
          <p14:tracePt t="19954" x="4391025" y="4338638"/>
          <p14:tracePt t="20189" x="4357688" y="4348163"/>
          <p14:tracePt t="20238" x="4305300" y="4357688"/>
          <p14:tracePt t="20245" x="4286250" y="4357688"/>
          <p14:tracePt t="20263" x="4262438" y="4357688"/>
          <p14:tracePt t="20298" x="4219575" y="4357688"/>
          <p14:tracePt t="20342" x="4062413" y="4357688"/>
          <p14:tracePt t="20346" x="4048125" y="4357688"/>
          <p14:tracePt t="20362" x="4024313" y="4357688"/>
          <p14:tracePt t="20373" x="4005263" y="4357688"/>
          <p14:tracePt t="20377" x="3995738" y="4357688"/>
          <p14:tracePt t="20405" x="3962400" y="4357688"/>
          <p14:tracePt t="20425" x="3952875" y="4357688"/>
          <p14:tracePt t="20438" x="3938588" y="4357688"/>
          <p14:tracePt t="20454" x="3929063" y="4357688"/>
          <p14:tracePt t="20460" x="3924300" y="4357688"/>
          <p14:tracePt t="20471" x="3890963" y="4357688"/>
          <p14:tracePt t="20512" x="3805238" y="4357688"/>
          <p14:tracePt t="20529" x="3776663" y="4357688"/>
          <p14:tracePt t="20533" x="3771900" y="4357688"/>
          <p14:tracePt t="20580" x="3743325" y="4357688"/>
          <p14:tracePt t="21253" x="3752850" y="4357688"/>
          <p14:tracePt t="21372" x="3757613" y="4357688"/>
          <p14:tracePt t="21410" x="3771900" y="4343400"/>
          <p14:tracePt t="21435" x="3776663" y="4343400"/>
          <p14:tracePt t="21468" x="3776663" y="4338638"/>
          <p14:tracePt t="22298" x="3781425" y="4338638"/>
          <p14:tracePt t="22313" x="3786188" y="4338638"/>
          <p14:tracePt t="22357" x="3795713" y="4338638"/>
          <p14:tracePt t="22372" x="3800475" y="4338638"/>
          <p14:tracePt t="22407" x="3810000" y="4338638"/>
          <p14:tracePt t="23793" x="3838575" y="4338638"/>
          <p14:tracePt t="23813" x="3862388" y="4338638"/>
          <p14:tracePt t="23816" x="3871913" y="4338638"/>
          <p14:tracePt t="23826" x="3881438" y="4338638"/>
          <p14:tracePt t="23847" x="3914775" y="4338638"/>
          <p14:tracePt t="23857" x="3929063" y="4338638"/>
          <p14:tracePt t="23864" x="3938588" y="4338638"/>
          <p14:tracePt t="23871" x="3957638" y="4338638"/>
          <p14:tracePt t="23877" x="3967163" y="4338638"/>
          <p14:tracePt t="23894" x="3986213" y="4338638"/>
          <p14:tracePt t="23904" x="3990975" y="4338638"/>
          <p14:tracePt t="23910" x="3995738" y="4338638"/>
          <p14:tracePt t="23935" x="4000500" y="4338638"/>
          <p14:tracePt t="23986" x="4062413" y="4338638"/>
          <p14:tracePt t="23992" x="4076700" y="4338638"/>
          <p14:tracePt t="23998" x="4095750" y="4338638"/>
          <p14:tracePt t="24009" x="4119563" y="4338638"/>
          <p14:tracePt t="24012" x="4133850" y="4338638"/>
          <p14:tracePt t="24059" x="4152900" y="4338638"/>
          <p14:tracePt t="24110" x="4219575" y="4338638"/>
          <p14:tracePt t="24120" x="4243388" y="4338638"/>
          <p14:tracePt t="24126" x="4262438" y="4338638"/>
          <p14:tracePt t="24144" x="4291013" y="4338638"/>
          <p14:tracePt t="24151" x="4300538" y="4338638"/>
          <p14:tracePt t="24232" x="4343400" y="4338638"/>
          <p14:tracePt t="24237" x="4367213" y="4338638"/>
          <p14:tracePt t="24246" x="4381500" y="4338638"/>
          <p14:tracePt t="24265" x="4405313" y="4338638"/>
          <p14:tracePt t="24270" x="4410075" y="4338638"/>
          <p14:tracePt t="24292" x="4419600" y="4338638"/>
          <p14:tracePt t="24343" x="4438650" y="4338638"/>
          <p14:tracePt t="24363" x="4462463" y="4338638"/>
          <p14:tracePt t="24371" x="4471988" y="4338638"/>
          <p14:tracePt t="24377" x="4481513" y="4338638"/>
          <p14:tracePt t="24382" x="4491038" y="4338638"/>
          <p14:tracePt t="24392" x="4505325" y="4338638"/>
          <p14:tracePt t="24437" x="4519613" y="4338638"/>
          <p14:tracePt t="24438" x="4524375" y="4338638"/>
          <p14:tracePt t="24488" x="4581525" y="4338638"/>
          <p14:tracePt t="24496" x="4586288" y="4338638"/>
          <p14:tracePt t="24594" x="4595813" y="4333875"/>
          <p14:tracePt t="24613" x="4600575" y="4333875"/>
          <p14:tracePt t="24735" x="4600575" y="4324350"/>
          <p14:tracePt t="24753" x="4600575" y="4319588"/>
          <p14:tracePt t="24811" x="4600575" y="4300538"/>
          <p14:tracePt t="24829" x="4600575" y="4295775"/>
          <p14:tracePt t="24857" x="4557713" y="4257675"/>
          <p14:tracePt t="24860" x="4538663" y="4243388"/>
          <p14:tracePt t="24876" x="4500563" y="4219575"/>
          <p14:tracePt t="24921" x="4257675" y="4100513"/>
          <p14:tracePt t="24937" x="4195763" y="4076700"/>
          <p14:tracePt t="24957" x="4148138" y="4057650"/>
          <p14:tracePt t="24967" x="4124325" y="4048125"/>
          <p14:tracePt t="24987" x="4090988" y="4038600"/>
          <p14:tracePt t="24997" x="4062413" y="4024313"/>
          <p14:tracePt t="25004" x="4019550" y="4010025"/>
          <p14:tracePt t="25029" x="3900488" y="3971925"/>
          <p14:tracePt t="25048" x="3786188" y="3933825"/>
          <p14:tracePt t="25093" x="3724275" y="3919538"/>
          <p14:tracePt t="25121" x="3709988" y="3919538"/>
          <p14:tracePt t="25139" x="3605213" y="3919538"/>
          <p14:tracePt t="25145" x="3567113" y="3919538"/>
          <p14:tracePt t="25187" x="3448050" y="3919538"/>
          <p14:tracePt t="25193" x="3438525" y="3919538"/>
          <p14:tracePt t="25196" x="3429000" y="3919538"/>
          <p14:tracePt t="25211" x="3424238" y="3924300"/>
          <p14:tracePt t="25217" x="3419475" y="3924300"/>
          <p14:tracePt t="25222" x="3414713" y="3929063"/>
          <p14:tracePt t="25248" x="3395663" y="3943350"/>
          <p14:tracePt t="25251" x="3386138" y="3948113"/>
          <p14:tracePt t="25297" x="3286125" y="3986213"/>
          <p14:tracePt t="25325" x="3238500" y="4014788"/>
          <p14:tracePt t="25330" x="3228975" y="4024313"/>
          <p14:tracePt t="25346" x="3214688" y="4029075"/>
          <p14:tracePt t="25358" x="3209925" y="4033838"/>
          <p14:tracePt t="25364" x="3200400" y="4038600"/>
          <p14:tracePt t="25372" x="3195638" y="4038600"/>
          <p14:tracePt t="25391" x="3181350" y="4043363"/>
          <p14:tracePt t="25435" x="3148013" y="4052888"/>
          <p14:tracePt t="25674" x="3148013" y="4057650"/>
          <p14:tracePt t="25700" x="3157538" y="4062413"/>
          <p14:tracePt t="25750" x="3162300" y="4062413"/>
          <p14:tracePt t="25801" x="3338513" y="4071938"/>
          <p14:tracePt t="25810" x="3376613" y="4071938"/>
          <p14:tracePt t="25817" x="3405188" y="4071938"/>
          <p14:tracePt t="25819" x="3433763" y="4071938"/>
          <p14:tracePt t="25828" x="3452813" y="4071938"/>
          <p14:tracePt t="25844" x="3467100" y="4071938"/>
          <p14:tracePt t="25875" x="3505200" y="4071938"/>
          <p14:tracePt t="25892" x="3557588" y="4071938"/>
          <p14:tracePt t="25917" x="3724275" y="4081463"/>
          <p14:tracePt t="25933" x="3805238" y="4095750"/>
          <p14:tracePt t="25965" x="3881438" y="4110038"/>
          <p14:tracePt t="25984" x="3910013" y="4119563"/>
          <p14:tracePt t="26001" x="3948113" y="4129088"/>
          <p14:tracePt t="26017" x="3990975" y="4133850"/>
          <p14:tracePt t="26062" x="4100513" y="4143375"/>
          <p14:tracePt t="26064" x="4105275" y="4143375"/>
          <p14:tracePt t="26152" x="4176713" y="4148138"/>
          <p14:tracePt t="26169" x="4205288" y="4157663"/>
          <p14:tracePt t="26196" x="4224338" y="4157663"/>
          <p14:tracePt t="26294" x="4262438" y="4167188"/>
          <p14:tracePt t="26322" x="4271963" y="4167188"/>
          <p14:tracePt t="26386" x="4319588" y="4186238"/>
          <p14:tracePt t="26402" x="4348163" y="4195763"/>
          <p14:tracePt t="26434" x="4376738" y="4200525"/>
          <p14:tracePt t="26720" x="4376738" y="4205288"/>
          <p14:tracePt t="26747" x="4376738" y="4210050"/>
          <p14:tracePt t="26780" x="4376738" y="4224338"/>
          <p14:tracePt t="26807" x="4224338" y="4248150"/>
          <p14:tracePt t="26814" x="4195763" y="4248150"/>
          <p14:tracePt t="26817" x="4167188" y="4248150"/>
          <p14:tracePt t="26828" x="4129088" y="4257675"/>
          <p14:tracePt t="26847" x="4067175" y="4257675"/>
          <p14:tracePt t="26858" x="4057650" y="4257675"/>
          <p14:tracePt t="26865" x="4048125" y="4262438"/>
          <p14:tracePt t="26919" x="4005263" y="4262438"/>
          <p14:tracePt t="26924" x="3976688" y="4262438"/>
          <p14:tracePt t="26939" x="3905250" y="4257675"/>
          <p14:tracePt t="26984" x="3776663" y="4252913"/>
          <p14:tracePt t="27050" x="3724275" y="4252913"/>
          <p14:tracePt t="27060" x="3709988" y="4252913"/>
          <p14:tracePt t="27065" x="3695700" y="4252913"/>
          <p14:tracePt t="27091" x="3648075" y="4252913"/>
          <p14:tracePt t="27096" x="3633788" y="4252913"/>
          <p14:tracePt t="27112" x="3600450" y="4252913"/>
          <p14:tracePt t="27161" x="3476625" y="4257675"/>
          <p14:tracePt t="27168" x="3462338" y="4257675"/>
          <p14:tracePt t="27173" x="3438525" y="4257675"/>
          <p14:tracePt t="27204" x="3429000" y="4257675"/>
          <p14:tracePt t="27387" x="3529013" y="4257675"/>
          <p14:tracePt t="27438" x="3971925" y="4271963"/>
          <p14:tracePt t="27488" x="4138613" y="4276725"/>
          <p14:tracePt t="27545" x="4191000" y="4276725"/>
          <p14:tracePt t="27550" x="4200525" y="4276725"/>
          <p14:tracePt t="28140" x="4162425" y="4286250"/>
          <p14:tracePt t="28168" x="4105275" y="4305300"/>
          <p14:tracePt t="28174" x="4095750" y="4310063"/>
          <p14:tracePt t="28184" x="4086225" y="4310063"/>
          <p14:tracePt t="28204" x="4067175" y="4319588"/>
          <p14:tracePt t="28216" x="4062413" y="4319588"/>
          <p14:tracePt t="28222" x="4057650" y="4319588"/>
          <p14:tracePt t="28226" x="4052888" y="4324350"/>
          <p14:tracePt t="28276" x="3990975" y="4333875"/>
          <p14:tracePt t="28282" x="3971925" y="4333875"/>
          <p14:tracePt t="28286" x="3948113" y="4333875"/>
          <p14:tracePt t="28304" x="3890963" y="4333875"/>
          <p14:tracePt t="28311" x="3862388" y="4338638"/>
          <p14:tracePt t="28319" x="3838575" y="4338638"/>
          <p14:tracePt t="28342" x="3786188" y="4343400"/>
          <p14:tracePt t="28363" x="3762375" y="4348163"/>
          <p14:tracePt t="28373" x="3757613" y="4348163"/>
          <p14:tracePt t="28379" x="3752850" y="4348163"/>
          <p14:tracePt t="28404" x="3729038" y="4348163"/>
          <p14:tracePt t="28421" x="3709988" y="4348163"/>
          <p14:tracePt t="28425" x="3695700" y="4348163"/>
          <p14:tracePt t="28431" x="3686175" y="4348163"/>
          <p14:tracePt t="28439" x="3681413" y="4348163"/>
          <p14:tracePt t="28455" x="3652838" y="4348163"/>
          <p14:tracePt t="28458" x="3648075" y="4348163"/>
          <p14:tracePt t="28468" x="3629025" y="4348163"/>
          <p14:tracePt t="28488" x="3605213" y="4348163"/>
          <p14:tracePt t="28496" x="3600450" y="4348163"/>
          <p14:tracePt t="28502" x="3595688" y="4348163"/>
          <p14:tracePt t="28505" x="3586163" y="4348163"/>
          <p14:tracePt t="28515" x="3581400" y="4348163"/>
          <p14:tracePt t="28534" x="3548063" y="4348163"/>
          <p14:tracePt t="28547" x="3533775" y="4348163"/>
          <p14:tracePt t="28551" x="3524250" y="4348163"/>
          <p14:tracePt t="28562" x="3505200" y="4352925"/>
          <p14:tracePt t="28576" x="3476625" y="4362450"/>
          <p14:tracePt t="28609" x="3390900" y="4371975"/>
          <p14:tracePt t="28653" x="3324225" y="4376738"/>
          <p14:tracePt t="28659" x="3305175" y="4381500"/>
          <p14:tracePt t="28661" x="3286125" y="4381500"/>
          <p14:tracePt t="28670" x="3281363" y="4381500"/>
          <p14:tracePt t="28687" x="3252788" y="4381500"/>
          <p14:tracePt t="28691" x="3243263" y="4381500"/>
          <p14:tracePt t="28732" x="3224213" y="4381500"/>
          <p14:tracePt t="28738" x="3219450" y="4381500"/>
          <p14:tracePt t="28780" x="3209925" y="4381500"/>
          <p14:tracePt t="28799" x="3195638" y="4381500"/>
          <p14:tracePt t="28846" x="3095625" y="4376738"/>
          <p14:tracePt t="28857" x="3076575" y="4376738"/>
          <p14:tracePt t="28872" x="3067050" y="4371975"/>
          <p14:tracePt t="28876" x="3057525" y="4371975"/>
          <p14:tracePt t="28878" x="3052763" y="4367213"/>
          <p14:tracePt t="28902" x="3038475" y="4367213"/>
          <p14:tracePt t="28937" x="3024188" y="4362450"/>
          <p14:tracePt t="28940" x="3014663" y="4362450"/>
          <p14:tracePt t="28950" x="3009900" y="4362450"/>
          <p14:tracePt t="28967" x="3000375" y="4357688"/>
          <p14:tracePt t="28971" x="2995613" y="4357688"/>
          <p14:tracePt t="28983" x="2986088" y="4357688"/>
          <p14:tracePt t="29001" x="2967038" y="4352925"/>
          <p14:tracePt t="29043" x="2938463" y="4348163"/>
          <p14:tracePt t="29046" x="2928938" y="4348163"/>
          <p14:tracePt t="29093" x="2890838" y="4343400"/>
          <p14:tracePt t="29112" x="2876550" y="4338638"/>
          <p14:tracePt t="29125" x="2871788" y="4338638"/>
          <p14:tracePt t="29142" x="2862263" y="4338638"/>
          <p14:tracePt t="29188" x="2843213" y="4338638"/>
          <p14:tracePt t="29195" x="2838450" y="4338638"/>
          <p14:tracePt t="29374" x="2814638" y="4338638"/>
          <p14:tracePt t="29404" x="2795588" y="4338638"/>
          <p14:tracePt t="29484" x="2776538" y="4338638"/>
          <p14:tracePt t="29486" x="2767013" y="4338638"/>
          <p14:tracePt t="29547" x="2733675" y="4338638"/>
          <p14:tracePt t="29576" x="2695575" y="4338638"/>
          <p14:tracePt t="29593" x="2681288" y="4338638"/>
          <p14:tracePt t="29624" x="2676525" y="4338638"/>
          <p14:tracePt t="29737" x="2671763" y="4338638"/>
          <p14:tracePt t="29762" x="2667000" y="4338638"/>
          <p14:tracePt t="29810" x="2662238" y="4333875"/>
          <p14:tracePt t="29923" x="2647950" y="4333875"/>
          <p14:tracePt t="30609" x="2657475" y="4333875"/>
          <p14:tracePt t="30612" x="2671763" y="4333875"/>
          <p14:tracePt t="30622" x="2681288" y="4329113"/>
          <p14:tracePt t="30637" x="2700338" y="4324350"/>
          <p14:tracePt t="30669" x="2728913" y="4319588"/>
          <p14:tracePt t="30675" x="2733675" y="4319588"/>
          <p14:tracePt t="30689" x="2752725" y="4319588"/>
          <p14:tracePt t="30732" x="2881313" y="4319588"/>
          <p14:tracePt t="30751" x="2914650" y="4319588"/>
          <p14:tracePt t="30778" x="2938463" y="4319588"/>
          <p14:tracePt t="30845" x="3024188" y="4319588"/>
          <p14:tracePt t="30875" x="3086100" y="4319588"/>
          <p14:tracePt t="30881" x="3090863" y="4319588"/>
          <p14:tracePt t="30982" x="3157538" y="4319588"/>
          <p14:tracePt t="30988" x="3167063" y="4319588"/>
          <p14:tracePt t="30997" x="3171825" y="4319588"/>
          <p14:tracePt t="31003" x="3176588" y="4319588"/>
          <p14:tracePt t="31096" x="3286125" y="4319588"/>
          <p14:tracePt t="31122" x="3357563" y="4319588"/>
          <p14:tracePt t="31142" x="3367088" y="4324350"/>
          <p14:tracePt t="31153" x="3386138" y="4329113"/>
          <p14:tracePt t="31170" x="3405188" y="4329113"/>
          <p14:tracePt t="31260" x="3524250" y="4329113"/>
          <p14:tracePt t="31283" x="3552825" y="4329113"/>
          <p14:tracePt t="31311" x="3671888" y="4329113"/>
          <p14:tracePt t="31338" x="3676650" y="4329113"/>
          <p14:tracePt t="31395" x="3724275" y="4329113"/>
          <p14:tracePt t="31420" x="3810000" y="4329113"/>
          <p14:tracePt t="31424" x="3819525" y="4329113"/>
          <p14:tracePt t="31432" x="3829050" y="4329113"/>
          <p14:tracePt t="31449" x="3833813" y="4329113"/>
          <p14:tracePt t="31778" x="3767138" y="4329113"/>
          <p14:tracePt t="31783" x="3743325" y="4329113"/>
          <p14:tracePt t="31812" x="3609975" y="4329113"/>
          <p14:tracePt t="31861" x="3457575" y="4352925"/>
          <p14:tracePt t="31864" x="3452813" y="4352925"/>
          <p14:tracePt t="31872" x="3448050" y="4352925"/>
          <p14:tracePt t="31888" x="3438525" y="4352925"/>
          <p14:tracePt t="31936" x="3429000" y="4352925"/>
          <p14:tracePt t="31969" x="3333750" y="4352925"/>
          <p14:tracePt t="32016" x="3267075" y="4352925"/>
          <p14:tracePt t="32060" x="3152775" y="4352925"/>
          <p14:tracePt t="32110" x="3100388" y="4352925"/>
          <p14:tracePt t="32113" x="3090863" y="4352925"/>
          <p14:tracePt t="32222" x="3076575" y="4352925"/>
          <p14:tracePt t="32261" x="3038475" y="4348163"/>
          <p14:tracePt t="32282" x="3028950" y="4343400"/>
          <p14:tracePt t="32314" x="3024188" y="4343400"/>
          <p14:tracePt t="32342" x="3009900" y="4343400"/>
          <p14:tracePt t="32347" x="3005138" y="4343400"/>
          <p14:tracePt t="32360" x="2986088" y="4343400"/>
          <p14:tracePt t="32406" x="2967038" y="4343400"/>
          <p14:tracePt t="32503" x="2947988" y="4343400"/>
          <p14:tracePt t="32543" x="2938463" y="4343400"/>
          <p14:tracePt t="32559" x="2933700" y="4343400"/>
          <p14:tracePt t="32592" x="2905125" y="4343400"/>
          <p14:tracePt t="32609" x="2900363" y="4343400"/>
          <p14:tracePt t="32643" x="2895600" y="4343400"/>
          <p14:tracePt t="32670" x="2881313" y="4343400"/>
          <p14:tracePt t="32675" x="2871788" y="4343400"/>
          <p14:tracePt t="32685" x="2867025" y="4343400"/>
          <p14:tracePt t="32718" x="2843213" y="4343400"/>
          <p14:tracePt t="32793" x="2838450" y="4343400"/>
          <p14:tracePt t="32841" x="2805113" y="4343400"/>
          <p14:tracePt t="33044" x="2790825" y="4343400"/>
          <p14:tracePt t="34048" x="2790825" y="4333875"/>
          <p14:tracePt t="34094" x="2790825" y="4319588"/>
          <p14:tracePt t="34155" x="2790825" y="4310063"/>
          <p14:tracePt t="34985" x="2800350" y="4310063"/>
          <p14:tracePt t="35000" x="2814638" y="4305300"/>
          <p14:tracePt t="35036" x="2867025" y="4295775"/>
          <p14:tracePt t="35044" x="2876550" y="4291013"/>
          <p14:tracePt t="35048" x="2881313" y="4291013"/>
          <p14:tracePt t="35076" x="2890838" y="4286250"/>
          <p14:tracePt t="35122" x="2914650" y="4281488"/>
          <p14:tracePt t="35140" x="2919413" y="4281488"/>
          <p14:tracePt t="35168" x="2928938" y="4281488"/>
          <p14:tracePt t="35248" x="2943225" y="4281488"/>
          <p14:tracePt t="35270" x="2962275" y="4281488"/>
          <p14:tracePt t="35310" x="2976563" y="4281488"/>
          <p14:tracePt t="35317" x="2981325" y="4281488"/>
          <p14:tracePt t="35321" x="2986088" y="4281488"/>
          <p14:tracePt t="35333" x="2990850" y="4281488"/>
          <p14:tracePt t="35345" x="2995613" y="4281488"/>
          <p14:tracePt t="35363" x="3038475" y="4281488"/>
          <p14:tracePt t="35376" x="3062288" y="4281488"/>
          <p14:tracePt t="35396" x="3081338" y="4281488"/>
          <p14:tracePt t="35471" x="3109913" y="4281488"/>
          <p14:tracePt t="35477" x="3124200" y="4281488"/>
          <p14:tracePt t="35532" x="3152775" y="4281488"/>
          <p14:tracePt t="35580" x="3157538" y="4281488"/>
          <p14:tracePt t="37187" x="3148013" y="4281488"/>
          <p14:tracePt t="37209" x="3133725" y="4281488"/>
          <p14:tracePt t="37222" x="3128963" y="4281488"/>
          <p14:tracePt t="37230" x="3119438" y="4281488"/>
          <p14:tracePt t="37237" x="3109913" y="4281488"/>
          <p14:tracePt t="37251" x="3090863" y="4281488"/>
          <p14:tracePt t="37298" x="3005138" y="4291013"/>
          <p14:tracePt t="37306" x="2990850" y="4291013"/>
          <p14:tracePt t="37312" x="2976563" y="4291013"/>
          <p14:tracePt t="37316" x="2957513" y="4291013"/>
          <p14:tracePt t="37343" x="2924175" y="4295775"/>
          <p14:tracePt t="37346" x="2909888" y="4295775"/>
          <p14:tracePt t="37355" x="2905125" y="4295775"/>
          <p14:tracePt t="37373" x="2881313" y="4300538"/>
          <p14:tracePt t="37421" x="2857500" y="4300538"/>
          <p14:tracePt t="37440" x="2843213" y="4305300"/>
          <p14:tracePt t="37481" x="2800350" y="4310063"/>
          <p14:tracePt t="37487" x="2790825" y="4314825"/>
          <p14:tracePt t="37493" x="2781300" y="4314825"/>
          <p14:tracePt t="37512" x="2752725" y="4319588"/>
          <p14:tracePt t="37519" x="2743200" y="4324350"/>
          <p14:tracePt t="37546" x="2738438" y="4329113"/>
          <p14:tracePt t="37842" x="2857500" y="4319588"/>
          <p14:tracePt t="37862" x="2867025" y="4314825"/>
          <p14:tracePt t="37864" x="2871788" y="4314825"/>
          <p14:tracePt t="37924" x="2938463" y="4314825"/>
          <p14:tracePt t="37927" x="2971800" y="4314825"/>
          <p14:tracePt t="37932" x="3000375" y="4314825"/>
          <p14:tracePt t="37939" x="3028950" y="4314825"/>
          <p14:tracePt t="37957" x="3071813" y="4314825"/>
          <p14:tracePt t="37967" x="3090863" y="4314825"/>
          <p14:tracePt t="37971" x="3105150" y="4314825"/>
          <p14:tracePt t="37982" x="3114675" y="4314825"/>
          <p14:tracePt t="37998" x="3152775" y="4319588"/>
          <p14:tracePt t="38046" x="3338513" y="4362450"/>
          <p14:tracePt t="38051" x="3348038" y="4367213"/>
          <p14:tracePt t="38060" x="3362325" y="4371975"/>
          <p14:tracePt t="38079" x="3376613" y="4381500"/>
          <p14:tracePt t="38084" x="3390900" y="4386263"/>
          <p14:tracePt t="38093" x="3405188" y="4391025"/>
          <p14:tracePt t="38100" x="3438525" y="4400550"/>
          <p14:tracePt t="38122" x="3562350" y="4443413"/>
          <p14:tracePt t="38126" x="3609975" y="4457700"/>
          <p14:tracePt t="38153" x="3695700" y="4481513"/>
          <p14:tracePt t="38171" x="3743325" y="4491038"/>
          <p14:tracePt t="38174" x="3781425" y="4505325"/>
          <p14:tracePt t="38215" x="3990975" y="4548188"/>
          <p14:tracePt t="38220" x="4024313" y="4548188"/>
          <p14:tracePt t="38240" x="4067175" y="4552950"/>
          <p14:tracePt t="38250" x="4081463" y="4557713"/>
          <p14:tracePt t="38299" x="4167188" y="4572000"/>
          <p14:tracePt t="38325" x="4295775" y="4600575"/>
          <p14:tracePt t="38329" x="4338638" y="4605338"/>
          <p14:tracePt t="38370" x="4386263" y="4619625"/>
          <p14:tracePt t="38405" x="4429125" y="4629150"/>
          <p14:tracePt t="38435" x="4500563" y="4638675"/>
          <p14:tracePt t="38454" x="4538663" y="4643438"/>
          <p14:tracePt t="38457" x="4562475" y="4643438"/>
          <p14:tracePt t="38467" x="4576763" y="4643438"/>
          <p14:tracePt t="38534" x="4662488" y="4643438"/>
          <p14:tracePt t="38559" x="4724400" y="4652963"/>
          <p14:tracePt t="38563" x="4733925" y="4652963"/>
          <p14:tracePt t="38579" x="4738688" y="4652963"/>
          <p14:tracePt t="38640" x="4767263" y="4652963"/>
          <p14:tracePt t="38659" x="4781550" y="4652963"/>
          <p14:tracePt t="38668" x="4791075" y="4652963"/>
          <p14:tracePt t="38703" x="4795838" y="4652963"/>
          <p14:tracePt t="38737" x="4824413" y="4652963"/>
          <p14:tracePt t="38766" x="4891088" y="4662488"/>
          <p14:tracePt t="38771" x="4905375" y="4662488"/>
          <p14:tracePt t="38782" x="4914900" y="4662488"/>
          <p14:tracePt t="38798" x="4919663" y="4662488"/>
          <p14:tracePt t="38982" x="4943475" y="4662488"/>
          <p14:tracePt t="38999" x="4972050" y="4662488"/>
          <p14:tracePt t="39031" x="5005388" y="4662488"/>
          <p14:tracePt t="39107" x="5167313" y="4662488"/>
          <p14:tracePt t="39109" x="5200650" y="4667250"/>
          <p14:tracePt t="39125" x="5343525" y="4676775"/>
          <p14:tracePt t="39173" x="5419725" y="4681538"/>
          <p14:tracePt t="39437" x="5419725" y="4686300"/>
          <p14:tracePt t="39482" x="5410200" y="4695825"/>
          <p14:tracePt t="39487" x="5353050" y="4700588"/>
          <p14:tracePt t="39499" x="5291138" y="4710113"/>
          <p14:tracePt t="39516" x="5214938" y="4710113"/>
          <p14:tracePt t="39548" x="5033963" y="4710113"/>
          <p14:tracePt t="39559" x="4962525" y="4710113"/>
          <p14:tracePt t="39577" x="4895850" y="4710113"/>
          <p14:tracePt t="39585" x="4867275" y="4710113"/>
          <p14:tracePt t="39592" x="4852988" y="4710113"/>
          <p14:tracePt t="39597" x="4829175" y="4710113"/>
          <p14:tracePt t="39637" x="4733925" y="4710113"/>
          <p14:tracePt t="39642" x="4719638" y="4710113"/>
          <p14:tracePt t="39684" x="4638675" y="4710113"/>
          <p14:tracePt t="39688" x="4614863" y="4710113"/>
          <p14:tracePt t="39693" x="4600575" y="4710113"/>
          <p14:tracePt t="39702" x="4576763" y="4710113"/>
          <p14:tracePt t="39720" x="4514850" y="4710113"/>
          <p14:tracePt t="39730" x="4476750" y="4710113"/>
          <p14:tracePt t="39737" x="4433888" y="4710113"/>
          <p14:tracePt t="39739" x="4414838" y="4710113"/>
          <p14:tracePt t="39750" x="4391025" y="4710113"/>
          <p14:tracePt t="39768" x="4367213" y="4710113"/>
          <p14:tracePt t="39771" x="4362450" y="4710113"/>
          <p14:tracePt t="39841" x="4314825" y="4710113"/>
          <p14:tracePt t="39845" x="4295775" y="4710113"/>
          <p14:tracePt t="39890" x="4210050" y="4710113"/>
          <p14:tracePt t="39894" x="4205288" y="4710113"/>
          <p14:tracePt t="39969" x="4191000" y="4710113"/>
          <p14:tracePt t="39988" x="4171950" y="4710113"/>
          <p14:tracePt t="40000" x="4157663" y="4710113"/>
          <p14:tracePt t="40020" x="4138613" y="4710113"/>
          <p14:tracePt t="40031" x="4133850" y="4710113"/>
          <p14:tracePt t="40036" x="4119563" y="4710113"/>
          <p14:tracePt t="40058" x="4086225" y="4710113"/>
          <p14:tracePt t="40064" x="4076700" y="4710113"/>
          <p14:tracePt t="40105" x="3976688" y="4700588"/>
          <p14:tracePt t="40139" x="3762375" y="4681538"/>
          <p14:tracePt t="40187" x="3576638" y="4667250"/>
          <p14:tracePt t="40195" x="3538538" y="4657725"/>
          <p14:tracePt t="40196" x="3500438" y="4657725"/>
          <p14:tracePt t="40207" x="3457575" y="4652963"/>
          <p14:tracePt t="40222" x="3367088" y="4638675"/>
          <p14:tracePt t="40270" x="3224213" y="4581525"/>
          <p14:tracePt t="40295" x="3162300" y="4543425"/>
          <p14:tracePt t="40311" x="3138488" y="4529138"/>
          <p14:tracePt t="40328" x="3128963" y="4524375"/>
          <p14:tracePt t="40341" x="3109913" y="4510088"/>
          <p14:tracePt t="40391" x="3033713" y="4419600"/>
          <p14:tracePt t="40395" x="3024188" y="4410075"/>
          <p14:tracePt t="40420" x="3000375" y="4386263"/>
          <p14:tracePt t="40425" x="2990850" y="4381500"/>
          <p14:tracePt t="40433" x="2986088" y="4376738"/>
          <p14:tracePt t="40450" x="2981325" y="4376738"/>
          <p14:tracePt t="40481" x="2971800" y="4371975"/>
          <p14:tracePt t="40498" x="2952750" y="4367213"/>
          <p14:tracePt t="40529" x="2914650" y="4357688"/>
          <p14:tracePt t="40562" x="2905125" y="4352925"/>
          <p14:tracePt t="40643" x="2895600" y="4352925"/>
          <p14:tracePt t="41089" x="2905125" y="4352925"/>
          <p14:tracePt t="41311" x="2900363" y="4352925"/>
          <p14:tracePt t="41347" x="2895600" y="4352925"/>
          <p14:tracePt t="41370" x="2890838" y="4352925"/>
          <p14:tracePt t="41404" x="2867025" y="4352925"/>
          <p14:tracePt t="41435" x="2847975" y="4352925"/>
          <p14:tracePt t="41456" x="2838450" y="4352925"/>
          <p14:tracePt t="41464" x="2833688" y="4352925"/>
          <p14:tracePt t="41481" x="2819400" y="4352925"/>
          <p14:tracePt t="41499" x="2809875" y="4352925"/>
          <p14:tracePt t="41501" x="2805113" y="4352925"/>
          <p14:tracePt t="41512" x="2800350" y="4352925"/>
          <p14:tracePt t="41639" x="2762250" y="4352925"/>
          <p14:tracePt t="41643" x="2752725" y="4343400"/>
          <p14:tracePt t="41669" x="2743200" y="4343400"/>
          <p14:tracePt t="41699" x="2724150" y="4343400"/>
          <p14:tracePt t="41966" x="2728913" y="4343400"/>
          <p14:tracePt t="41987" x="2747963" y="4333875"/>
          <p14:tracePt t="41996" x="2781300" y="4324350"/>
          <p14:tracePt t="42001" x="2790825" y="4324350"/>
          <p14:tracePt t="42005" x="2800350" y="4324350"/>
          <p14:tracePt t="42044" x="2862263" y="4319588"/>
          <p14:tracePt t="42049" x="2871788" y="4319588"/>
          <p14:tracePt t="42095" x="2957513" y="4319588"/>
          <p14:tracePt t="42111" x="2971800" y="4319588"/>
          <p14:tracePt t="42171" x="3000375" y="4319588"/>
          <p14:tracePt t="42176" x="3009900" y="4319588"/>
          <p14:tracePt t="42218" x="3048000" y="4319588"/>
          <p14:tracePt t="42270" x="3052763" y="4319588"/>
          <p14:tracePt t="42748" x="3057525" y="4300538"/>
          <p14:tracePt t="42768" x="3067050" y="4271963"/>
          <p14:tracePt t="42780" x="3067050" y="4267200"/>
          <p14:tracePt t="42797" x="3071813" y="4248150"/>
          <p14:tracePt t="42813" x="3076575" y="4233863"/>
          <p14:tracePt t="42815" x="3076575" y="4224338"/>
          <p14:tracePt t="42842" x="3076575" y="4210050"/>
          <p14:tracePt t="42860" x="3076575" y="4186238"/>
          <p14:tracePt t="42871" x="3076575" y="4181475"/>
          <p14:tracePt t="42908" x="3076575" y="4167188"/>
          <p14:tracePt t="42935" x="3076575" y="4157663"/>
          <p14:tracePt t="42961" x="3071813" y="4143375"/>
          <p14:tracePt t="42999" x="3033713" y="4114800"/>
          <p14:tracePt t="43017" x="3009900" y="4100513"/>
          <p14:tracePt t="43028" x="3005138" y="4095750"/>
          <p14:tracePt t="43047" x="2981325" y="4086225"/>
          <p14:tracePt t="43055" x="2976563" y="4086225"/>
          <p14:tracePt t="43063" x="2971800" y="4081463"/>
          <p14:tracePt t="43079" x="2952750" y="4071938"/>
          <p14:tracePt t="43142" x="2905125" y="4052888"/>
          <p14:tracePt t="43206" x="2886075" y="4043363"/>
          <p14:tracePt t="43210" x="2876550" y="4043363"/>
          <p14:tracePt t="43219" x="2871788" y="4038600"/>
          <p14:tracePt t="43279" x="2843213" y="4038600"/>
          <p14:tracePt t="43303" x="2809875" y="4038600"/>
          <p14:tracePt t="43310" x="2795588" y="4038600"/>
          <p14:tracePt t="43317" x="2781300" y="4038600"/>
          <p14:tracePt t="43327" x="2771775" y="4038600"/>
          <p14:tracePt t="43341" x="2752725" y="4043363"/>
          <p14:tracePt t="43375" x="2719388" y="4057650"/>
          <p14:tracePt t="43406" x="2705100" y="4071938"/>
          <p14:tracePt t="43449" x="2686050" y="4086225"/>
          <p14:tracePt t="43499" x="2652713" y="4114800"/>
          <p14:tracePt t="43547" x="2643188" y="4138613"/>
          <p14:tracePt t="43592" x="2628900" y="4171950"/>
          <p14:tracePt t="43642" x="2624138" y="4200525"/>
          <p14:tracePt t="43702" x="2624138" y="4238625"/>
          <p14:tracePt t="43753" x="2633663" y="4262438"/>
          <p14:tracePt t="43776" x="2638425" y="4271963"/>
          <p14:tracePt t="43812" x="2786063" y="4348163"/>
          <p14:tracePt t="43840" x="2833688" y="4362450"/>
          <p14:tracePt t="43844" x="2843213" y="4367213"/>
          <p14:tracePt t="43861" x="2857500" y="4367213"/>
          <p14:tracePt t="43864" x="2867025" y="4367213"/>
          <p14:tracePt t="43890" x="2886075" y="4367213"/>
          <p14:tracePt t="43922" x="2947988" y="4367213"/>
          <p14:tracePt t="43924" x="2962275" y="4367213"/>
          <p14:tracePt t="43933" x="2971800" y="4362450"/>
          <p14:tracePt t="43951" x="2990850" y="4357688"/>
          <p14:tracePt t="43955" x="3000375" y="4357688"/>
          <p14:tracePt t="43996" x="3038475" y="4343400"/>
          <p14:tracePt t="44002" x="3043238" y="4338638"/>
          <p14:tracePt t="44047" x="3076575" y="4314825"/>
          <p14:tracePt t="44052" x="3081338" y="4314825"/>
          <p14:tracePt t="44059" x="3081338" y="4310063"/>
          <p14:tracePt t="44079" x="3086100" y="4305300"/>
          <p14:tracePt t="44105" x="3095625" y="4291013"/>
          <p14:tracePt t="44112" x="3100388" y="4286250"/>
          <p14:tracePt t="44125" x="3105150" y="4286250"/>
          <p14:tracePt t="44127" x="3105150" y="4281488"/>
          <p14:tracePt t="44137" x="3109913" y="4276725"/>
          <p14:tracePt t="44156" x="3114675" y="4271963"/>
          <p14:tracePt t="44199" x="3114675" y="4262438"/>
          <p14:tracePt t="44310" x="3143250" y="4262438"/>
          <p14:tracePt t="44329" x="3233738" y="4262438"/>
          <p14:tracePt t="44340" x="3300413" y="4267200"/>
          <p14:tracePt t="44360" x="3409950" y="4286250"/>
          <p14:tracePt t="44374" x="3529013" y="4305300"/>
          <p14:tracePt t="44392" x="3600450" y="4319588"/>
          <p14:tracePt t="44401" x="3609975" y="4324350"/>
          <p14:tracePt t="44406" x="3638550" y="4324350"/>
          <p14:tracePt t="44412" x="3662363" y="4329113"/>
          <p14:tracePt t="44433" x="3667125" y="4329113"/>
          <p14:tracePt t="44469" x="3690938" y="4329113"/>
          <p14:tracePt t="44521" x="3810000" y="4329113"/>
          <p14:tracePt t="44558" x="3886200" y="4324350"/>
          <p14:tracePt t="44565" x="3895725" y="4324350"/>
          <p14:tracePt t="44591" x="3943350" y="4314825"/>
          <p14:tracePt t="44624" x="3962400" y="4305300"/>
          <p14:tracePt t="44699" x="3976688" y="4281488"/>
          <p14:tracePt t="44705" x="3981450" y="4276725"/>
          <p14:tracePt t="44734" x="3986213" y="4262438"/>
          <p14:tracePt t="44751" x="3986213" y="4243388"/>
          <p14:tracePt t="44818" x="3986213" y="4210050"/>
          <p14:tracePt t="44824" x="3986213" y="4195763"/>
          <p14:tracePt t="44831" x="3986213" y="4176713"/>
          <p14:tracePt t="45143" x="3914775" y="4062413"/>
          <p14:tracePt t="45383" x="3848100" y="4000500"/>
          <p14:tracePt t="45508" x="3838575" y="4000500"/>
          <p14:tracePt t="45558" x="3805238" y="4029075"/>
          <p14:tracePt t="45682" x="3776663" y="4067175"/>
          <p14:tracePt t="45812" x="3752850" y="4105275"/>
          <p14:tracePt t="45863" x="3743325" y="4133850"/>
          <p14:tracePt t="45949" x="3733800" y="4191000"/>
          <p14:tracePt t="46325" x="3962400" y="4405313"/>
          <p14:tracePt t="46353" x="3971925" y="4405313"/>
          <p14:tracePt t="46619" x="4291013" y="4414838"/>
          <p14:tracePt t="46640" x="4305300" y="4414838"/>
          <p14:tracePt t="46685" x="4352925" y="4414838"/>
          <p14:tracePt t="46990" x="4543425" y="4391025"/>
          <p14:tracePt t="47032" x="4591050" y="4376738"/>
          <p14:tracePt t="47315" x="4705350" y="4314825"/>
          <p14:tracePt t="47574" x="4786313" y="4214813"/>
          <p14:tracePt t="47578" x="4786313" y="4210050"/>
          <p14:tracePt t="47594" x="4791075" y="4210050"/>
          <p14:tracePt t="47643" x="4800600" y="4186238"/>
          <p14:tracePt t="47745" x="4800600" y="4143375"/>
          <p14:tracePt t="47778" x="4800600" y="4124325"/>
          <p14:tracePt t="47839" x="4800600" y="4114800"/>
          <p14:tracePt t="47934" x="4729163" y="4024313"/>
          <p14:tracePt t="47938" x="4729163" y="4019550"/>
          <p14:tracePt t="48001" x="4686300" y="4005263"/>
          <p14:tracePt t="48060" x="4605338" y="3986213"/>
          <p14:tracePt t="48079" x="4562475" y="3981450"/>
          <p14:tracePt t="48089" x="4548188" y="3976688"/>
          <p14:tracePt t="48106" x="4514850" y="3967163"/>
          <p14:tracePt t="48110" x="4505325" y="3962400"/>
          <p14:tracePt t="48152" x="4476750" y="3952875"/>
          <p14:tracePt t="48200" x="4429125" y="3938588"/>
          <p14:tracePt t="48206" x="4414838" y="3938588"/>
          <p14:tracePt t="48231" x="4357688" y="3933825"/>
          <p14:tracePt t="48283" x="4262438" y="3924300"/>
          <p14:tracePt t="48299" x="4243388" y="3924300"/>
          <p14:tracePt t="48342" x="4205288" y="3924300"/>
          <p14:tracePt t="48372" x="4162425" y="3924300"/>
          <p14:tracePt t="48390" x="4133850" y="3924300"/>
          <p14:tracePt t="48402" x="4105275" y="3924300"/>
          <p14:tracePt t="48451" x="4024313" y="3924300"/>
          <p14:tracePt t="48455" x="4005263" y="3924300"/>
          <p14:tracePt t="48541" x="3919538" y="3924300"/>
          <p14:tracePt t="48588" x="3886200" y="3929063"/>
          <p14:tracePt t="48591" x="3871913" y="3933825"/>
          <p14:tracePt t="48623" x="3852863" y="3943350"/>
          <p14:tracePt t="48626" x="3848100" y="3943350"/>
          <p14:tracePt t="48642" x="3843338" y="3948113"/>
          <p14:tracePt t="48688" x="3824288" y="3957638"/>
          <p14:tracePt t="48746" x="3814763" y="3971925"/>
          <p14:tracePt t="48767" x="3805238" y="3981450"/>
          <p14:tracePt t="48832" x="3786188" y="4010025"/>
          <p14:tracePt t="48836" x="3786188" y="4014788"/>
          <p14:tracePt t="48845" x="3786188" y="4019550"/>
          <p14:tracePt t="48870" x="3781425" y="4024313"/>
          <p14:tracePt t="48933" x="3776663" y="4033838"/>
          <p14:tracePt t="49042" x="3776663" y="4048125"/>
          <p14:tracePt t="49058" x="3771900" y="4052888"/>
          <p14:tracePt t="49091" x="3767138" y="4086225"/>
          <p14:tracePt t="49113" x="3762375" y="4105275"/>
          <p14:tracePt t="49117" x="3762375" y="4114800"/>
          <p14:tracePt t="49136" x="3762375" y="4124325"/>
          <p14:tracePt t="49206" x="3762375" y="4157663"/>
          <p14:tracePt t="49260" x="3762375" y="4214813"/>
          <p14:tracePt t="49316" x="3767138" y="4224338"/>
          <p14:tracePt t="49344" x="3776663" y="4233863"/>
          <p14:tracePt t="49374" x="3814763" y="4252913"/>
          <p14:tracePt t="49435" x="3838575" y="4252913"/>
          <p14:tracePt t="49480" x="3890963" y="4262438"/>
          <p14:tracePt t="49484" x="3895725" y="4262438"/>
          <p14:tracePt t="49498" x="3914775" y="4267200"/>
          <p14:tracePt t="49560" x="3962400" y="4267200"/>
          <p14:tracePt t="49592" x="4052888" y="4271963"/>
          <p14:tracePt t="49593" x="4081463" y="4271963"/>
          <p14:tracePt t="49610" x="4110038" y="4281488"/>
          <p14:tracePt t="49625" x="4129088" y="4281488"/>
          <p14:tracePt t="49641" x="4133850" y="4281488"/>
          <p14:tracePt t="49706" x="4157663" y="4281488"/>
          <p14:tracePt t="49769" x="4276725" y="4286250"/>
          <p14:tracePt t="49782" x="4286250" y="4286250"/>
          <p14:tracePt t="49838" x="4371975" y="4286250"/>
          <p14:tracePt t="49845" x="4395788" y="4286250"/>
          <p14:tracePt t="49862" x="4424363" y="4286250"/>
          <p14:tracePt t="49865" x="4433888" y="4286250"/>
          <p14:tracePt t="49872" x="4438650" y="4286250"/>
          <p14:tracePt t="49892" x="4443413" y="4286250"/>
          <p14:tracePt t="49952" x="4486275" y="4286250"/>
          <p14:tracePt t="49956" x="4500563" y="4286250"/>
          <p14:tracePt t="49997" x="4529138" y="4286250"/>
          <p14:tracePt t="50075" x="4576763" y="4286250"/>
          <p14:tracePt t="50119" x="4581525" y="4286250"/>
          <p14:tracePt t="50171" x="4586288" y="4281488"/>
          <p14:tracePt t="50220" x="4629150" y="4233863"/>
          <p14:tracePt t="50225" x="4629150" y="4229100"/>
          <p14:tracePt t="50233" x="4633913" y="4224338"/>
          <p14:tracePt t="50250" x="4633913" y="4219575"/>
          <p14:tracePt t="50292" x="4648200" y="4200525"/>
          <p14:tracePt t="50308" x="4652963" y="4195763"/>
          <p14:tracePt t="50343" x="4657725" y="4181475"/>
          <p14:tracePt t="50347" x="4657725" y="4176713"/>
          <p14:tracePt t="50386" x="4662488" y="4162425"/>
          <p14:tracePt t="50403" x="4662488" y="4157663"/>
          <p14:tracePt t="50450" x="4662488" y="4133850"/>
          <p14:tracePt t="50548" x="4643438" y="4114800"/>
          <p14:tracePt t="50567" x="4624388" y="4100513"/>
          <p14:tracePt t="50569" x="4614863" y="4095750"/>
          <p14:tracePt t="50581" x="4600575" y="4086225"/>
          <p14:tracePt t="50621" x="4533900" y="4062413"/>
          <p14:tracePt t="50642" x="4510088" y="4057650"/>
          <p14:tracePt t="50672" x="4481513" y="4043363"/>
          <p14:tracePt t="50676" x="4471988" y="4038600"/>
          <p14:tracePt t="50718" x="4457700" y="4033838"/>
          <p14:tracePt t="50721" x="4438650" y="4029075"/>
          <p14:tracePt t="50749" x="4400550" y="4019550"/>
          <p14:tracePt t="50768" x="4357688" y="4010025"/>
          <p14:tracePt t="50796" x="4305300" y="3995738"/>
          <p14:tracePt t="50809" x="4300538" y="3990975"/>
          <p14:tracePt t="50826" x="4291013" y="3990975"/>
          <p14:tracePt t="50885" x="4224338" y="3976688"/>
          <p14:tracePt t="50929" x="4081463" y="3967163"/>
          <p14:tracePt t="50934" x="4071938" y="3967163"/>
          <p14:tracePt t="50937" x="4057650" y="3967163"/>
          <p14:tracePt t="50956" x="4048125" y="3967163"/>
          <p14:tracePt t="51048" x="3914775" y="3976688"/>
          <p14:tracePt t="51076" x="3886200" y="3976688"/>
          <p14:tracePt t="51080" x="3881438" y="3976688"/>
          <p14:tracePt t="51141" x="3833813" y="3976688"/>
          <p14:tracePt t="51168" x="3819525" y="3976688"/>
          <p14:tracePt t="51185" x="3810000" y="3976688"/>
          <p14:tracePt t="51234" x="3795713" y="3981450"/>
          <p14:tracePt t="51236" x="3790950" y="3986213"/>
          <p14:tracePt t="51279" x="3771900" y="3995738"/>
          <p14:tracePt t="51327" x="3757613" y="4005263"/>
          <p14:tracePt t="51649" x="3757613" y="4029075"/>
          <p14:tracePt t="51656" x="3752850" y="4038600"/>
          <p14:tracePt t="51670" x="3752850" y="4048125"/>
          <p14:tracePt t="51673" x="3748088" y="4057650"/>
          <p14:tracePt t="51683" x="3748088" y="4062413"/>
          <p14:tracePt t="51701" x="3748088" y="4071938"/>
          <p14:tracePt t="51704" x="3743325" y="4076700"/>
          <p14:tracePt t="51752" x="3738563" y="4105275"/>
          <p14:tracePt t="51783" x="3738563" y="4110038"/>
          <p14:tracePt t="51859" x="3719513" y="4133850"/>
          <p14:tracePt t="51869" x="3714750" y="4143375"/>
          <p14:tracePt t="51874" x="3705225" y="4162425"/>
          <p14:tracePt t="51891" x="3695700" y="4186238"/>
          <p14:tracePt t="51933" x="3667125" y="4233863"/>
          <p14:tracePt t="51937" x="3667125" y="4238625"/>
          <p14:tracePt t="51955" x="3662363" y="4252913"/>
          <p14:tracePt t="51966" x="3652838" y="4267200"/>
          <p14:tracePt t="51986" x="3648075" y="4281488"/>
          <p14:tracePt t="51989" x="3643313" y="4286250"/>
          <p14:tracePt t="51995" x="3643313" y="4291013"/>
          <p14:tracePt t="52004" x="3643313" y="4295775"/>
          <p14:tracePt t="52012" x="3638550" y="4295775"/>
          <p14:tracePt t="52030" x="3638550" y="4300538"/>
          <p14:tracePt t="52153" x="3609975" y="4300538"/>
          <p14:tracePt t="52190" x="3529013" y="4310063"/>
          <p14:tracePt t="52246" x="3509963" y="4310063"/>
          <p14:tracePt t="52297" x="3471863" y="4310063"/>
          <p14:tracePt t="52370" x="3352800" y="4300538"/>
          <p14:tracePt t="52388" x="3333750" y="4300538"/>
          <p14:tracePt t="52393" x="3328988" y="4300538"/>
          <p14:tracePt t="52434" x="3305175" y="4300538"/>
          <p14:tracePt t="52437" x="3300413" y="4300538"/>
          <p14:tracePt t="52519" x="3300413" y="4291013"/>
          <p14:tracePt t="52580" x="3281363" y="4243388"/>
          <p14:tracePt t="52584" x="3276600" y="4233863"/>
          <p14:tracePt t="52590" x="3276600" y="4224338"/>
          <p14:tracePt t="52595" x="3276600" y="4210050"/>
          <p14:tracePt t="52611" x="3276600" y="4195763"/>
          <p14:tracePt t="52620" x="3276600" y="4181475"/>
          <p14:tracePt t="52637" x="3276600" y="4171950"/>
          <p14:tracePt t="52640" x="3276600" y="4157663"/>
          <p14:tracePt t="52657" x="3276600" y="4143375"/>
          <p14:tracePt t="52684" x="3281363" y="4100513"/>
          <p14:tracePt t="52691" x="3281363" y="4090988"/>
          <p14:tracePt t="52705" x="3286125" y="4086225"/>
          <p14:tracePt t="52712" x="3286125" y="4076700"/>
          <p14:tracePt t="52717" x="3295650" y="4067175"/>
          <p14:tracePt t="52724" x="3295650" y="4057650"/>
          <p14:tracePt t="52731" x="3300413" y="4052888"/>
          <p14:tracePt t="52750" x="3305175" y="4043363"/>
          <p14:tracePt t="52753" x="3309938" y="4038600"/>
          <p14:tracePt t="52801" x="3314700" y="4014788"/>
          <p14:tracePt t="52829" x="3319463" y="4014788"/>
          <p14:tracePt t="52887" x="3352800" y="3990975"/>
          <p14:tracePt t="52905" x="3371850" y="3981450"/>
          <p14:tracePt t="52911" x="3376613" y="3976688"/>
          <p14:tracePt t="52951" x="3390900" y="3967163"/>
          <p14:tracePt t="52958" x="3395663" y="3967163"/>
          <p14:tracePt t="52967" x="3400425" y="3962400"/>
          <p14:tracePt t="52972" x="3409950" y="3962400"/>
          <p14:tracePt t="53061" x="3448050" y="3952875"/>
          <p14:tracePt t="53098" x="3457575" y="3952875"/>
          <p14:tracePt t="53218" x="3500438" y="3952875"/>
          <p14:tracePt t="53249" x="3524250" y="3957638"/>
          <p14:tracePt t="53309" x="3533775" y="3967163"/>
          <p14:tracePt t="53344" x="3548063" y="3981450"/>
          <p14:tracePt t="53393" x="3562350" y="4000500"/>
          <p14:tracePt t="53397" x="3562350" y="4005263"/>
          <p14:tracePt t="53419" x="3571875" y="4019550"/>
          <p14:tracePt t="53436" x="3576638" y="4019550"/>
          <p14:tracePt t="53455" x="3586163" y="4033838"/>
          <p14:tracePt t="53484" x="3590925" y="4048125"/>
          <p14:tracePt t="53501" x="3595688" y="4057650"/>
          <p14:tracePt t="53579" x="3595688" y="4100513"/>
          <p14:tracePt t="53623" x="3595688" y="4110038"/>
          <p14:tracePt t="53656" x="3595688" y="4114800"/>
          <p14:tracePt t="53700" x="3595688" y="4138613"/>
          <p14:tracePt t="53736" x="3595688" y="4162425"/>
          <p14:tracePt t="53745" x="3590925" y="4167188"/>
          <p14:tracePt t="53768" x="3581400" y="4171950"/>
          <p14:tracePt t="53780" x="3576638" y="4181475"/>
          <p14:tracePt t="53845" x="3571875" y="4186238"/>
          <p14:tracePt t="53918" x="3567113" y="4195763"/>
          <p14:tracePt t="53935" x="3562350" y="4200525"/>
          <p14:tracePt t="53981" x="3548063" y="4210050"/>
          <p14:tracePt t="53985" x="3543300" y="4219575"/>
          <p14:tracePt t="54015" x="3538538" y="4224338"/>
          <p14:tracePt t="54058" x="3533775" y="4224338"/>
          <p14:tracePt t="54150" x="3505200" y="4252913"/>
          <p14:tracePt t="54170" x="3505200" y="4257675"/>
          <p14:tracePt t="54185" x="3500438" y="4257675"/>
          <p14:tracePt t="54221" x="3490913" y="4262438"/>
          <p14:tracePt t="54262" x="3471863" y="4271963"/>
          <p14:tracePt t="54293" x="3457575" y="4276725"/>
          <p14:tracePt t="54309" x="3443288" y="4281488"/>
          <p14:tracePt t="54358" x="3376613" y="4295775"/>
          <p14:tracePt t="54435" x="3371850" y="4291013"/>
          <p14:tracePt t="54468" x="3357563" y="4281488"/>
          <p14:tracePt t="54471" x="3352800" y="4276725"/>
          <p14:tracePt t="54498" x="3338513" y="4262438"/>
          <p14:tracePt t="54501" x="3338513" y="4257675"/>
          <p14:tracePt t="54518" x="3333750" y="4248150"/>
          <p14:tracePt t="54542" x="3319463" y="4229100"/>
          <p14:tracePt t="54546" x="3319463" y="4224338"/>
          <p14:tracePt t="54560" x="3314700" y="4219575"/>
          <p14:tracePt t="54594" x="3309938" y="4191000"/>
          <p14:tracePt t="54596" x="3305175" y="4191000"/>
          <p14:tracePt t="54604" x="3305175" y="4186238"/>
          <p14:tracePt t="54621" x="3305175" y="4167188"/>
          <p14:tracePt t="54626" x="3305175" y="4157663"/>
          <p14:tracePt t="54637" x="3305175" y="4152900"/>
          <p14:tracePt t="54655" x="3305175" y="4133850"/>
          <p14:tracePt t="54658" x="3305175" y="4129088"/>
          <p14:tracePt t="54698" x="3319463" y="4071938"/>
          <p14:tracePt t="54702" x="3319463" y="4057650"/>
          <p14:tracePt t="54721" x="3328988" y="4038600"/>
          <p14:tracePt t="54726" x="3328988" y="4029075"/>
          <p14:tracePt t="54736" x="3328988" y="4024313"/>
          <p14:tracePt t="54739" x="3333750" y="4014788"/>
          <p14:tracePt t="54747" x="3338513" y="4005263"/>
          <p14:tracePt t="54764" x="3343275" y="3990975"/>
          <p14:tracePt t="54770" x="3348038" y="3990975"/>
          <p14:tracePt t="54795" x="3357563" y="3971925"/>
          <p14:tracePt t="54811" x="3362325" y="3962400"/>
          <p14:tracePt t="54877" x="3386138" y="3938588"/>
          <p14:tracePt t="54880" x="3395663" y="3938588"/>
          <p14:tracePt t="54892" x="3395663" y="3933825"/>
          <p14:tracePt t="54909" x="3405188" y="3933825"/>
          <p14:tracePt t="54914" x="3405188" y="3929063"/>
          <p14:tracePt t="55050" x="3500438" y="3948113"/>
          <p14:tracePt t="55105" x="3538538" y="4019550"/>
          <p14:tracePt t="55122" x="3595688" y="4095750"/>
          <p14:tracePt t="55156" x="3609975" y="4129088"/>
          <p14:tracePt t="55189" x="3624263" y="4167188"/>
          <p14:tracePt t="55216" x="3633788" y="4205288"/>
          <p14:tracePt t="55235" x="3648075" y="4224338"/>
          <p14:tracePt t="55250" x="3652838" y="4243388"/>
          <p14:tracePt t="55295" x="3657600" y="4281488"/>
          <p14:tracePt t="55309" x="3657600" y="4295775"/>
          <p14:tracePt t="55358" x="3657600" y="4362450"/>
          <p14:tracePt t="55435" x="3652838" y="4381500"/>
          <p14:tracePt t="55452" x="3648075" y="4386263"/>
          <p14:tracePt t="55514" x="3638550" y="4391025"/>
          <p14:tracePt t="55578" x="3614738" y="4391025"/>
          <p14:tracePt t="55605" x="3590925" y="4391025"/>
          <p14:tracePt t="55656" x="3476625" y="4371975"/>
          <p14:tracePt t="55676" x="3467100" y="4367213"/>
          <p14:tracePt t="55699" x="3462338" y="4367213"/>
          <p14:tracePt t="55800" x="3448050" y="4362450"/>
          <p14:tracePt t="55904" x="3438525" y="4362450"/>
          <p14:tracePt t="55920" x="3429000" y="4362450"/>
          <p14:tracePt t="56330" x="3429000" y="4333875"/>
          <p14:tracePt t="56401" x="3429000" y="4329113"/>
          <p14:tracePt t="56433" x="3429000" y="4324350"/>
          <p14:tracePt t="56486" x="3429000" y="4314825"/>
          <p14:tracePt t="56532" x="3429000" y="4295775"/>
          <p14:tracePt t="56578" x="3429000" y="4233863"/>
          <p14:tracePt t="56624" x="3429000" y="4195763"/>
          <p14:tracePt t="56641" x="3429000" y="4181475"/>
          <p14:tracePt t="56671" x="3429000" y="4171950"/>
          <p14:tracePt t="56719" x="3429000" y="4162425"/>
          <p14:tracePt t="56767" x="3429000" y="4152900"/>
          <p14:tracePt t="56793" x="3429000" y="4138613"/>
          <p14:tracePt t="56808" x="3429000" y="4129088"/>
          <p14:tracePt t="56825" x="3429000" y="4114800"/>
          <p14:tracePt t="56859" x="3429000" y="4090988"/>
          <p14:tracePt t="56861" x="3429000" y="4086225"/>
          <p14:tracePt t="57403" x="3424238" y="4090988"/>
          <p14:tracePt t="57438" x="3409950" y="4105275"/>
          <p14:tracePt t="57441" x="3405188" y="4110038"/>
          <p14:tracePt t="57467" x="3400425" y="4119563"/>
          <p14:tracePt t="57472" x="3395663" y="4129088"/>
          <p14:tracePt t="57484" x="3386138" y="4143375"/>
          <p14:tracePt t="57495" x="3381375" y="4152900"/>
          <p14:tracePt t="57528" x="3357563" y="4186238"/>
          <p14:tracePt t="57534" x="3352800" y="4191000"/>
          <p14:tracePt t="57537" x="3348038" y="4200525"/>
          <p14:tracePt t="57560" x="3338513" y="4210050"/>
          <p14:tracePt t="57566" x="3338513" y="4214813"/>
          <p14:tracePt t="57611" x="3338513" y="4224338"/>
          <p14:tracePt t="57655" x="3319463" y="4238625"/>
          <p14:tracePt t="57659" x="3314700" y="4243388"/>
          <p14:tracePt t="57668" x="3305175" y="4248150"/>
          <p14:tracePt t="57686" x="3300413" y="4262438"/>
          <p14:tracePt t="57732" x="3238500" y="4300538"/>
          <p14:tracePt t="57763" x="3214688" y="4319588"/>
          <p14:tracePt t="57770" x="3209925" y="4324350"/>
          <p14:tracePt t="57784" x="3200400" y="4329113"/>
          <p14:tracePt t="57811" x="3186113" y="4338638"/>
          <p14:tracePt t="57831" x="3162300" y="4343400"/>
          <p14:tracePt t="57837" x="3143250" y="4343400"/>
          <p14:tracePt t="57845" x="3124200" y="4343400"/>
          <p14:tracePt t="57886" x="3052763" y="4348163"/>
          <p14:tracePt t="57891" x="3038475" y="4348163"/>
          <p14:tracePt t="57905" x="3028950" y="4348163"/>
          <p14:tracePt t="57925" x="3014663" y="4352925"/>
          <p14:tracePt t="57933" x="3009900" y="4352925"/>
          <p14:tracePt t="57937" x="3000375" y="4352925"/>
          <p14:tracePt t="57997" x="2914650" y="4357688"/>
          <p14:tracePt t="58001" x="2905125" y="4357688"/>
          <p14:tracePt t="58046" x="2895600" y="4357688"/>
          <p14:tracePt t="58079" x="2881313" y="4357688"/>
          <p14:tracePt t="58097" x="2862263" y="4348163"/>
          <p14:tracePt t="58099" x="2847975" y="4338638"/>
          <p14:tracePt t="58110" x="2828925" y="4329113"/>
          <p14:tracePt t="58126" x="2805113" y="4319588"/>
          <p14:tracePt t="58161" x="2771775" y="4295775"/>
          <p14:tracePt t="58180" x="2767013" y="4286250"/>
          <p14:tracePt t="58236" x="2709863" y="4248150"/>
          <p14:tracePt t="58302" x="2695575" y="4224338"/>
          <p14:tracePt t="58312" x="2690813" y="4219575"/>
          <p14:tracePt t="58327" x="2686050" y="4214813"/>
          <p14:tracePt t="58359" x="2681288" y="4195763"/>
          <p14:tracePt t="58361" x="2681288" y="4191000"/>
          <p14:tracePt t="58370" x="2676525" y="4191000"/>
          <p14:tracePt t="58388" x="2676525" y="4171950"/>
          <p14:tracePt t="58392" x="2671763" y="4162425"/>
          <p14:tracePt t="58436" x="2671763" y="4100513"/>
          <p14:tracePt t="58467" x="2671763" y="4076700"/>
          <p14:tracePt t="58487" x="2671763" y="4071938"/>
          <p14:tracePt t="58512" x="2686050" y="4048125"/>
          <p14:tracePt t="58519" x="2690813" y="4038600"/>
          <p14:tracePt t="58561" x="2709863" y="4019550"/>
          <p14:tracePt t="58565" x="2714625" y="4014788"/>
          <p14:tracePt t="58591" x="2724150" y="4014788"/>
          <p14:tracePt t="58643" x="2757488" y="4005263"/>
          <p14:tracePt t="58653" x="2771775" y="4005263"/>
          <p14:tracePt t="58703" x="2928938" y="4010025"/>
          <p14:tracePt t="58723" x="2976563" y="4019550"/>
          <p14:tracePt t="58735" x="2981325" y="4019550"/>
          <p14:tracePt t="58739" x="2981325" y="4024313"/>
          <p14:tracePt t="58816" x="2990850" y="4057650"/>
          <p14:tracePt t="58818" x="2995613" y="4067175"/>
          <p14:tracePt t="58828" x="2995613" y="4086225"/>
          <p14:tracePt t="58845" x="3000375" y="4110038"/>
          <p14:tracePt t="58850" x="3005138" y="4124325"/>
          <p14:tracePt t="58857" x="3005138" y="4133850"/>
          <p14:tracePt t="58863" x="3009900" y="4143375"/>
          <p14:tracePt t="58874" x="3009900" y="4152900"/>
          <p14:tracePt t="58892" x="3014663" y="4176713"/>
          <p14:tracePt t="58899" x="3014663" y="4181475"/>
          <p14:tracePt t="58905" x="3014663" y="4191000"/>
          <p14:tracePt t="58909" x="3019425" y="4195763"/>
          <p14:tracePt t="58956" x="3043238" y="4224338"/>
          <p14:tracePt t="58963" x="3052763" y="4229100"/>
          <p14:tracePt t="58969" x="3062288" y="4229100"/>
          <p14:tracePt t="58982" x="3076575" y="4233863"/>
          <p14:tracePt t="58984" x="3090863" y="4233863"/>
          <p14:tracePt t="59014" x="3152775" y="4252913"/>
          <p14:tracePt t="59046" x="3300413" y="4286250"/>
          <p14:tracePt t="59051" x="3314700" y="4286250"/>
          <p14:tracePt t="59092" x="3362325" y="4305300"/>
          <p14:tracePt t="59097" x="3367088" y="4310063"/>
          <p14:tracePt t="59121" x="3395663" y="4310063"/>
          <p14:tracePt t="59129" x="3414713" y="4310063"/>
          <p14:tracePt t="59166" x="3524250" y="4310063"/>
          <p14:tracePt t="59172" x="3538538" y="4310063"/>
          <p14:tracePt t="59202" x="3557588" y="4310063"/>
          <p14:tracePt t="59212" x="3571875" y="4305300"/>
          <p14:tracePt t="59227" x="3581400" y="4305300"/>
          <p14:tracePt t="59239" x="3590925" y="4305300"/>
          <p14:tracePt t="59247" x="3605213" y="4305300"/>
          <p14:tracePt t="59252" x="3624263" y="4305300"/>
          <p14:tracePt t="59257" x="3629025" y="4305300"/>
          <p14:tracePt t="59271" x="3662363" y="4305300"/>
          <p14:tracePt t="59278" x="3671888" y="4305300"/>
          <p14:tracePt t="59286" x="3690938" y="4305300"/>
          <p14:tracePt t="59313" x="3714750" y="4305300"/>
          <p14:tracePt t="59316" x="3743325" y="4305300"/>
          <p14:tracePt t="59330" x="3852863" y="4305300"/>
          <p14:tracePt t="59371" x="4024313" y="4319588"/>
          <p14:tracePt t="59404" x="4048125" y="4324350"/>
          <p14:tracePt t="59420" x="4062413" y="4324350"/>
          <p14:tracePt t="59452" x="4133850" y="4324350"/>
          <p14:tracePt t="59484" x="4252913" y="4343400"/>
          <p14:tracePt t="59486" x="4271963" y="4348163"/>
          <p14:tracePt t="59503" x="4310063" y="4352925"/>
          <p14:tracePt t="59547" x="4367213" y="4362450"/>
          <p14:tracePt t="59565" x="4391025" y="4362450"/>
          <p14:tracePt t="59611" x="4510088" y="4362450"/>
          <p14:tracePt t="59653" x="4519613" y="4357688"/>
          <p14:tracePt t="59670" x="4529138" y="4348163"/>
          <p14:tracePt t="59689" x="4557713" y="4324350"/>
          <p14:tracePt t="59697" x="4567238" y="4319588"/>
          <p14:tracePt t="59732" x="4591050" y="4300538"/>
          <p14:tracePt t="59734" x="4591050" y="4295775"/>
          <p14:tracePt t="59749" x="4595813" y="4286250"/>
          <p14:tracePt t="59791" x="4595813" y="4271963"/>
          <p14:tracePt t="59796" x="4595813" y="4267200"/>
          <p14:tracePt t="59812" x="4595813" y="4252913"/>
          <p14:tracePt t="59842" x="4595813" y="4224338"/>
          <p14:tracePt t="59874" x="4567238" y="4200525"/>
          <p14:tracePt t="59877" x="4552950" y="4191000"/>
          <p14:tracePt t="59893" x="4519613" y="4171950"/>
          <p14:tracePt t="59904" x="4491038" y="4162425"/>
          <p14:tracePt t="59908" x="4481513" y="4157663"/>
          <p14:tracePt t="59917" x="4448175" y="4143375"/>
          <p14:tracePt t="59934" x="4419600" y="4133850"/>
          <p14:tracePt t="59966" x="4357688" y="4114800"/>
          <p14:tracePt t="59969" x="4348163" y="4114800"/>
          <p14:tracePt t="59987" x="4343400" y="4114800"/>
          <p14:tracePt t="60025" x="4310063" y="4114800"/>
          <p14:tracePt t="60064" x="4243388" y="4114800"/>
          <p14:tracePt t="60109" x="4233863" y="4114800"/>
          <p14:tracePt t="60153" x="4210050" y="4114800"/>
          <p14:tracePt t="60156" x="4205288" y="4114800"/>
          <p14:tracePt t="60294" x="4181475" y="4114800"/>
          <p14:tracePt t="60298" x="4176713" y="4119563"/>
          <p14:tracePt t="60326" x="4171950" y="4124325"/>
          <p14:tracePt t="60401" x="4162425" y="4124325"/>
          <p14:tracePt t="60425" x="4124325" y="4133850"/>
          <p14:tracePt t="60436" x="4114800" y="4138613"/>
          <p14:tracePt t="60439" x="4105275" y="4138613"/>
          <p14:tracePt t="60448" x="4105275" y="4143375"/>
          <p14:tracePt t="60512" x="4105275" y="4152900"/>
          <p14:tracePt t="60533" x="4105275" y="4171950"/>
          <p14:tracePt t="60558" x="4105275" y="4195763"/>
          <p14:tracePt t="60561" x="4114800" y="4205288"/>
          <p14:tracePt t="60577" x="4124325" y="4214813"/>
          <p14:tracePt t="60579" x="4133850" y="4224338"/>
          <p14:tracePt t="60592" x="4162425" y="4248150"/>
          <p14:tracePt t="60597" x="4186238" y="4257675"/>
          <p14:tracePt t="60638" x="4252913" y="4291013"/>
          <p14:tracePt t="60642" x="4276725" y="4300538"/>
          <p14:tracePt t="60669" x="4348163" y="4324350"/>
          <p14:tracePt t="60684" x="4391025" y="4338638"/>
          <p14:tracePt t="60686" x="4429125" y="4338638"/>
          <p14:tracePt t="60703" x="4452938" y="4343400"/>
          <p14:tracePt t="60749" x="4481513" y="4343400"/>
          <p14:tracePt t="60938" x="4476750" y="4362450"/>
          <p14:tracePt t="60970" x="4452938" y="4410075"/>
          <p14:tracePt t="60973" x="4438650" y="4424363"/>
          <p14:tracePt t="60983" x="4424363" y="4443413"/>
          <p14:tracePt t="60998" x="4386263" y="4471988"/>
          <p14:tracePt t="61032" x="4300538" y="4538663"/>
          <p14:tracePt t="61041" x="4291013" y="4543425"/>
          <p14:tracePt t="61049" x="4276725" y="4567238"/>
          <p14:tracePt t="61064" x="4267200" y="4567238"/>
          <p14:tracePt t="61096" x="4243388" y="4576763"/>
          <p14:tracePt t="61122" x="4181475" y="4576763"/>
          <p14:tracePt t="61130" x="4148138" y="4576763"/>
          <p14:tracePt t="61143" x="4086225" y="4581525"/>
          <p14:tracePt t="61154" x="4057650" y="4581525"/>
          <p14:tracePt t="61172" x="3971925" y="4591050"/>
          <p14:tracePt t="61175" x="3938588" y="4595813"/>
          <p14:tracePt t="61187" x="3900488" y="4595813"/>
          <p14:tracePt t="61206" x="3705225" y="4619625"/>
          <p14:tracePt t="61213" x="3648075" y="4624388"/>
          <p14:tracePt t="61219" x="3590925" y="4624388"/>
          <p14:tracePt t="61247" x="3438525" y="4633913"/>
          <p14:tracePt t="61251" x="3381375" y="4633913"/>
          <p14:tracePt t="61269" x="3338513" y="4638675"/>
          <p14:tracePt t="61344" x="3357563" y="4595813"/>
          <p14:tracePt t="61373" x="3357563" y="4572000"/>
          <p14:tracePt t="61420" x="3357563" y="4567238"/>
          <p14:tracePt t="61467" x="3362325" y="4533900"/>
          <p14:tracePt t="61474" x="3362325" y="4524375"/>
          <p14:tracePt t="61484" x="3362325" y="4514850"/>
          <p14:tracePt t="61499" x="3352800" y="4500563"/>
          <p14:tracePt t="61504" x="3343275" y="4491038"/>
          <p14:tracePt t="61515" x="3338513" y="4486275"/>
          <p14:tracePt t="61529" x="3338513" y="4481513"/>
          <p14:tracePt t="61560" x="3333750" y="4481513"/>
          <p14:tracePt t="61608" x="3209925" y="4481513"/>
          <p14:tracePt t="61612" x="3143250" y="4481513"/>
          <p14:tracePt t="61640" x="2924175" y="4476750"/>
          <p14:tracePt t="61653" x="2900363" y="4476750"/>
          <p14:tracePt t="61657" x="2886075" y="4476750"/>
          <p14:tracePt t="61670" x="2881313" y="4476750"/>
          <p14:tracePt t="61718" x="2847975" y="4476750"/>
          <p14:tracePt t="61753" x="2686050" y="4457700"/>
          <p14:tracePt t="61781" x="2657475" y="4457700"/>
          <p14:tracePt t="61856" x="2652713" y="4457700"/>
          <p14:tracePt t="62082" x="2652713" y="4452938"/>
          <p14:tracePt t="62376" x="2695575" y="4433888"/>
          <p14:tracePt t="62397" x="2705100" y="4429125"/>
          <p14:tracePt t="62439" x="2724150" y="4429125"/>
          <p14:tracePt t="62441" x="2728913" y="4429125"/>
          <p14:tracePt t="62450" x="2738438" y="4429125"/>
          <p14:tracePt t="62472" x="2747963" y="4424363"/>
          <p14:tracePt t="62475" x="2762250" y="4414838"/>
          <p14:tracePt t="62480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EE7E5FF-F4A0-4E1A-BE5E-CD0D54FCA0ED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B0456C-CD4F-4E40-AE03-A63D68E3CAF1}" type="slidenum">
              <a:rPr lang="en-US" altLang="zh-CN"/>
              <a:pPr>
                <a:defRPr/>
              </a:pPr>
              <a:t>12</a:t>
            </a:fld>
            <a:endParaRPr lang="en-US" altLang="zh-CN"/>
          </a:p>
        </p:txBody>
      </p:sp>
      <p:sp>
        <p:nvSpPr>
          <p:cNvPr id="115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4 </a:t>
            </a:r>
            <a:r>
              <a:rPr lang="zh-CN" altLang="en-US" smtClean="0"/>
              <a:t>有序数组里的线性查找</a:t>
            </a:r>
            <a:r>
              <a:rPr lang="en-US" altLang="zh-CN" smtClean="0"/>
              <a:t>(</a:t>
            </a:r>
            <a:r>
              <a:rPr lang="zh-CN" altLang="en-US" smtClean="0"/>
              <a:t>续</a:t>
            </a:r>
            <a:r>
              <a:rPr lang="en-US" altLang="zh-CN" smtClean="0"/>
              <a:t>)</a:t>
            </a:r>
          </a:p>
        </p:txBody>
      </p:sp>
      <p:sp>
        <p:nvSpPr>
          <p:cNvPr id="112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90600"/>
            <a:ext cx="8229600" cy="51403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</a:t>
            </a:r>
            <a:r>
              <a:rPr lang="en-US" altLang="zh-CN" sz="2100" smtClean="0"/>
              <a:t>int search(int x, int[ ] A, int n)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</a:t>
            </a:r>
            <a:r>
              <a:rPr lang="en-US" altLang="zh-CN" sz="2100" smtClean="0">
                <a:solidFill>
                  <a:srgbClr val="FF0000"/>
                </a:solidFill>
              </a:rPr>
              <a:t>//@requires 0 &lt;= n &amp;&amp; n &lt;= \length(A);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>
                <a:solidFill>
                  <a:srgbClr val="FF0000"/>
                </a:solidFill>
              </a:rPr>
              <a:t>	//@requires is_sorted(A,0,n);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>
                <a:solidFill>
                  <a:srgbClr val="FF0000"/>
                </a:solidFill>
              </a:rPr>
              <a:t>	/*@ensures (-1 == \result &amp;&amp; !is_in(x, A, 0, n))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>
                <a:solidFill>
                  <a:srgbClr val="FF0000"/>
                </a:solidFill>
              </a:rPr>
              <a:t>	|| ((0 &lt;= \result &amp;&amp; \result &lt; n) &amp;&amp; A[\result] == x);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>
                <a:solidFill>
                  <a:srgbClr val="FF0000"/>
                </a:solidFill>
              </a:rPr>
              <a:t>	@*/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  for (int i = 0; i &lt; n; i++)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    </a:t>
            </a:r>
            <a:r>
              <a:rPr lang="en-US" altLang="zh-CN" sz="2100" smtClean="0">
                <a:solidFill>
                  <a:srgbClr val="FF0000"/>
                </a:solidFill>
              </a:rPr>
              <a:t>//@loop_invariant 0 &lt;= i &amp;&amp; i &lt;= n;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    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      if (A[i] == x) return i;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      else if (A[i] &gt; x) return -1;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   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  return -1;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smtClean="0"/>
              <a:t>	}</a:t>
            </a: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767"/>
    </mc:Choice>
    <mc:Fallback>
      <p:transition spd="slow" advTm="169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158" x="4200525" y="3600450"/>
          <p14:tracePt t="8327" x="4195763" y="3600450"/>
          <p14:tracePt t="8341" x="4181475" y="3600450"/>
          <p14:tracePt t="8344" x="4171950" y="3600450"/>
          <p14:tracePt t="8360" x="4138613" y="3605213"/>
          <p14:tracePt t="8369" x="4129088" y="3609975"/>
          <p14:tracePt t="8385" x="4110038" y="3614738"/>
          <p14:tracePt t="8389" x="4100513" y="3619500"/>
          <p14:tracePt t="8404" x="4090988" y="3624263"/>
          <p14:tracePt t="8417" x="4086225" y="3629025"/>
          <p14:tracePt t="8436" x="4071938" y="3633788"/>
          <p14:tracePt t="8439" x="4067175" y="3638550"/>
          <p14:tracePt t="8461" x="4062413" y="3643313"/>
          <p14:tracePt t="8497" x="4029075" y="3657600"/>
          <p14:tracePt t="8500" x="4024313" y="3657600"/>
          <p14:tracePt t="8530" x="3995738" y="3667125"/>
          <p14:tracePt t="8558" x="3976688" y="3671888"/>
          <p14:tracePt t="8561" x="3967163" y="3676650"/>
          <p14:tracePt t="8591" x="3900488" y="3681413"/>
          <p14:tracePt t="8621" x="3762375" y="3690938"/>
          <p14:tracePt t="8637" x="3700463" y="3700463"/>
          <p14:tracePt t="8667" x="3648075" y="3700463"/>
          <p14:tracePt t="8673" x="3643313" y="3700463"/>
          <p14:tracePt t="8739" x="3609975" y="3700463"/>
          <p14:tracePt t="8742" x="3600450" y="3700463"/>
          <p14:tracePt t="8750" x="3586163" y="3700463"/>
          <p14:tracePt t="8759" x="3581400" y="3700463"/>
          <p14:tracePt t="8765" x="3567113" y="3700463"/>
          <p14:tracePt t="8780" x="3548063" y="3700463"/>
          <p14:tracePt t="8811" x="3524250" y="3700463"/>
          <p14:tracePt t="8858" x="3505200" y="3700463"/>
          <p14:tracePt t="8863" x="3500438" y="3700463"/>
          <p14:tracePt t="8886" x="3490913" y="3700463"/>
          <p14:tracePt t="8903" x="3476625" y="3700463"/>
          <p14:tracePt t="8933" x="3371850" y="3695700"/>
          <p14:tracePt t="8935" x="3362325" y="3695700"/>
          <p14:tracePt t="8953" x="3348038" y="3695700"/>
          <p14:tracePt t="8963" x="3343275" y="3695700"/>
          <p14:tracePt t="9059" x="3338513" y="3695700"/>
          <p14:tracePt t="9091" x="3333750" y="3695700"/>
          <p14:tracePt t="9123" x="3290888" y="3690938"/>
          <p14:tracePt t="9154" x="3228975" y="3686175"/>
          <p14:tracePt t="9184" x="3186113" y="3681413"/>
          <p14:tracePt t="9194" x="3176588" y="3681413"/>
          <p14:tracePt t="9200" x="3171825" y="3676650"/>
          <p14:tracePt t="9217" x="3157538" y="3671888"/>
          <p14:tracePt t="9244" x="3109913" y="3662363"/>
          <p14:tracePt t="9254" x="3100388" y="3662363"/>
          <p14:tracePt t="9274" x="3081338" y="3662363"/>
          <p14:tracePt t="9293" x="3062288" y="3662363"/>
          <p14:tracePt t="9322" x="3062288" y="3657600"/>
          <p14:tracePt t="9386" x="3028950" y="3657600"/>
          <p14:tracePt t="9394" x="3024188" y="3657600"/>
          <p14:tracePt t="9406" x="3014663" y="3657600"/>
          <p14:tracePt t="9435" x="2981325" y="3657600"/>
          <p14:tracePt t="9450" x="2957513" y="3657600"/>
          <p14:tracePt t="9468" x="2928938" y="3657600"/>
          <p14:tracePt t="9483" x="2924175" y="3657600"/>
          <p14:tracePt t="9487" x="2919413" y="3657600"/>
          <p14:tracePt t="9750" x="2957513" y="3657600"/>
          <p14:tracePt t="9757" x="2981325" y="3662363"/>
          <p14:tracePt t="9764" x="2990850" y="3662363"/>
          <p14:tracePt t="9768" x="3005138" y="3662363"/>
          <p14:tracePt t="9778" x="3014663" y="3662363"/>
          <p14:tracePt t="9809" x="3048000" y="3662363"/>
          <p14:tracePt t="9814" x="3062288" y="3662363"/>
          <p14:tracePt t="9856" x="3086100" y="3662363"/>
          <p14:tracePt t="9859" x="3090863" y="3662363"/>
          <p14:tracePt t="9891" x="3133725" y="3662363"/>
          <p14:tracePt t="9895" x="3143250" y="3662363"/>
          <p14:tracePt t="9904" x="3152775" y="3662363"/>
          <p14:tracePt t="9920" x="3162300" y="3662363"/>
          <p14:tracePt t="9950" x="3167063" y="3662363"/>
          <p14:tracePt t="10015" x="3238500" y="3662363"/>
          <p14:tracePt t="10030" x="3252788" y="3657600"/>
          <p14:tracePt t="10048" x="3257550" y="3657600"/>
          <p14:tracePt t="10169" x="3262313" y="3657600"/>
          <p14:tracePt t="10310" x="3262313" y="3652838"/>
          <p14:tracePt t="10377" x="3262313" y="3629025"/>
          <p14:tracePt t="10401" x="3262313" y="3614738"/>
          <p14:tracePt t="10439" x="3262313" y="3600450"/>
          <p14:tracePt t="10467" x="3257550" y="3595688"/>
          <p14:tracePt t="10527" x="3252788" y="3571875"/>
          <p14:tracePt t="10576" x="3248025" y="3571875"/>
          <p14:tracePt t="10933" x="3243263" y="3571875"/>
          <p14:tracePt t="18151" x="3243263" y="3543300"/>
          <p14:tracePt t="18650" x="3238500" y="3548063"/>
          <p14:tracePt t="18683" x="3233738" y="3562350"/>
          <p14:tracePt t="18717" x="3228975" y="3581400"/>
          <p14:tracePt t="18727" x="3228975" y="3586163"/>
          <p14:tracePt t="18742" x="3224213" y="3600450"/>
          <p14:tracePt t="18752" x="3224213" y="3605213"/>
          <p14:tracePt t="18754" x="3224213" y="3609975"/>
          <p14:tracePt t="18793" x="3214688" y="3643313"/>
          <p14:tracePt t="18808" x="3214688" y="3652838"/>
          <p14:tracePt t="18827" x="3209925" y="3671888"/>
          <p14:tracePt t="18829" x="3209925" y="3681413"/>
          <p14:tracePt t="18841" x="3205163" y="3690938"/>
          <p14:tracePt t="18860" x="3205163" y="3719513"/>
          <p14:tracePt t="18868" x="3205163" y="3729038"/>
          <p14:tracePt t="18885" x="3205163" y="3738563"/>
          <p14:tracePt t="18889" x="3195638" y="3748088"/>
          <p14:tracePt t="18903" x="3195638" y="3752850"/>
          <p14:tracePt t="18931" x="3195638" y="3781425"/>
          <p14:tracePt t="18952" x="3190875" y="3795713"/>
          <p14:tracePt t="18981" x="3186113" y="3819525"/>
          <p14:tracePt t="18999" x="3186113" y="3829050"/>
          <p14:tracePt t="19029" x="3181350" y="3862388"/>
          <p14:tracePt t="19056" x="3176588" y="3881438"/>
          <p14:tracePt t="19090" x="3167063" y="3943350"/>
          <p14:tracePt t="19092" x="3167063" y="3952875"/>
          <p14:tracePt t="19109" x="3162300" y="3971925"/>
          <p14:tracePt t="19153" x="3148013" y="4043363"/>
          <p14:tracePt t="19185" x="3124200" y="4129088"/>
          <p14:tracePt t="19230" x="3105150" y="4219575"/>
          <p14:tracePt t="19262" x="3090863" y="4305300"/>
          <p14:tracePt t="19280" x="3076575" y="4357688"/>
          <p14:tracePt t="19312" x="3052763" y="4467225"/>
          <p14:tracePt t="19328" x="3043238" y="4505325"/>
          <p14:tracePt t="19369" x="3019425" y="4605338"/>
          <p14:tracePt t="19399" x="2990850" y="4714875"/>
          <p14:tracePt t="19417" x="2976563" y="4757738"/>
          <p14:tracePt t="19451" x="2957513" y="4838700"/>
          <p14:tracePt t="19482" x="2943225" y="4862513"/>
          <p14:tracePt t="19509" x="2924175" y="4900613"/>
          <p14:tracePt t="19528" x="2914650" y="4914900"/>
          <p14:tracePt t="19577" x="2876550" y="4972050"/>
          <p14:tracePt t="19581" x="2857500" y="5000625"/>
          <p14:tracePt t="19609" x="2838450" y="5019675"/>
          <p14:tracePt t="19651" x="2838450" y="5029200"/>
          <p14:tracePt t="19735" x="2833688" y="5029200"/>
          <p14:tracePt t="19794" x="2828925" y="5033963"/>
          <p14:tracePt t="19838" x="2828925" y="5038725"/>
          <p14:tracePt t="19886" x="2828925" y="5053013"/>
          <p14:tracePt t="19903" x="2828925" y="5062538"/>
          <p14:tracePt t="19921" x="2828925" y="5072063"/>
          <p14:tracePt t="19995" x="2828925" y="5076825"/>
          <p14:tracePt t="20026" x="2847975" y="5086350"/>
          <p14:tracePt t="20058" x="2867025" y="5095875"/>
          <p14:tracePt t="20090" x="2890838" y="5095875"/>
          <p14:tracePt t="20106" x="2919413" y="5095875"/>
          <p14:tracePt t="20124" x="2952750" y="5095875"/>
          <p14:tracePt t="20126" x="2967038" y="5095875"/>
          <p14:tracePt t="20135" x="2976563" y="5095875"/>
          <p14:tracePt t="20152" x="3000375" y="5095875"/>
          <p14:tracePt t="20156" x="3009900" y="5091113"/>
          <p14:tracePt t="20200" x="3038475" y="5086350"/>
          <p14:tracePt t="20204" x="3048000" y="5086350"/>
          <p14:tracePt t="20234" x="3090863" y="5072063"/>
          <p14:tracePt t="20265" x="3143250" y="5048250"/>
          <p14:tracePt t="20300" x="3186113" y="5024438"/>
          <p14:tracePt t="20310" x="3195638" y="5024438"/>
          <p14:tracePt t="20314" x="3209925" y="5014913"/>
          <p14:tracePt t="20331" x="3224213" y="5005388"/>
          <p14:tracePt t="20338" x="3233738" y="5005388"/>
          <p14:tracePt t="20345" x="3243263" y="5000625"/>
          <p14:tracePt t="20359" x="3252788" y="4991100"/>
          <p14:tracePt t="20374" x="3262313" y="4981575"/>
          <p14:tracePt t="20421" x="3309938" y="4929188"/>
          <p14:tracePt t="20433" x="3319463" y="4919663"/>
          <p14:tracePt t="20438" x="3324225" y="4910138"/>
          <p14:tracePt t="20464" x="3343275" y="4867275"/>
          <p14:tracePt t="20471" x="3348038" y="4857750"/>
          <p14:tracePt t="20484" x="3352800" y="4852988"/>
          <p14:tracePt t="20497" x="3357563" y="4833938"/>
          <p14:tracePt t="20515" x="3357563" y="4829175"/>
          <p14:tracePt t="20519" x="3362325" y="4824413"/>
          <p14:tracePt t="20559" x="3362325" y="4819650"/>
          <p14:tracePt t="20670" x="3362325" y="4786313"/>
          <p14:tracePt t="20674" x="3362325" y="4772025"/>
          <p14:tracePt t="20701" x="3362325" y="4757738"/>
          <p14:tracePt t="20722" x="3352800" y="4733925"/>
          <p14:tracePt t="20741" x="3333750" y="4705350"/>
          <p14:tracePt t="20744" x="3324225" y="4691063"/>
          <p14:tracePt t="20764" x="3309938" y="4672013"/>
          <p14:tracePt t="20779" x="3290888" y="4648200"/>
          <p14:tracePt t="20797" x="3281363" y="4638675"/>
          <p14:tracePt t="20837" x="3238500" y="4605338"/>
          <p14:tracePt t="20871" x="3167063" y="4576763"/>
          <p14:tracePt t="20888" x="3038475" y="4548188"/>
          <p14:tracePt t="20919" x="2928938" y="4519613"/>
          <p14:tracePt t="20924" x="2900363" y="4510088"/>
          <p14:tracePt t="20931" x="2871788" y="4510088"/>
          <p14:tracePt t="20966" x="2709863" y="4495800"/>
          <p14:tracePt t="20987" x="2667000" y="4495800"/>
          <p14:tracePt t="20989" x="2638425" y="4495800"/>
          <p14:tracePt t="20998" x="2614613" y="4495800"/>
          <p14:tracePt t="21014" x="2581275" y="4495800"/>
          <p14:tracePt t="21019" x="2566988" y="4495800"/>
          <p14:tracePt t="21029" x="2557463" y="4495800"/>
          <p14:tracePt t="21033" x="2547938" y="4495800"/>
          <p14:tracePt t="21058" x="2514600" y="4495800"/>
          <p14:tracePt t="21088" x="2481263" y="4500563"/>
          <p14:tracePt t="21093" x="2471738" y="4505325"/>
          <p14:tracePt t="21105" x="2462213" y="4510088"/>
          <p14:tracePt t="21118" x="2447925" y="4519613"/>
          <p14:tracePt t="21134" x="2438400" y="4524375"/>
          <p14:tracePt t="21139" x="2428875" y="4529138"/>
          <p14:tracePt t="21153" x="2405063" y="4548188"/>
          <p14:tracePt t="21183" x="2376488" y="4586288"/>
          <p14:tracePt t="21201" x="2362200" y="4610100"/>
          <p14:tracePt t="21213" x="2362200" y="4614863"/>
          <p14:tracePt t="21216" x="2357438" y="4619625"/>
          <p14:tracePt t="21244" x="2357438" y="4629150"/>
          <p14:tracePt t="21464" x="2357438" y="4624388"/>
          <p14:tracePt t="21510" x="2357438" y="4619625"/>
          <p14:tracePt t="21563" x="2366963" y="4605338"/>
          <p14:tracePt t="21607" x="2400300" y="4529138"/>
          <p14:tracePt t="21635" x="2414588" y="4495800"/>
          <p14:tracePt t="21651" x="2424113" y="4457700"/>
          <p14:tracePt t="21681" x="2533650" y="4333875"/>
          <p14:tracePt t="21714" x="2605088" y="4291013"/>
          <p14:tracePt t="21747" x="2924175" y="4214813"/>
          <p14:tracePt t="21760" x="2976563" y="4200525"/>
          <p14:tracePt t="21777" x="3133725" y="4162425"/>
          <p14:tracePt t="21797" x="3195638" y="4143375"/>
          <p14:tracePt t="21801" x="3219450" y="4138613"/>
          <p14:tracePt t="21808" x="3243263" y="4133850"/>
          <p14:tracePt t="21842" x="3267075" y="4114800"/>
          <p14:tracePt t="21860" x="3286125" y="4105275"/>
          <p14:tracePt t="21868" x="3286125" y="4100513"/>
          <p14:tracePt t="21888" x="3290888" y="4100513"/>
          <p14:tracePt t="21932" x="3295650" y="4090988"/>
          <p14:tracePt t="22026" x="3295650" y="4081463"/>
          <p14:tracePt t="22057" x="3286125" y="4071938"/>
          <p14:tracePt t="22110" x="3262313" y="4071938"/>
          <p14:tracePt t="22141" x="3200400" y="4071938"/>
          <p14:tracePt t="22172" x="3100388" y="4081463"/>
          <p14:tracePt t="22187" x="3009900" y="4119563"/>
          <p14:tracePt t="22200" x="2962275" y="4152900"/>
          <p14:tracePt t="22215" x="2905125" y="4191000"/>
          <p14:tracePt t="22236" x="2838450" y="4248150"/>
          <p14:tracePt t="22262" x="2786063" y="4314825"/>
          <p14:tracePt t="22266" x="2771775" y="4329113"/>
          <p14:tracePt t="22279" x="2724150" y="4391025"/>
          <p14:tracePt t="22327" x="2624138" y="4533900"/>
          <p14:tracePt t="22361" x="2581275" y="4586288"/>
          <p14:tracePt t="22369" x="2571750" y="4600575"/>
          <p14:tracePt t="22405" x="2533650" y="4672013"/>
          <p14:tracePt t="22448" x="2490788" y="4757738"/>
          <p14:tracePt t="22464" x="2486025" y="4776788"/>
          <p14:tracePt t="22497" x="2466975" y="4819650"/>
          <p14:tracePt t="22527" x="2462213" y="4833938"/>
          <p14:tracePt t="22541" x="2462213" y="4848225"/>
          <p14:tracePt t="22577" x="2452688" y="4867275"/>
          <p14:tracePt t="22611" x="2443163" y="4900613"/>
          <p14:tracePt t="22650" x="2433638" y="4914900"/>
          <p14:tracePt t="22654" x="2428875" y="4919663"/>
          <p14:tracePt t="22699" x="2414588" y="4924425"/>
          <p14:tracePt t="22719" x="2371725" y="4938713"/>
          <p14:tracePt t="22751" x="2238375" y="4962525"/>
          <p14:tracePt t="22792" x="2138363" y="4976813"/>
          <p14:tracePt t="22822" x="2085975" y="4976813"/>
          <p14:tracePt t="22827" x="2076450" y="4976813"/>
          <p14:tracePt t="22839" x="2066925" y="4976813"/>
          <p14:tracePt t="22868" x="2052638" y="4976813"/>
          <p14:tracePt t="22933" x="2043113" y="4976813"/>
          <p14:tracePt t="22952" x="2028825" y="4972050"/>
          <p14:tracePt t="22980" x="2014538" y="4967288"/>
          <p14:tracePt t="23435" x="1976438" y="4967288"/>
          <p14:tracePt t="23451" x="1957388" y="4962525"/>
          <p14:tracePt t="23685" x="1952625" y="4962525"/>
          <p14:tracePt t="23716" x="1943100" y="4962525"/>
          <p14:tracePt t="23764" x="1928813" y="4962525"/>
          <p14:tracePt t="23821" x="1924050" y="4962525"/>
          <p14:tracePt t="24141" x="1905000" y="4962525"/>
          <p14:tracePt t="24185" x="1804988" y="4943475"/>
          <p14:tracePt t="24191" x="1795463" y="4943475"/>
          <p14:tracePt t="24199" x="1781175" y="4938713"/>
          <p14:tracePt t="24214" x="1766888" y="4938713"/>
          <p14:tracePt t="24236" x="1728788" y="4933950"/>
          <p14:tracePt t="24261" x="1709738" y="4933950"/>
          <p14:tracePt t="24278" x="1690688" y="4929188"/>
          <p14:tracePt t="24281" x="1685925" y="4929188"/>
          <p14:tracePt t="24311" x="1643063" y="4924425"/>
          <p14:tracePt t="24325" x="1633538" y="4924425"/>
          <p14:tracePt t="24329" x="1633538" y="4919663"/>
          <p14:tracePt t="24375" x="1595438" y="4914900"/>
          <p14:tracePt t="24403" x="1585913" y="4914900"/>
          <p14:tracePt t="24419" x="1576388" y="4914900"/>
          <p14:tracePt t="24424" x="1571625" y="4914900"/>
          <p14:tracePt t="24432" x="1566863" y="4914900"/>
          <p14:tracePt t="24448" x="1552575" y="4914900"/>
          <p14:tracePt t="24478" x="1533525" y="4914900"/>
          <p14:tracePt t="24481" x="1528763" y="4914900"/>
          <p14:tracePt t="24495" x="1519238" y="4914900"/>
          <p14:tracePt t="24527" x="1485900" y="4914900"/>
          <p14:tracePt t="24530" x="1476375" y="4914900"/>
          <p14:tracePt t="24558" x="1457325" y="4914900"/>
          <p14:tracePt t="24561" x="1447800" y="4914900"/>
          <p14:tracePt t="24578" x="1443038" y="4914900"/>
          <p14:tracePt t="24619" x="1428750" y="4914900"/>
          <p14:tracePt t="24670" x="1423988" y="4914900"/>
          <p14:tracePt t="24967" x="1428750" y="4910138"/>
          <p14:tracePt t="24997" x="1428750" y="4905375"/>
          <p14:tracePt t="25042" x="1433513" y="4905375"/>
          <p14:tracePt t="25074" x="1438275" y="4900613"/>
          <p14:tracePt t="25102" x="1443038" y="4891088"/>
          <p14:tracePt t="25142" x="1462088" y="4876800"/>
          <p14:tracePt t="25149" x="1471613" y="4872038"/>
          <p14:tracePt t="25168" x="1485900" y="4862513"/>
          <p14:tracePt t="25187" x="1490663" y="4862513"/>
          <p14:tracePt t="25199" x="1495425" y="4857750"/>
          <p14:tracePt t="25232" x="1514475" y="4843463"/>
          <p14:tracePt t="25263" x="1524000" y="4838700"/>
          <p14:tracePt t="25276" x="1528763" y="4829175"/>
          <p14:tracePt t="25306" x="1538288" y="4829175"/>
          <p14:tracePt t="25370" x="1543050" y="4829175"/>
          <p14:tracePt t="25683" x="1543050" y="4824413"/>
          <p14:tracePt t="25733" x="1533525" y="4824413"/>
          <p14:tracePt t="25745" x="1519238" y="4824413"/>
          <p14:tracePt t="26123" x="1619250" y="4829175"/>
          <p14:tracePt t="26128" x="1633538" y="4829175"/>
          <p14:tracePt t="26151" x="1690688" y="4838700"/>
          <p14:tracePt t="26156" x="1704975" y="4838700"/>
          <p14:tracePt t="26203" x="1781175" y="4838700"/>
          <p14:tracePt t="26213" x="1790700" y="4838700"/>
          <p14:tracePt t="26234" x="1800225" y="4838700"/>
          <p14:tracePt t="26404" x="1814513" y="4838700"/>
          <p14:tracePt t="26467" x="1819275" y="4838700"/>
          <p14:tracePt t="26513" x="1866900" y="4838700"/>
          <p14:tracePt t="26528" x="1876425" y="4838700"/>
          <p14:tracePt t="26558" x="1881188" y="4838700"/>
          <p14:tracePt t="26621" x="1909763" y="4838700"/>
          <p14:tracePt t="26640" x="1928813" y="4838700"/>
          <p14:tracePt t="26652" x="1938338" y="4838700"/>
          <p14:tracePt t="26748" x="1957388" y="4838700"/>
          <p14:tracePt t="26777" x="1976438" y="4838700"/>
          <p14:tracePt t="26826" x="1985963" y="4838700"/>
          <p14:tracePt t="27025" x="1990725" y="4838700"/>
          <p14:tracePt t="27118" x="2005013" y="4838700"/>
          <p14:tracePt t="27150" x="2014538" y="4838700"/>
          <p14:tracePt t="27247" x="2024063" y="4838700"/>
          <p14:tracePt t="27306" x="2028825" y="4838700"/>
          <p14:tracePt t="27358" x="2071688" y="4838700"/>
          <p14:tracePt t="27402" x="2157413" y="4838700"/>
          <p14:tracePt t="27419" x="2190750" y="4843463"/>
          <p14:tracePt t="27424" x="2205038" y="4843463"/>
          <p14:tracePt t="27448" x="2238375" y="4843463"/>
          <p14:tracePt t="27479" x="2243138" y="4843463"/>
          <p14:tracePt t="27528" x="2257425" y="4843463"/>
          <p14:tracePt t="27531" x="2262188" y="4843463"/>
          <p14:tracePt t="27564" x="2286000" y="4843463"/>
          <p14:tracePt t="27589" x="2295525" y="4843463"/>
          <p14:tracePt t="27620" x="2309813" y="4843463"/>
          <p14:tracePt t="27650" x="2328863" y="4843463"/>
          <p14:tracePt t="27683" x="2352675" y="4838700"/>
          <p14:tracePt t="27702" x="2357438" y="4833938"/>
          <p14:tracePt t="27749" x="2362200" y="4833938"/>
          <p14:tracePt t="27771" x="2381250" y="4829175"/>
          <p14:tracePt t="27779" x="2386013" y="4829175"/>
          <p14:tracePt t="27794" x="2395538" y="4829175"/>
          <p14:tracePt t="27877" x="2419350" y="4829175"/>
          <p14:tracePt t="27900" x="2433638" y="4829175"/>
          <p14:tracePt t="27905" x="2447925" y="4829175"/>
          <p14:tracePt t="27935" x="2471738" y="4829175"/>
          <p14:tracePt t="28093" x="2481263" y="4829175"/>
          <p14:tracePt t="28123" x="2495550" y="4829175"/>
          <p14:tracePt t="28139" x="2533650" y="4824413"/>
          <p14:tracePt t="28155" x="2547938" y="4819650"/>
          <p14:tracePt t="28176" x="2571750" y="4819650"/>
          <p14:tracePt t="28251" x="2590800" y="4819650"/>
          <p14:tracePt t="28265" x="2600325" y="4819650"/>
          <p14:tracePt t="28295" x="2609850" y="4824413"/>
          <p14:tracePt t="28387" x="2647950" y="4824413"/>
          <p14:tracePt t="28404" x="2657475" y="4824413"/>
          <p14:tracePt t="29403" x="2662238" y="4819650"/>
          <p14:tracePt t="29422" x="2667000" y="4805363"/>
          <p14:tracePt t="29463" x="2667000" y="4800600"/>
          <p14:tracePt t="29514" x="2671763" y="4791075"/>
          <p14:tracePt t="29528" x="2676525" y="4781550"/>
          <p14:tracePt t="29557" x="2686050" y="4772025"/>
          <p14:tracePt t="29589" x="2690813" y="4762500"/>
          <p14:tracePt t="29625" x="2690813" y="4757738"/>
          <p14:tracePt t="29665" x="2690813" y="4748213"/>
          <p14:tracePt t="29696" x="2695575" y="4738688"/>
          <p14:tracePt t="29715" x="2700338" y="4729163"/>
          <p14:tracePt t="29734" x="2705100" y="4724400"/>
          <p14:tracePt t="29760" x="2709863" y="4714875"/>
          <p14:tracePt t="29764" x="2714625" y="4714875"/>
          <p14:tracePt t="29799" x="2724150" y="4710113"/>
          <p14:tracePt t="29826" x="2728913" y="4705350"/>
          <p14:tracePt t="29886" x="2747963" y="4695825"/>
          <p14:tracePt t="29916" x="2809875" y="4686300"/>
          <p14:tracePt t="29932" x="2824163" y="4686300"/>
          <p14:tracePt t="29936" x="2833688" y="4686300"/>
          <p14:tracePt t="29955" x="2838450" y="4686300"/>
          <p14:tracePt t="29998" x="2852738" y="4686300"/>
          <p14:tracePt t="30013" x="2857500" y="4691063"/>
          <p14:tracePt t="30017" x="2867025" y="4700588"/>
          <p14:tracePt t="30018" x="2876550" y="4710113"/>
          <p14:tracePt t="30059" x="2928938" y="4748213"/>
          <p14:tracePt t="30074" x="2952750" y="4757738"/>
          <p14:tracePt t="30089" x="2957513" y="4757738"/>
          <p14:tracePt t="30118" x="2967038" y="4762500"/>
          <p14:tracePt t="30185" x="2981325" y="4776788"/>
          <p14:tracePt t="30218" x="2981325" y="4786313"/>
          <p14:tracePt t="30544" x="2981325" y="4791075"/>
          <p14:tracePt t="30560" x="2976563" y="4791075"/>
          <p14:tracePt t="30587" x="2971800" y="4791075"/>
          <p14:tracePt t="30619" x="2947988" y="4800600"/>
          <p14:tracePt t="30649" x="2919413" y="4810125"/>
          <p14:tracePt t="30665" x="2909888" y="4819650"/>
          <p14:tracePt t="30720" x="2890838" y="4824413"/>
          <p14:tracePt t="30748" x="2876550" y="4829175"/>
          <p14:tracePt t="30763" x="2867025" y="4833938"/>
          <p14:tracePt t="30792" x="2847975" y="4838700"/>
          <p14:tracePt t="30838" x="2843213" y="4838700"/>
          <p14:tracePt t="30999" x="2947988" y="4838700"/>
          <p14:tracePt t="31016" x="3052763" y="4838700"/>
          <p14:tracePt t="31028" x="3090863" y="4838700"/>
          <p14:tracePt t="31045" x="3167063" y="4838700"/>
          <p14:tracePt t="31048" x="3209925" y="4838700"/>
          <p14:tracePt t="31089" x="3357563" y="4843463"/>
          <p14:tracePt t="31093" x="3386138" y="4843463"/>
          <p14:tracePt t="31108" x="3438525" y="4843463"/>
          <p14:tracePt t="31126" x="3481388" y="4843463"/>
          <p14:tracePt t="31137" x="3514725" y="4843463"/>
          <p14:tracePt t="31151" x="3552825" y="4843463"/>
          <p14:tracePt t="31200" x="3605213" y="4843463"/>
          <p14:tracePt t="31215" x="3609975" y="4843463"/>
          <p14:tracePt t="31237" x="3619500" y="4843463"/>
          <p14:tracePt t="31280" x="3638550" y="4843463"/>
          <p14:tracePt t="31297" x="3652838" y="4843463"/>
          <p14:tracePt t="31344" x="3757613" y="4843463"/>
          <p14:tracePt t="31374" x="3795713" y="4843463"/>
          <p14:tracePt t="31556" x="3819525" y="4843463"/>
          <p14:tracePt t="31576" x="3824288" y="4843463"/>
          <p14:tracePt t="33933" x="3638550" y="4862513"/>
          <p14:tracePt t="33938" x="3614738" y="4862513"/>
          <p14:tracePt t="33964" x="3548063" y="4872038"/>
          <p14:tracePt t="33985" x="3514725" y="4876800"/>
          <p14:tracePt t="33991" x="3495675" y="4876800"/>
          <p14:tracePt t="33996" x="3481388" y="4876800"/>
          <p14:tracePt t="34001" x="3462338" y="4876800"/>
          <p14:tracePt t="34009" x="3443288" y="4881563"/>
          <p14:tracePt t="34027" x="3390900" y="4881563"/>
          <p14:tracePt t="34031" x="3362325" y="4881563"/>
          <p14:tracePt t="34076" x="3119438" y="4881563"/>
          <p14:tracePt t="34106" x="3043238" y="4881563"/>
          <p14:tracePt t="34123" x="2976563" y="4881563"/>
          <p14:tracePt t="34142" x="2928938" y="4881563"/>
          <p14:tracePt t="34153" x="2876550" y="4881563"/>
          <p14:tracePt t="34172" x="2819400" y="4881563"/>
          <p14:tracePt t="34178" x="2795588" y="4881563"/>
          <p14:tracePt t="34183" x="2776538" y="4881563"/>
          <p14:tracePt t="34216" x="2681288" y="4891088"/>
          <p14:tracePt t="34246" x="2533650" y="4900613"/>
          <p14:tracePt t="34267" x="2400300" y="4900613"/>
          <p14:tracePt t="34279" x="2343150" y="4900613"/>
          <p14:tracePt t="34297" x="2281238" y="4900613"/>
          <p14:tracePt t="34302" x="2257425" y="4900613"/>
          <p14:tracePt t="34311" x="2181225" y="4900613"/>
          <p14:tracePt t="34325" x="2133600" y="4900613"/>
          <p14:tracePt t="34343" x="2066925" y="4900613"/>
          <p14:tracePt t="34359" x="1990725" y="4900613"/>
          <p14:tracePt t="34391" x="1843088" y="4891088"/>
          <p14:tracePt t="34421" x="1647825" y="4876800"/>
          <p14:tracePt t="34453" x="1609725" y="4872038"/>
          <p14:tracePt t="34468" x="1595438" y="4872038"/>
          <p14:tracePt t="34487" x="1566863" y="4872038"/>
          <p14:tracePt t="34509" x="1552575" y="4872038"/>
          <p14:tracePt t="34526" x="1533525" y="4872038"/>
          <p14:tracePt t="34559" x="1509713" y="4872038"/>
          <p14:tracePt t="34700" x="1509713" y="4867275"/>
          <p14:tracePt t="34720" x="1524000" y="4857750"/>
          <p14:tracePt t="34724" x="1533525" y="4852988"/>
          <p14:tracePt t="34749" x="1619250" y="4833938"/>
          <p14:tracePt t="34755" x="1676400" y="4829175"/>
          <p14:tracePt t="34758" x="1724025" y="4829175"/>
          <p14:tracePt t="34776" x="1847850" y="4819650"/>
          <p14:tracePt t="34792" x="1924050" y="4819650"/>
          <p14:tracePt t="34797" x="1966913" y="4819650"/>
          <p14:tracePt t="34827" x="2019300" y="4819650"/>
          <p14:tracePt t="34843" x="2033588" y="4819650"/>
          <p14:tracePt t="34862" x="2038350" y="4819650"/>
          <p14:tracePt t="34887" x="2066925" y="4819650"/>
          <p14:tracePt t="34904" x="2085975" y="4819650"/>
          <p14:tracePt t="34934" x="2128838" y="4819650"/>
          <p14:tracePt t="34954" x="2133600" y="4819650"/>
          <p14:tracePt t="34965" x="2138363" y="4819650"/>
          <p14:tracePt t="34984" x="2143125" y="4819650"/>
          <p14:tracePt t="35024" x="2171700" y="4819650"/>
          <p14:tracePt t="35058" x="2195513" y="4819650"/>
          <p14:tracePt t="35063" x="2200275" y="4819650"/>
          <p14:tracePt t="35094" x="2228850" y="4819650"/>
          <p14:tracePt t="35099" x="2238375" y="4819650"/>
          <p14:tracePt t="35106" x="2252663" y="4819650"/>
          <p14:tracePt t="35122" x="2271713" y="4819650"/>
          <p14:tracePt t="35137" x="2300288" y="4819650"/>
          <p14:tracePt t="35153" x="2324100" y="4819650"/>
          <p14:tracePt t="35184" x="2428875" y="4819650"/>
          <p14:tracePt t="35186" x="2462213" y="4819650"/>
          <p14:tracePt t="35204" x="2519363" y="4819650"/>
          <p14:tracePt t="35235" x="2595563" y="4819650"/>
          <p14:tracePt t="35252" x="2619375" y="4814888"/>
          <p14:tracePt t="35277" x="2628900" y="4810125"/>
          <p14:tracePt t="35683" x="2624138" y="4810125"/>
          <p14:tracePt t="35732" x="2619375" y="4810125"/>
          <p14:tracePt t="35740" x="2614613" y="4810125"/>
          <p14:tracePt t="36812" x="2590800" y="4814888"/>
          <p14:tracePt t="36830" x="2562225" y="4824413"/>
          <p14:tracePt t="36840" x="2547938" y="4824413"/>
          <p14:tracePt t="36859" x="2519363" y="4833938"/>
          <p14:tracePt t="36861" x="2509838" y="4838700"/>
          <p14:tracePt t="36886" x="2476500" y="4848225"/>
          <p14:tracePt t="36890" x="2471738" y="4848225"/>
          <p14:tracePt t="36936" x="2400300" y="4862513"/>
          <p14:tracePt t="36952" x="2376488" y="4872038"/>
          <p14:tracePt t="36986" x="2309813" y="4886325"/>
          <p14:tracePt t="36994" x="2295525" y="4891088"/>
          <p14:tracePt t="37031" x="2238375" y="4895850"/>
          <p14:tracePt t="37075" x="2157413" y="4910138"/>
          <p14:tracePt t="37121" x="2085975" y="4933950"/>
          <p14:tracePt t="37125" x="2038350" y="4948238"/>
          <p14:tracePt t="37159" x="1943100" y="4976813"/>
          <p14:tracePt t="37182" x="1914525" y="4991100"/>
          <p14:tracePt t="37214" x="1866900" y="5000625"/>
          <p14:tracePt t="37236" x="1847850" y="5005388"/>
          <p14:tracePt t="37262" x="1824038" y="5019675"/>
          <p14:tracePt t="37276" x="1790700" y="5033963"/>
          <p14:tracePt t="37293" x="1766888" y="5038725"/>
          <p14:tracePt t="37326" x="1728788" y="5053013"/>
          <p14:tracePt t="37341" x="1714500" y="5057775"/>
          <p14:tracePt t="37372" x="1704975" y="5062538"/>
          <p14:tracePt t="37469" x="1700213" y="5062538"/>
          <p14:tracePt t="37497" x="1700213" y="5067300"/>
          <p14:tracePt t="38025" x="1700213" y="5076825"/>
          <p14:tracePt t="38062" x="1700213" y="5095875"/>
          <p14:tracePt t="38105" x="1700213" y="5110163"/>
          <p14:tracePt t="38200" x="1700213" y="5114925"/>
          <p14:tracePt t="38217" x="1700213" y="5119688"/>
          <p14:tracePt t="38245" x="1704975" y="5138738"/>
          <p14:tracePt t="38268" x="1719263" y="5157788"/>
          <p14:tracePt t="38293" x="1785938" y="5205413"/>
          <p14:tracePt t="38314" x="1814513" y="5224463"/>
          <p14:tracePt t="38339" x="1833563" y="5233988"/>
          <p14:tracePt t="38359" x="1862138" y="5243513"/>
          <p14:tracePt t="38372" x="1871663" y="5243513"/>
          <p14:tracePt t="38374" x="1890713" y="5248275"/>
          <p14:tracePt t="38403" x="1919288" y="5248275"/>
          <p14:tracePt t="38409" x="1947863" y="5248275"/>
          <p14:tracePt t="38411" x="1966913" y="5248275"/>
          <p14:tracePt t="38430" x="1990725" y="5248275"/>
          <p14:tracePt t="38455" x="2028825" y="5248275"/>
          <p14:tracePt t="38461" x="2038350" y="5248275"/>
          <p14:tracePt t="38470" x="2052638" y="5248275"/>
          <p14:tracePt t="38473" x="2062163" y="5248275"/>
          <p14:tracePt t="38488" x="2095500" y="5248275"/>
          <p14:tracePt t="38512" x="2124075" y="5257800"/>
          <p14:tracePt t="38528" x="2133600" y="5257800"/>
          <p14:tracePt t="38562" x="2138363" y="5257800"/>
          <p14:tracePt t="38749" x="2124075" y="5253038"/>
          <p14:tracePt t="38767" x="2109788" y="5248275"/>
          <p14:tracePt t="38774" x="2105025" y="5248275"/>
          <p14:tracePt t="38780" x="2100263" y="5243513"/>
          <p14:tracePt t="38786" x="2085975" y="5238750"/>
          <p14:tracePt t="38794" x="2081213" y="5238750"/>
          <p14:tracePt t="38813" x="2066925" y="5233988"/>
          <p14:tracePt t="38817" x="2052638" y="5229225"/>
          <p14:tracePt t="38825" x="2047875" y="5229225"/>
          <p14:tracePt t="38835" x="2038350" y="5229225"/>
          <p14:tracePt t="38842" x="2033588" y="5229225"/>
          <p14:tracePt t="38845" x="2028825" y="5224463"/>
          <p14:tracePt t="38870" x="2024063" y="5224463"/>
          <p14:tracePt t="38920" x="2009775" y="5219700"/>
          <p14:tracePt t="38925" x="2000250" y="5214938"/>
          <p14:tracePt t="38968" x="1957388" y="5210175"/>
          <p14:tracePt t="39017" x="1947863" y="5210175"/>
          <p14:tracePt t="39202" x="1943100" y="5210175"/>
          <p14:tracePt t="40121" x="1943100" y="5205413"/>
          <p14:tracePt t="40184" x="1947863" y="5205413"/>
          <p14:tracePt t="40216" x="1952625" y="5205413"/>
          <p14:tracePt t="40311" x="1957388" y="5200650"/>
          <p14:tracePt t="40340" x="1962150" y="5195888"/>
          <p14:tracePt t="40358" x="1966913" y="5195888"/>
          <p14:tracePt t="40931" x="1981200" y="5195888"/>
          <p14:tracePt t="40938" x="1985963" y="5191125"/>
          <p14:tracePt t="40996" x="1990725" y="5191125"/>
          <p14:tracePt t="41120" x="2000250" y="5191125"/>
          <p14:tracePt t="41342" x="2024063" y="5191125"/>
          <p14:tracePt t="41372" x="2033588" y="5191125"/>
          <p14:tracePt t="41373" x="2038350" y="5191125"/>
          <p14:tracePt t="41438" x="2066925" y="5191125"/>
          <p14:tracePt t="41484" x="2081213" y="5191125"/>
          <p14:tracePt t="41510" x="2095500" y="5191125"/>
          <p14:tracePt t="41526" x="2147888" y="5191125"/>
          <p14:tracePt t="41547" x="2181225" y="5191125"/>
          <p14:tracePt t="41560" x="2190750" y="5191125"/>
          <p14:tracePt t="41577" x="2214563" y="5191125"/>
          <p14:tracePt t="41593" x="2224088" y="5191125"/>
          <p14:tracePt t="41638" x="2228850" y="5191125"/>
          <p14:tracePt t="41675" x="2233613" y="5191125"/>
          <p14:tracePt t="41697" x="2252663" y="5191125"/>
          <p14:tracePt t="41716" x="2271713" y="5191125"/>
          <p14:tracePt t="41722" x="2276475" y="5191125"/>
          <p14:tracePt t="41734" x="2281238" y="5191125"/>
          <p14:tracePt t="41742" x="2300288" y="5191125"/>
          <p14:tracePt t="41763" x="2314575" y="5191125"/>
          <p14:tracePt t="41796" x="2343150" y="5191125"/>
          <p14:tracePt t="41822" x="2362200" y="5191125"/>
          <p14:tracePt t="41856" x="2371725" y="5191125"/>
          <p14:tracePt t="41874" x="2376488" y="5191125"/>
          <p14:tracePt t="41878" x="2381250" y="5191125"/>
          <p14:tracePt t="41887" x="2386013" y="5191125"/>
          <p14:tracePt t="41902" x="2390775" y="5191125"/>
          <p14:tracePt t="41932" x="2424113" y="5191125"/>
          <p14:tracePt t="41964" x="2443163" y="5191125"/>
          <p14:tracePt t="42105" x="2447925" y="5191125"/>
          <p14:tracePt t="42186" x="2457450" y="5191125"/>
          <p14:tracePt t="42232" x="2505075" y="5191125"/>
          <p14:tracePt t="42261" x="2509838" y="5191125"/>
          <p14:tracePt t="42276" x="2514600" y="5191125"/>
          <p14:tracePt t="42354" x="2547938" y="5191125"/>
          <p14:tracePt t="42359" x="2557463" y="5191125"/>
          <p14:tracePt t="42376" x="2581275" y="5191125"/>
          <p14:tracePt t="42388" x="2614613" y="5191125"/>
          <p14:tracePt t="42393" x="2628900" y="5191125"/>
          <p14:tracePt t="42419" x="2681288" y="5191125"/>
          <p14:tracePt t="42424" x="2695575" y="5191125"/>
          <p14:tracePt t="42448" x="2733675" y="5191125"/>
          <p14:tracePt t="42464" x="2747963" y="5191125"/>
          <p14:tracePt t="42484" x="2757488" y="5191125"/>
          <p14:tracePt t="42497" x="2762250" y="5191125"/>
          <p14:tracePt t="42517" x="2771775" y="5191125"/>
          <p14:tracePt t="42530" x="2776538" y="5191125"/>
          <p14:tracePt t="42575" x="2809875" y="5191125"/>
          <p14:tracePt t="42580" x="2819400" y="5191125"/>
          <p14:tracePt t="42586" x="2824163" y="5191125"/>
          <p14:tracePt t="42592" x="2833688" y="5191125"/>
          <p14:tracePt t="42622" x="2862263" y="5191125"/>
          <p14:tracePt t="42645" x="2876550" y="5191125"/>
          <p14:tracePt t="42714" x="2890838" y="5191125"/>
          <p14:tracePt t="42743" x="2905125" y="5191125"/>
          <p14:tracePt t="42765" x="2924175" y="5191125"/>
          <p14:tracePt t="42779" x="2938463" y="5191125"/>
          <p14:tracePt t="42797" x="2967038" y="5191125"/>
          <p14:tracePt t="42812" x="2990850" y="5191125"/>
          <p14:tracePt t="42840" x="3048000" y="5191125"/>
          <p14:tracePt t="42859" x="3071813" y="5191125"/>
          <p14:tracePt t="42894" x="3095625" y="5191125"/>
          <p14:tracePt t="42937" x="3114675" y="5191125"/>
          <p14:tracePt t="42952" x="3162300" y="5191125"/>
          <p14:tracePt t="42971" x="3186113" y="5191125"/>
          <p14:tracePt t="44698" x="3176588" y="5200650"/>
          <p14:tracePt t="44716" x="3171825" y="5200650"/>
          <p14:tracePt t="44738" x="3148013" y="5205413"/>
          <p14:tracePt t="44745" x="3138488" y="5205413"/>
          <p14:tracePt t="44777" x="3119438" y="5210175"/>
          <p14:tracePt t="44806" x="3076575" y="5210175"/>
          <p14:tracePt t="44822" x="3062288" y="5210175"/>
          <p14:tracePt t="44854" x="3038475" y="5210175"/>
          <p14:tracePt t="44903" x="3019425" y="5210175"/>
          <p14:tracePt t="44932" x="2971800" y="5214938"/>
          <p14:tracePt t="44982" x="2905125" y="5229225"/>
          <p14:tracePt t="44997" x="2895600" y="5229225"/>
          <p14:tracePt t="45043" x="2871788" y="5229225"/>
          <p14:tracePt t="45049" x="2867025" y="5233988"/>
          <p14:tracePt t="45058" x="2862263" y="5233988"/>
          <p14:tracePt t="45107" x="2857500" y="5233988"/>
          <p14:tracePt t="45168" x="2847975" y="5233988"/>
          <p14:tracePt t="45200" x="2824163" y="5233988"/>
          <p14:tracePt t="45216" x="2809875" y="5233988"/>
          <p14:tracePt t="45237" x="2795588" y="5233988"/>
          <p14:tracePt t="49370" x="2795588" y="5229225"/>
          <p14:tracePt t="55298" x="2781300" y="5205413"/>
          <p14:tracePt t="55326" x="2767013" y="5191125"/>
          <p14:tracePt t="55562" x="2752725" y="5186363"/>
          <p14:tracePt t="55602" x="2743200" y="5181600"/>
          <p14:tracePt t="55651" x="2738438" y="5181600"/>
          <p14:tracePt t="55688" x="2733675" y="5181600"/>
          <p14:tracePt t="55998" x="2738438" y="5181600"/>
          <p14:tracePt t="56027" x="2757488" y="5176838"/>
          <p14:tracePt t="56071" x="2781300" y="5172075"/>
          <p14:tracePt t="56076" x="2786063" y="5172075"/>
          <p14:tracePt t="56117" x="2795588" y="5167313"/>
          <p14:tracePt t="56153" x="2805113" y="5167313"/>
          <p14:tracePt t="56200" x="2828925" y="5157788"/>
          <p14:tracePt t="56204" x="2843213" y="5153025"/>
          <p14:tracePt t="56236" x="2847975" y="5153025"/>
          <p14:tracePt t="56294" x="2852738" y="5148263"/>
          <p14:tracePt t="56311" x="2862263" y="5148263"/>
          <p14:tracePt t="56401" x="2867025" y="5148263"/>
          <p14:tracePt t="56449" x="2871788" y="5148263"/>
          <p14:tracePt t="56510" x="2900363" y="5148263"/>
          <p14:tracePt t="56539" x="2909888" y="5148263"/>
          <p14:tracePt t="56572" x="2914650" y="5148263"/>
          <p14:tracePt t="56718" x="2919413" y="5148263"/>
          <p14:tracePt t="57340" x="2924175" y="5148263"/>
          <p14:tracePt t="57373" x="2928938" y="5148263"/>
          <p14:tracePt t="57439" x="2938463" y="5148263"/>
          <p14:tracePt t="57446" x="2943225" y="5148263"/>
          <p14:tracePt t="57467" x="2947988" y="5148263"/>
          <p14:tracePt t="57487" x="2957513" y="5148263"/>
          <p14:tracePt t="57528" x="2962275" y="5148263"/>
          <p14:tracePt t="57543" x="2967038" y="5148263"/>
          <p14:tracePt t="57618" x="2995613" y="5153025"/>
          <p14:tracePt t="57622" x="3009900" y="5153025"/>
          <p14:tracePt t="57639" x="3024188" y="5157788"/>
          <p14:tracePt t="57673" x="3048000" y="5157788"/>
          <p14:tracePt t="57718" x="3124200" y="5162550"/>
          <p14:tracePt t="57761" x="3152775" y="5167313"/>
          <p14:tracePt t="57813" x="3157538" y="5167313"/>
          <p14:tracePt t="57965" x="3162300" y="5167313"/>
          <p14:tracePt t="58500" x="3205163" y="5167313"/>
          <p14:tracePt t="58511" x="3219450" y="5167313"/>
          <p14:tracePt t="58526" x="3262313" y="5167313"/>
          <p14:tracePt t="58529" x="3276600" y="5167313"/>
          <p14:tracePt t="58547" x="3305175" y="5167313"/>
          <p14:tracePt t="58552" x="3324225" y="5167313"/>
          <p14:tracePt t="58558" x="3328988" y="5167313"/>
          <p14:tracePt t="58590" x="3376613" y="5172075"/>
          <p14:tracePt t="58595" x="3390900" y="5172075"/>
          <p14:tracePt t="58627" x="3419475" y="5176838"/>
          <p14:tracePt t="58651" x="3438525" y="5181600"/>
          <p14:tracePt t="58655" x="3443288" y="5186363"/>
          <p14:tracePt t="58685" x="3452813" y="5186363"/>
          <p14:tracePt t="58734" x="3471863" y="5191125"/>
          <p14:tracePt t="58739" x="3476625" y="5191125"/>
          <p14:tracePt t="58870" x="3490913" y="5191125"/>
          <p14:tracePt t="58902" x="3538538" y="5186363"/>
          <p14:tracePt t="58904" x="3557588" y="5186363"/>
          <p14:tracePt t="58923" x="3586163" y="5186363"/>
          <p14:tracePt t="58948" x="3643313" y="5181600"/>
          <p14:tracePt t="58964" x="3676650" y="5181600"/>
          <p14:tracePt t="58992" x="3700463" y="5181600"/>
          <p14:tracePt t="59090" x="3705225" y="5181600"/>
          <p14:tracePt t="59562" x="3643313" y="5181600"/>
          <p14:tracePt t="59591" x="3624263" y="5181600"/>
          <p14:tracePt t="59611" x="3590925" y="5181600"/>
          <p14:tracePt t="59620" x="3586163" y="5181600"/>
          <p14:tracePt t="59683" x="3557588" y="5181600"/>
          <p14:tracePt t="59698" x="3538538" y="5181600"/>
          <p14:tracePt t="59716" x="3524250" y="5181600"/>
          <p14:tracePt t="59721" x="3514725" y="5181600"/>
          <p14:tracePt t="59730" x="3505200" y="5181600"/>
          <p14:tracePt t="59742" x="3495675" y="5181600"/>
          <p14:tracePt t="59746" x="3486150" y="5181600"/>
          <p14:tracePt t="59750" x="3476625" y="5181600"/>
          <p14:tracePt t="59775" x="3467100" y="5181600"/>
          <p14:tracePt t="60167" x="3590925" y="5181600"/>
          <p14:tracePt t="60185" x="3676650" y="5186363"/>
          <p14:tracePt t="60223" x="3762375" y="5195888"/>
          <p14:tracePt t="60249" x="3795713" y="5195888"/>
          <p14:tracePt t="60266" x="3829050" y="5200650"/>
          <p14:tracePt t="60296" x="3910013" y="5200650"/>
          <p14:tracePt t="60300" x="3929063" y="5205413"/>
          <p14:tracePt t="60306" x="3943350" y="5205413"/>
          <p14:tracePt t="60338" x="4014788" y="5210175"/>
          <p14:tracePt t="60344" x="4024313" y="5210175"/>
          <p14:tracePt t="60358" x="4038600" y="5210175"/>
          <p14:tracePt t="60374" x="4052888" y="5210175"/>
          <p14:tracePt t="60393" x="4071938" y="5210175"/>
          <p14:tracePt t="60395" x="4076700" y="5210175"/>
          <p14:tracePt t="60404" x="4086225" y="5210175"/>
          <p14:tracePt t="60420" x="4095750" y="5210175"/>
          <p14:tracePt t="60450" x="4105275" y="5210175"/>
          <p14:tracePt t="60513" x="4124325" y="5210175"/>
          <p14:tracePt t="60529" x="4148138" y="5210175"/>
          <p14:tracePt t="60546" x="4186238" y="5210175"/>
          <p14:tracePt t="60549" x="4191000" y="5210175"/>
          <p14:tracePt t="60560" x="4214813" y="5210175"/>
          <p14:tracePt t="60577" x="4243388" y="5210175"/>
          <p14:tracePt t="60590" x="4248150" y="5210175"/>
          <p14:tracePt t="60651" x="4257675" y="5210175"/>
          <p14:tracePt t="60669" x="4276725" y="5210175"/>
          <p14:tracePt t="60673" x="4286250" y="5210175"/>
          <p14:tracePt t="60699" x="4319588" y="5210175"/>
          <p14:tracePt t="60717" x="4333875" y="5210175"/>
          <p14:tracePt t="60720" x="4338638" y="5210175"/>
          <p14:tracePt t="60748" x="4357688" y="5210175"/>
          <p14:tracePt t="60790" x="4405313" y="5210175"/>
          <p14:tracePt t="60794" x="4419600" y="5210175"/>
          <p14:tracePt t="60811" x="4433888" y="5210175"/>
          <p14:tracePt t="60822" x="4443413" y="5210175"/>
          <p14:tracePt t="60868" x="4448175" y="5210175"/>
          <p14:tracePt t="61966" x="4443413" y="5210175"/>
          <p14:tracePt t="61997" x="4429125" y="5214938"/>
          <p14:tracePt t="62001" x="4424363" y="5214938"/>
          <p14:tracePt t="62015" x="4419600" y="5219700"/>
          <p14:tracePt t="62091" x="4414838" y="5219700"/>
          <p14:tracePt t="62122" x="4391025" y="5219700"/>
          <p14:tracePt t="62129" x="4381500" y="5219700"/>
          <p14:tracePt t="62137" x="4371975" y="5219700"/>
          <p14:tracePt t="62142" x="4357688" y="5224463"/>
          <p14:tracePt t="62183" x="4286250" y="5233988"/>
          <p14:tracePt t="62214" x="4171950" y="5253038"/>
          <p14:tracePt t="62246" x="4043363" y="5272088"/>
          <p14:tracePt t="62247" x="3990975" y="5281613"/>
          <p14:tracePt t="62267" x="3919538" y="5295900"/>
          <p14:tracePt t="62308" x="3738563" y="5300663"/>
          <p14:tracePt t="62324" x="3714750" y="5300663"/>
          <p14:tracePt t="62339" x="3667125" y="5300663"/>
          <p14:tracePt t="62370" x="3529013" y="5300663"/>
          <p14:tracePt t="62391" x="3309938" y="5300663"/>
          <p14:tracePt t="62401" x="3233738" y="5300663"/>
          <p14:tracePt t="62418" x="3167063" y="5300663"/>
          <p14:tracePt t="62422" x="3090863" y="5291138"/>
          <p14:tracePt t="62464" x="2890838" y="5281613"/>
          <p14:tracePt t="62467" x="2814638" y="5281613"/>
          <p14:tracePt t="62517" x="2586038" y="5267325"/>
          <p14:tracePt t="62519" x="2543175" y="5262563"/>
          <p14:tracePt t="62549" x="2462213" y="5248275"/>
          <p14:tracePt t="62559" x="2438400" y="5243513"/>
          <p14:tracePt t="62575" x="2386013" y="5233988"/>
          <p14:tracePt t="62619" x="2305050" y="5210175"/>
          <p14:tracePt t="62654" x="2243138" y="5186363"/>
          <p14:tracePt t="62698" x="2228850" y="5167313"/>
          <p14:tracePt t="62718" x="2224088" y="5157788"/>
          <p14:tracePt t="62749" x="2205038" y="5124450"/>
          <p14:tracePt t="62767" x="2200275" y="5114925"/>
          <p14:tracePt t="62791" x="2200275" y="5100638"/>
          <p14:tracePt t="62808" x="2200275" y="5086350"/>
          <p14:tracePt t="62825" x="2200275" y="5067300"/>
          <p14:tracePt t="62839" x="2205038" y="5033963"/>
          <p14:tracePt t="62869" x="2228850" y="4948238"/>
          <p14:tracePt t="62902" x="2290763" y="4857750"/>
          <p14:tracePt t="62917" x="2381250" y="4743450"/>
          <p14:tracePt t="62939" x="2433638" y="4676775"/>
          <p14:tracePt t="62946" x="2457450" y="4667250"/>
          <p14:tracePt t="62966" x="2490788" y="4633913"/>
          <p14:tracePt t="62985" x="2533650" y="4595813"/>
          <p14:tracePt t="62999" x="2562225" y="4581525"/>
          <p14:tracePt t="63028" x="2638425" y="4543425"/>
          <p14:tracePt t="63060" x="2738438" y="4505325"/>
          <p14:tracePt t="63096" x="2938463" y="4476750"/>
          <p14:tracePt t="63103" x="2995613" y="4471988"/>
          <p14:tracePt t="63126" x="3176588" y="4462463"/>
          <p14:tracePt t="63141" x="3319463" y="4457700"/>
          <p14:tracePt t="63151" x="3395663" y="4457700"/>
          <p14:tracePt t="63169" x="3548063" y="4457700"/>
          <p14:tracePt t="63198" x="3824288" y="4457700"/>
          <p14:tracePt t="63214" x="3924300" y="4471988"/>
          <p14:tracePt t="63217" x="3962400" y="4481513"/>
          <p14:tracePt t="63235" x="4062413" y="4510088"/>
          <p14:tracePt t="63247" x="4152900" y="4529138"/>
          <p14:tracePt t="63267" x="4248150" y="4557713"/>
          <p14:tracePt t="63272" x="4305300" y="4572000"/>
          <p14:tracePt t="63279" x="4338638" y="4586288"/>
          <p14:tracePt t="63286" x="4371975" y="4600575"/>
          <p14:tracePt t="63309" x="4433888" y="4633913"/>
          <p14:tracePt t="63340" x="4486275" y="4676775"/>
          <p14:tracePt t="63344" x="4491038" y="4676775"/>
          <p14:tracePt t="63373" x="4505325" y="4700588"/>
          <p14:tracePt t="63390" x="4505325" y="4705350"/>
          <p14:tracePt t="63404" x="4505325" y="4719638"/>
          <p14:tracePt t="63433" x="4486275" y="4772025"/>
          <p14:tracePt t="63441" x="4486275" y="4781550"/>
          <p14:tracePt t="63454" x="4476750" y="4791075"/>
          <p14:tracePt t="63457" x="4448175" y="4829175"/>
          <p14:tracePt t="63467" x="4414838" y="4881563"/>
          <p14:tracePt t="63470" x="4395788" y="4900613"/>
          <p14:tracePt t="63478" x="4343400" y="4943475"/>
          <p14:tracePt t="63511" x="4195763" y="5081588"/>
          <p14:tracePt t="63514" x="4143375" y="5124450"/>
          <p14:tracePt t="63528" x="4090988" y="5172075"/>
          <p14:tracePt t="63559" x="3971925" y="5267325"/>
          <p14:tracePt t="63563" x="3957638" y="5272088"/>
          <p14:tracePt t="63597" x="3776663" y="5343525"/>
          <p14:tracePt t="63610" x="3709988" y="5348288"/>
          <p14:tracePt t="63624" x="3633788" y="5348288"/>
          <p14:tracePt t="63636" x="3481388" y="5348288"/>
          <p14:tracePt t="63652" x="3319463" y="5348288"/>
          <p14:tracePt t="63683" x="3114675" y="5334000"/>
          <p14:tracePt t="63718" x="3076575" y="5286375"/>
          <p14:tracePt t="63737" x="3071813" y="5262563"/>
          <p14:tracePt t="63746" x="3071813" y="5253038"/>
          <p14:tracePt t="63751" x="3071813" y="5243513"/>
          <p14:tracePt t="63766" x="3067050" y="5219700"/>
          <p14:tracePt t="63775" x="3062288" y="5210175"/>
          <p14:tracePt t="63779" x="3057525" y="5186363"/>
          <p14:tracePt t="63808" x="3043238" y="5110163"/>
          <p14:tracePt t="63841" x="3043238" y="5024438"/>
          <p14:tracePt t="63873" x="3057525" y="4943475"/>
          <p14:tracePt t="63876" x="3062288" y="4924425"/>
          <p14:tracePt t="63906" x="3095625" y="4843463"/>
          <p14:tracePt t="63935" x="3133725" y="4776788"/>
          <p14:tracePt t="63980" x="3195638" y="4714875"/>
          <p14:tracePt t="63983" x="3219450" y="4705350"/>
          <p14:tracePt t="63997" x="3252788" y="4691063"/>
          <p14:tracePt t="64028" x="3448050" y="4638675"/>
          <p14:tracePt t="64058" x="3648075" y="4638675"/>
          <p14:tracePt t="64089" x="3914775" y="4638675"/>
          <p14:tracePt t="64121" x="4167188" y="4662488"/>
          <p14:tracePt t="64126" x="4219575" y="4676775"/>
          <p14:tracePt t="64154" x="4319588" y="4705350"/>
          <p14:tracePt t="64185" x="4357688" y="4729163"/>
          <p14:tracePt t="64191" x="4367213" y="4738688"/>
          <p14:tracePt t="64217" x="4376738" y="4743450"/>
          <p14:tracePt t="64238" x="4391025" y="4752975"/>
          <p14:tracePt t="64245" x="4400550" y="4757738"/>
          <p14:tracePt t="64250" x="4400550" y="4762500"/>
          <p14:tracePt t="64266" x="4414838" y="4772025"/>
          <p14:tracePt t="64274" x="4429125" y="4781550"/>
          <p14:tracePt t="64281" x="4443413" y="4786313"/>
          <p14:tracePt t="64326" x="4491038" y="4810125"/>
          <p14:tracePt t="64371" x="4833938" y="4833938"/>
          <p14:tracePt t="64403" x="5033963" y="4833938"/>
          <p14:tracePt t="64409" x="5062538" y="4833938"/>
          <p14:tracePt t="64432" x="5114925" y="4833938"/>
          <p14:tracePt t="64464" x="5248275" y="4833938"/>
          <p14:tracePt t="64469" x="5286375" y="4833938"/>
          <p14:tracePt t="64486" x="5348288" y="4833938"/>
          <p14:tracePt t="64492" x="5386388" y="4833938"/>
          <p14:tracePt t="64499" x="5424488" y="4833938"/>
          <p14:tracePt t="64513" x="5448300" y="4829175"/>
          <p14:tracePt t="64517" x="5467350" y="4829175"/>
          <p14:tracePt t="64529" x="5481638" y="4824413"/>
          <p14:tracePt t="64994" x="0" y="0"/>
        </p14:tracePtLst>
        <p14:tracePtLst>
          <p14:tracePt t="71685" x="5253038" y="4805363"/>
          <p14:tracePt t="71762" x="5186363" y="4805363"/>
          <p14:tracePt t="71765" x="5157788" y="4805363"/>
          <p14:tracePt t="71809" x="5000625" y="4805363"/>
          <p14:tracePt t="71811" x="4962525" y="4805363"/>
          <p14:tracePt t="71828" x="4881563" y="4805363"/>
          <p14:tracePt t="71873" x="4805363" y="4805363"/>
          <p14:tracePt t="71888" x="4781550" y="4805363"/>
          <p14:tracePt t="71903" x="4772025" y="4805363"/>
          <p14:tracePt t="71933" x="4738688" y="4805363"/>
          <p14:tracePt t="71952" x="4714875" y="4800600"/>
          <p14:tracePt t="71987" x="4610100" y="4772025"/>
          <p14:tracePt t="71996" x="4600575" y="4772025"/>
          <p14:tracePt t="72027" x="4543425" y="4752975"/>
          <p14:tracePt t="72062" x="4471988" y="4724400"/>
          <p14:tracePt t="72106" x="4295775" y="4676775"/>
          <p14:tracePt t="72156" x="4233863" y="4643438"/>
          <p14:tracePt t="72200" x="4129088" y="4591050"/>
          <p14:tracePt t="72221" x="4071938" y="4572000"/>
          <p14:tracePt t="72251" x="3976688" y="4533900"/>
          <p14:tracePt t="72298" x="3738563" y="4424363"/>
          <p14:tracePt t="72329" x="3676650" y="4400550"/>
          <p14:tracePt t="72361" x="3576638" y="4367213"/>
          <p14:tracePt t="72368" x="3543300" y="4357688"/>
          <p14:tracePt t="72386" x="3471863" y="4338638"/>
          <p14:tracePt t="72391" x="3433763" y="4324350"/>
          <p14:tracePt t="72404" x="3367088" y="4305300"/>
          <p14:tracePt t="72421" x="3328988" y="4295775"/>
          <p14:tracePt t="72425" x="3319463" y="4295775"/>
          <p14:tracePt t="72465" x="3271838" y="4281488"/>
          <p14:tracePt t="72484" x="3233738" y="4262438"/>
          <p14:tracePt t="72486" x="3219450" y="4257675"/>
          <p14:tracePt t="72497" x="3205163" y="4252913"/>
          <p14:tracePt t="72515" x="3190875" y="4248150"/>
          <p14:tracePt t="72527" x="3181350" y="4243388"/>
          <p14:tracePt t="72587" x="3124200" y="4238625"/>
          <p14:tracePt t="72592" x="3100388" y="4238625"/>
          <p14:tracePt t="72608" x="3019425" y="4238625"/>
          <p14:tracePt t="72625" x="2905125" y="4248150"/>
          <p14:tracePt t="72636" x="2838450" y="4276725"/>
          <p14:tracePt t="72965" x="2828925" y="4267200"/>
          <p14:tracePt t="73012" x="2828925" y="4257675"/>
          <p14:tracePt t="73654" x="2814638" y="4257675"/>
          <p14:tracePt t="73687" x="2795588" y="4262438"/>
          <p14:tracePt t="73716" x="2771775" y="4271963"/>
          <p14:tracePt t="73736" x="2752725" y="4281488"/>
          <p14:tracePt t="73742" x="2743200" y="4291013"/>
          <p14:tracePt t="73745" x="2728913" y="4300538"/>
          <p14:tracePt t="73762" x="2709863" y="4310063"/>
          <p14:tracePt t="73779" x="2690813" y="4319588"/>
          <p14:tracePt t="73782" x="2676525" y="4329113"/>
          <p14:tracePt t="73811" x="2657475" y="4343400"/>
          <p14:tracePt t="73825" x="2624138" y="4362450"/>
          <p14:tracePt t="73841" x="2605088" y="4381500"/>
          <p14:tracePt t="73869" x="2571750" y="4414838"/>
          <p14:tracePt t="73874" x="2562225" y="4424363"/>
          <p14:tracePt t="73891" x="2547938" y="4433888"/>
          <p14:tracePt t="73900" x="2543175" y="4443413"/>
          <p14:tracePt t="73905" x="2533650" y="4448175"/>
          <p14:tracePt t="73920" x="2519363" y="4462463"/>
          <p14:tracePt t="73926" x="2509838" y="4476750"/>
          <p14:tracePt t="73935" x="2500313" y="4486275"/>
          <p14:tracePt t="73951" x="2486025" y="4500563"/>
          <p14:tracePt t="73960" x="2476500" y="4519613"/>
          <p14:tracePt t="73964" x="2471738" y="4519613"/>
          <p14:tracePt t="73984" x="2452688" y="4538663"/>
          <p14:tracePt t="73999" x="2438400" y="4562475"/>
          <p14:tracePt t="74016" x="2424113" y="4576763"/>
          <p14:tracePt t="74027" x="2424113" y="4581525"/>
          <p14:tracePt t="74042" x="2414588" y="4586288"/>
          <p14:tracePt t="74046" x="2414588" y="4591050"/>
          <p14:tracePt t="74063" x="2414588" y="4600575"/>
          <p14:tracePt t="74094" x="2400300" y="4624388"/>
          <p14:tracePt t="74107" x="2390775" y="4648200"/>
          <p14:tracePt t="74123" x="2381250" y="4686300"/>
          <p14:tracePt t="74138" x="2376488" y="4705350"/>
          <p14:tracePt t="74169" x="2362200" y="4752975"/>
          <p14:tracePt t="74173" x="2362200" y="4776788"/>
          <p14:tracePt t="74183" x="2362200" y="4791075"/>
          <p14:tracePt t="74217" x="2362200" y="4843463"/>
          <p14:tracePt t="74219" x="2362200" y="4867275"/>
          <p14:tracePt t="74249" x="2371725" y="4910138"/>
          <p14:tracePt t="74264" x="2395538" y="4972050"/>
          <p14:tracePt t="74292" x="2428875" y="5038725"/>
          <p14:tracePt t="74323" x="2557463" y="5210175"/>
          <p14:tracePt t="74358" x="2624138" y="5262563"/>
          <p14:tracePt t="74361" x="2652713" y="5281613"/>
          <p14:tracePt t="74368" x="2667000" y="5286375"/>
          <p14:tracePt t="74402" x="2705100" y="5295900"/>
          <p14:tracePt t="74418" x="2714625" y="5300663"/>
          <p14:tracePt t="74451" x="2847975" y="5286375"/>
          <p14:tracePt t="74454" x="2876550" y="5281613"/>
          <p14:tracePt t="74488" x="3033713" y="5257800"/>
          <p14:tracePt t="74497" x="3062288" y="5248275"/>
          <p14:tracePt t="74514" x="3119438" y="5248275"/>
          <p14:tracePt t="74518" x="3152775" y="5243513"/>
          <p14:tracePt t="74545" x="3271838" y="5238750"/>
          <p14:tracePt t="74561" x="3338513" y="5229225"/>
          <p14:tracePt t="74565" x="3376613" y="5229225"/>
          <p14:tracePt t="74570" x="3419475" y="5224463"/>
          <p14:tracePt t="74593" x="3519488" y="5205413"/>
          <p14:tracePt t="74637" x="3624263" y="5172075"/>
          <p14:tracePt t="74639" x="3633788" y="5167313"/>
          <p14:tracePt t="74668" x="3648075" y="5148263"/>
          <p14:tracePt t="74684" x="3652838" y="5143500"/>
          <p14:tracePt t="74720" x="3657600" y="5129213"/>
          <p14:tracePt t="74746" x="3657600" y="5119688"/>
          <p14:tracePt t="74776" x="3657600" y="5105400"/>
          <p14:tracePt t="74780" x="3657600" y="5100638"/>
          <p14:tracePt t="74798" x="3657600" y="5086350"/>
          <p14:tracePt t="74808" x="3657600" y="5081588"/>
          <p14:tracePt t="74823" x="3652838" y="5067300"/>
          <p14:tracePt t="74827" x="3652838" y="5057775"/>
          <p14:tracePt t="74854" x="3638550" y="5019675"/>
          <p14:tracePt t="74857" x="3638550" y="5005388"/>
          <p14:tracePt t="74871" x="3633788" y="4981575"/>
          <p14:tracePt t="74889" x="3614738" y="4924425"/>
          <p14:tracePt t="74893" x="3605213" y="4900613"/>
          <p14:tracePt t="74902" x="3600450" y="4867275"/>
          <p14:tracePt t="74918" x="3581400" y="4814888"/>
          <p14:tracePt t="74948" x="3557588" y="4743450"/>
          <p14:tracePt t="74952" x="3543300" y="4724400"/>
          <p14:tracePt t="74954" x="3543300" y="4714875"/>
          <p14:tracePt t="74986" x="3524250" y="4662488"/>
          <p14:tracePt t="75031" x="3495675" y="4629150"/>
          <p14:tracePt t="75059" x="3486150" y="4619625"/>
          <p14:tracePt t="75088" x="3462338" y="4610100"/>
          <p14:tracePt t="75124" x="3405188" y="4576763"/>
          <p14:tracePt t="75167" x="3319463" y="4543425"/>
          <p14:tracePt t="75185" x="3295650" y="4529138"/>
          <p14:tracePt t="75214" x="3267075" y="4524375"/>
          <p14:tracePt t="75252" x="3162300" y="4491038"/>
          <p14:tracePt t="75283" x="3076575" y="4457700"/>
          <p14:tracePt t="75324" x="3005138" y="4424363"/>
          <p14:tracePt t="75356" x="2886075" y="4386263"/>
          <p14:tracePt t="75398" x="2752725" y="4333875"/>
          <p14:tracePt t="75431" x="2662238" y="4291013"/>
          <p14:tracePt t="75433" x="2652713" y="4291013"/>
          <p14:tracePt t="75449" x="2633663" y="4281488"/>
          <p14:tracePt t="75483" x="2576513" y="4262438"/>
          <p14:tracePt t="75514" x="2547938" y="4252913"/>
          <p14:tracePt t="75544" x="2533650" y="4252913"/>
          <p14:tracePt t="75558" x="2519363" y="4248150"/>
          <p14:tracePt t="75576" x="2462213" y="4229100"/>
          <p14:tracePt t="75590" x="2447925" y="4224338"/>
          <p14:tracePt t="75592" x="2428875" y="4219575"/>
          <p14:tracePt t="75610" x="2395538" y="4210050"/>
          <p14:tracePt t="75612" x="2371725" y="4205288"/>
          <p14:tracePt t="75652" x="2305050" y="4176713"/>
          <p14:tracePt t="75670" x="2271713" y="4167188"/>
          <p14:tracePt t="75674" x="2262188" y="4167188"/>
          <p14:tracePt t="75714" x="2252663" y="4162425"/>
          <p14:tracePt t="75751" x="2233613" y="4162425"/>
          <p14:tracePt t="75767" x="2200275" y="4162425"/>
          <p14:tracePt t="75801" x="2081213" y="4157663"/>
          <p14:tracePt t="75823" x="2043113" y="4152900"/>
          <p14:tracePt t="75839" x="2009775" y="4152900"/>
          <p14:tracePt t="75871" x="1990725" y="4152900"/>
          <p14:tracePt t="75903" x="1981200" y="4152900"/>
          <p14:tracePt t="75936" x="1976438" y="4152900"/>
          <p14:tracePt t="75964" x="1943100" y="4138613"/>
          <p14:tracePt t="75966" x="1924050" y="4138613"/>
          <p14:tracePt t="75996" x="1895475" y="4138613"/>
          <p14:tracePt t="76014" x="1881188" y="4138613"/>
          <p14:tracePt t="76030" x="1866900" y="4138613"/>
          <p14:tracePt t="76046" x="1857375" y="4138613"/>
          <p14:tracePt t="76049" x="1852613" y="4138613"/>
          <p14:tracePt t="76088" x="1819275" y="4129088"/>
          <p14:tracePt t="76139" x="1800225" y="4129088"/>
          <p14:tracePt t="76153" x="1771650" y="4119563"/>
          <p14:tracePt t="76172" x="1743075" y="4119563"/>
          <p14:tracePt t="76186" x="1724025" y="4114800"/>
          <p14:tracePt t="76219" x="1704975" y="4110038"/>
          <p14:tracePt t="76220" x="1700213" y="4110038"/>
          <p14:tracePt t="76247" x="1685925" y="4110038"/>
          <p14:tracePt t="76278" x="1643063" y="4110038"/>
          <p14:tracePt t="76280" x="1628775" y="4110038"/>
          <p14:tracePt t="76311" x="1604963" y="4105275"/>
          <p14:tracePt t="76487" x="1595438" y="4105275"/>
          <p14:tracePt t="76510" x="1581150" y="4105275"/>
          <p14:tracePt t="76531" x="1576388" y="4105275"/>
          <p14:tracePt t="76548" x="1547813" y="4105275"/>
          <p14:tracePt t="76572" x="1509713" y="4105275"/>
          <p14:tracePt t="76576" x="1495425" y="4114800"/>
          <p14:tracePt t="76589" x="1452563" y="4114800"/>
          <p14:tracePt t="76621" x="1385888" y="4114800"/>
          <p14:tracePt t="76655" x="1352550" y="4114800"/>
          <p14:tracePt t="76685" x="1319213" y="4114800"/>
          <p14:tracePt t="76689" x="1314450" y="4114800"/>
          <p14:tracePt t="76702" x="1300163" y="4114800"/>
          <p14:tracePt t="76731" x="1276350" y="4114800"/>
          <p14:tracePt t="76805" x="1257300" y="4114800"/>
          <p14:tracePt t="76840" x="1233488" y="4114800"/>
          <p14:tracePt t="76843" x="1219200" y="4114800"/>
          <p14:tracePt t="77135" x="1228725" y="4114800"/>
          <p14:tracePt t="77153" x="1247775" y="4114800"/>
          <p14:tracePt t="77171" x="1271588" y="4114800"/>
          <p14:tracePt t="77186" x="1309688" y="4114800"/>
          <p14:tracePt t="77218" x="1452563" y="4114800"/>
          <p14:tracePt t="77255" x="1643063" y="4114800"/>
          <p14:tracePt t="77278" x="1704975" y="4114800"/>
          <p14:tracePt t="77280" x="1743075" y="4114800"/>
          <p14:tracePt t="77296" x="1790700" y="4114800"/>
          <p14:tracePt t="77314" x="1852613" y="4114800"/>
          <p14:tracePt t="77343" x="2014538" y="4114800"/>
          <p14:tracePt t="77360" x="2100263" y="4114800"/>
          <p14:tracePt t="77371" x="2138363" y="4114800"/>
          <p14:tracePt t="77389" x="2195513" y="4114800"/>
          <p14:tracePt t="77394" x="2205038" y="4114800"/>
          <p14:tracePt t="77401" x="2233613" y="4114800"/>
          <p14:tracePt t="77409" x="2243138" y="4114800"/>
          <p14:tracePt t="77434" x="2281238" y="4110038"/>
          <p14:tracePt t="77452" x="2386013" y="4105275"/>
          <p14:tracePt t="77464" x="2395538" y="4105275"/>
          <p14:tracePt t="77466" x="2447925" y="4105275"/>
          <p14:tracePt t="77481" x="2466975" y="4105275"/>
          <p14:tracePt t="77495" x="2581275" y="4105275"/>
          <p14:tracePt t="77514" x="2676525" y="4105275"/>
          <p14:tracePt t="77520" x="2724150" y="4105275"/>
          <p14:tracePt t="77527" x="2762250" y="4105275"/>
          <p14:tracePt t="77534" x="2800350" y="4105275"/>
          <p14:tracePt t="77560" x="2895600" y="4105275"/>
          <p14:tracePt t="77579" x="3000375" y="4105275"/>
          <p14:tracePt t="77620" x="3224213" y="4105275"/>
          <p14:tracePt t="77671" x="3424238" y="4105275"/>
          <p14:tracePt t="77686" x="3548063" y="4105275"/>
          <p14:tracePt t="77702" x="3690938" y="4105275"/>
          <p14:tracePt t="77706" x="3767138" y="4105275"/>
          <p14:tracePt t="77750" x="4014788" y="4105275"/>
          <p14:tracePt t="77755" x="4071938" y="4105275"/>
          <p14:tracePt t="77777" x="4186238" y="4105275"/>
          <p14:tracePt t="77799" x="4357688" y="4105275"/>
          <p14:tracePt t="77826" x="4500563" y="4105275"/>
          <p14:tracePt t="77842" x="4572000" y="4105275"/>
          <p14:tracePt t="77859" x="4600575" y="4105275"/>
          <p14:tracePt t="77892" x="4733925" y="4105275"/>
          <p14:tracePt t="77933" x="4900613" y="4105275"/>
          <p14:tracePt t="77964" x="5005388" y="4105275"/>
          <p14:tracePt t="77985" x="5048250" y="4105275"/>
          <p14:tracePt t="77997" x="5076825" y="4105275"/>
          <p14:tracePt t="78001" x="5110163" y="4105275"/>
          <p14:tracePt t="78031" x="5186363" y="4105275"/>
          <p14:tracePt t="78062" x="5372100" y="4110038"/>
          <p14:tracePt t="78108" x="5419725" y="4114800"/>
          <p14:tracePt t="78141" x="5429250" y="4114800"/>
          <p14:tracePt t="78184" x="5448300" y="4114800"/>
          <p14:tracePt t="78448" x="5434013" y="4114800"/>
          <p14:tracePt t="78479" x="5424488" y="4114800"/>
          <p14:tracePt t="78497" x="5386388" y="4114800"/>
          <p14:tracePt t="78517" x="5291138" y="4114800"/>
          <p14:tracePt t="78558" x="5043488" y="4114800"/>
          <p14:tracePt t="78575" x="4905375" y="4105275"/>
          <p14:tracePt t="78578" x="4867275" y="4095750"/>
          <p14:tracePt t="78624" x="4614863" y="4038600"/>
          <p14:tracePt t="78638" x="4533900" y="4014788"/>
          <p14:tracePt t="78670" x="4367213" y="3962400"/>
          <p14:tracePt t="78674" x="4286250" y="3938588"/>
          <p14:tracePt t="78681" x="4200525" y="3914775"/>
          <p14:tracePt t="78699" x="4071938" y="3867150"/>
          <p14:tracePt t="78704" x="3995738" y="3838575"/>
          <p14:tracePt t="78720" x="3881438" y="3790950"/>
          <p14:tracePt t="78733" x="3819525" y="3762375"/>
          <p14:tracePt t="78743" x="3738563" y="3714750"/>
          <p14:tracePt t="78748" x="3686175" y="3681413"/>
          <p14:tracePt t="78767" x="3609975" y="3633788"/>
          <p14:tracePt t="78778" x="3567113" y="3595688"/>
          <p14:tracePt t="78808" x="3376613" y="3467100"/>
          <p14:tracePt t="78841" x="3219450" y="3376613"/>
          <p14:tracePt t="78846" x="3205163" y="3371850"/>
          <p14:tracePt t="78886" x="3043238" y="3295650"/>
          <p14:tracePt t="78935" x="2657475" y="3162300"/>
          <p14:tracePt t="78982" x="2233613" y="3062288"/>
          <p14:tracePt t="78988" x="2152650" y="3038475"/>
          <p14:tracePt t="78997" x="2085975" y="3014663"/>
          <p14:tracePt t="79014" x="1947863" y="2976563"/>
          <p14:tracePt t="79021" x="1890713" y="2967038"/>
          <p14:tracePt t="79041" x="1809750" y="2947988"/>
          <p14:tracePt t="79060" x="1752600" y="2933700"/>
          <p14:tracePt t="79064" x="1747838" y="2933700"/>
          <p14:tracePt t="79078" x="1743075" y="2933700"/>
          <p14:tracePt t="79120" x="1728788" y="2919413"/>
          <p14:tracePt t="79125" x="1724025" y="2919413"/>
          <p14:tracePt t="79156" x="1690688" y="2900363"/>
          <p14:tracePt t="79187" x="1624013" y="2876550"/>
          <p14:tracePt t="79202" x="1571625" y="2852738"/>
          <p14:tracePt t="79215" x="1514475" y="2828925"/>
          <p14:tracePt t="79231" x="1457325" y="2800350"/>
          <p14:tracePt t="79235" x="1443038" y="2790825"/>
          <p14:tracePt t="79261" x="1385888" y="2757488"/>
          <p14:tracePt t="79274" x="1376363" y="2752725"/>
          <p14:tracePt t="79308" x="1357313" y="2733675"/>
          <p14:tracePt t="79339" x="1347788" y="2728913"/>
          <p14:tracePt t="79403" x="1328738" y="2700338"/>
          <p14:tracePt t="79409" x="1323975" y="2700338"/>
          <p14:tracePt t="79417" x="1323975" y="2695575"/>
          <p14:tracePt t="79435" x="1319213" y="2686050"/>
          <p14:tracePt t="79438" x="1314450" y="2681288"/>
          <p14:tracePt t="79503" x="1290638" y="2647950"/>
          <p14:tracePt t="79527" x="1285875" y="2638425"/>
          <p14:tracePt t="79531" x="1281113" y="2633663"/>
          <p14:tracePt t="79592" x="1271588" y="2619375"/>
          <p14:tracePt t="79609" x="1262063" y="2605088"/>
          <p14:tracePt t="79611" x="1257300" y="2600325"/>
          <p14:tracePt t="79621" x="1252538" y="2590800"/>
          <p14:tracePt t="79639" x="1238250" y="2581275"/>
          <p14:tracePt t="79642" x="1233488" y="2576513"/>
          <p14:tracePt t="79649" x="1228725" y="2566988"/>
          <p14:tracePt t="79672" x="1219200" y="2566988"/>
          <p14:tracePt t="79701" x="1214438" y="2552700"/>
          <p14:tracePt t="79718" x="1204913" y="2543175"/>
          <p14:tracePt t="79748" x="1204913" y="2533650"/>
          <p14:tracePt t="79871" x="1204913" y="2528888"/>
          <p14:tracePt t="79934" x="1204913" y="2524125"/>
          <p14:tracePt t="79948" x="1204913" y="2514600"/>
          <p14:tracePt t="79976" x="1214438" y="2500313"/>
          <p14:tracePt t="80013" x="1285875" y="2452688"/>
          <p14:tracePt t="80056" x="1443038" y="2395538"/>
          <p14:tracePt t="80061" x="1466850" y="2395538"/>
          <p14:tracePt t="80075" x="1504950" y="2390775"/>
          <p14:tracePt t="80109" x="1571625" y="2381250"/>
          <p14:tracePt t="80114" x="1585913" y="2381250"/>
          <p14:tracePt t="80135" x="1628775" y="2381250"/>
          <p14:tracePt t="80154" x="1685925" y="2381250"/>
          <p14:tracePt t="80169" x="1719263" y="2381250"/>
          <p14:tracePt t="80201" x="1752600" y="2381250"/>
          <p14:tracePt t="80202" x="1757363" y="2381250"/>
          <p14:tracePt t="80218" x="1766888" y="2381250"/>
          <p14:tracePt t="80234" x="1790700" y="2381250"/>
          <p14:tracePt t="80282" x="1900238" y="2381250"/>
          <p14:tracePt t="80311" x="1971675" y="2381250"/>
          <p14:tracePt t="80339" x="2047875" y="2381250"/>
          <p14:tracePt t="80359" x="2076450" y="2381250"/>
          <p14:tracePt t="80362" x="2095500" y="2381250"/>
          <p14:tracePt t="80373" x="2105025" y="2381250"/>
          <p14:tracePt t="80403" x="2157413" y="2381250"/>
          <p14:tracePt t="80406" x="2166938" y="2381250"/>
          <p14:tracePt t="80452" x="2286000" y="2386013"/>
          <p14:tracePt t="80462" x="2324100" y="2395538"/>
          <p14:tracePt t="80468" x="2352675" y="2400300"/>
          <p14:tracePt t="80514" x="2505075" y="2414588"/>
          <p14:tracePt t="80520" x="2533650" y="2428875"/>
          <p14:tracePt t="80526" x="2547938" y="2433638"/>
          <p14:tracePt t="80547" x="2581275" y="2443163"/>
          <p14:tracePt t="80549" x="2595563" y="2447925"/>
          <p14:tracePt t="80559" x="2600325" y="2452688"/>
          <p14:tracePt t="80576" x="2628900" y="2471738"/>
          <p14:tracePt t="80580" x="2633663" y="2471738"/>
          <p14:tracePt t="80605" x="2662238" y="2490788"/>
          <p14:tracePt t="80608" x="2671763" y="2509838"/>
          <p14:tracePt t="80626" x="2681288" y="2519363"/>
          <p14:tracePt t="80632" x="2681288" y="2524125"/>
          <p14:tracePt t="80638" x="2686050" y="2533650"/>
          <p14:tracePt t="80680" x="2695575" y="2586038"/>
          <p14:tracePt t="80685" x="2695575" y="2600325"/>
          <p14:tracePt t="80736" x="2695575" y="2657475"/>
          <p14:tracePt t="80751" x="2695575" y="2695575"/>
          <p14:tracePt t="80767" x="2695575" y="2728913"/>
          <p14:tracePt t="80795" x="2690813" y="2743200"/>
          <p14:tracePt t="80824" x="2671763" y="2790825"/>
          <p14:tracePt t="80838" x="2657475" y="2805113"/>
          <p14:tracePt t="80887" x="2562225" y="2914650"/>
          <p14:tracePt t="80902" x="2538413" y="2938463"/>
          <p14:tracePt t="80934" x="2495550" y="2967038"/>
          <p14:tracePt t="80938" x="2486025" y="2976563"/>
          <p14:tracePt t="80947" x="2476500" y="2981325"/>
          <p14:tracePt t="80960" x="2466975" y="2986088"/>
          <p14:tracePt t="80964" x="2452688" y="2990850"/>
          <p14:tracePt t="80982" x="2424113" y="3005138"/>
          <p14:tracePt t="80986" x="2409825" y="3009900"/>
          <p14:tracePt t="81029" x="2286000" y="3052763"/>
          <p14:tracePt t="81044" x="2257425" y="3057525"/>
          <p14:tracePt t="81063" x="2190750" y="3067050"/>
          <p14:tracePt t="81079" x="2138363" y="3081338"/>
          <p14:tracePt t="81082" x="2114550" y="3081338"/>
          <p14:tracePt t="81107" x="2033588" y="3090863"/>
          <p14:tracePt t="81138" x="1933575" y="3095625"/>
          <p14:tracePt t="81142" x="1905000" y="3095625"/>
          <p14:tracePt t="81167" x="1824038" y="3105150"/>
          <p14:tracePt t="81184" x="1766888" y="3105150"/>
          <p14:tracePt t="81187" x="1743075" y="3109913"/>
          <p14:tracePt t="81198" x="1714500" y="3109913"/>
          <p14:tracePt t="81202" x="1676400" y="3109913"/>
          <p14:tracePt t="81214" x="1647825" y="3109913"/>
          <p14:tracePt t="81215" x="1604963" y="3114675"/>
          <p14:tracePt t="81242" x="1538288" y="3114675"/>
          <p14:tracePt t="81246" x="1514475" y="3114675"/>
          <p14:tracePt t="81262" x="1466850" y="3114675"/>
          <p14:tracePt t="81268" x="1447800" y="3114675"/>
          <p14:tracePt t="81277" x="1428750" y="3114675"/>
          <p14:tracePt t="81296" x="1395413" y="3114675"/>
          <p14:tracePt t="81298" x="1376363" y="3114675"/>
          <p14:tracePt t="81308" x="1362075" y="3114675"/>
          <p14:tracePt t="81325" x="1314450" y="3109913"/>
          <p14:tracePt t="81329" x="1300163" y="3105150"/>
          <p14:tracePt t="81339" x="1276350" y="3100388"/>
          <p14:tracePt t="81355" x="1257300" y="3095625"/>
          <p14:tracePt t="81358" x="1247775" y="3090863"/>
          <p14:tracePt t="81401" x="1209675" y="3081338"/>
          <p14:tracePt t="81404" x="1204913" y="3076575"/>
          <p14:tracePt t="81421" x="1185863" y="3071813"/>
          <p14:tracePt t="81427" x="1171575" y="3062288"/>
          <p14:tracePt t="81437" x="1157288" y="3062288"/>
          <p14:tracePt t="81467" x="1119188" y="3038475"/>
          <p14:tracePt t="81484" x="1100138" y="3028950"/>
          <p14:tracePt t="81512" x="1085850" y="3019425"/>
          <p14:tracePt t="81516" x="1081088" y="3014663"/>
          <p14:tracePt t="81531" x="1062038" y="3000375"/>
          <p14:tracePt t="81561" x="1033463" y="2971800"/>
          <p14:tracePt t="81604" x="1000125" y="2933700"/>
          <p14:tracePt t="81623" x="990600" y="2909888"/>
          <p14:tracePt t="81651" x="952500" y="2847975"/>
          <p14:tracePt t="81669" x="938213" y="2824163"/>
          <p14:tracePt t="81688" x="933450" y="2814638"/>
          <p14:tracePt t="81720" x="928688" y="2809875"/>
          <p14:tracePt t="81748" x="928688" y="2786063"/>
          <p14:tracePt t="81766" x="928688" y="2767013"/>
          <p14:tracePt t="81814" x="928688" y="2719388"/>
          <p14:tracePt t="81819" x="928688" y="2709863"/>
          <p14:tracePt t="81827" x="928688" y="2705100"/>
          <p14:tracePt t="81859" x="928688" y="2686050"/>
          <p14:tracePt t="81863" x="933450" y="2681288"/>
          <p14:tracePt t="81870" x="933450" y="2676525"/>
          <p14:tracePt t="81901" x="947738" y="2647950"/>
          <p14:tracePt t="81917" x="952500" y="2638425"/>
          <p14:tracePt t="81952" x="957263" y="2614613"/>
          <p14:tracePt t="81983" x="962025" y="2600325"/>
          <p14:tracePt t="81988" x="962025" y="2595563"/>
          <p14:tracePt t="82023" x="985838" y="2566988"/>
          <p14:tracePt t="82046" x="995363" y="2552700"/>
          <p14:tracePt t="82064" x="1004888" y="2538413"/>
          <p14:tracePt t="82071" x="1009650" y="2533650"/>
          <p14:tracePt t="82088" x="1019175" y="2524125"/>
          <p14:tracePt t="82108" x="1023938" y="2519363"/>
          <p14:tracePt t="82123" x="1038225" y="2509838"/>
          <p14:tracePt t="82141" x="1042988" y="2500313"/>
          <p14:tracePt t="82190" x="1085850" y="2481263"/>
          <p14:tracePt t="82215" x="1109663" y="2476500"/>
          <p14:tracePt t="82237" x="1128713" y="2466975"/>
          <p14:tracePt t="82264" x="1162050" y="2462213"/>
          <p14:tracePt t="82278" x="1176338" y="2457450"/>
          <p14:tracePt t="82296" x="1214438" y="2452688"/>
          <p14:tracePt t="82311" x="1266825" y="2452688"/>
          <p14:tracePt t="82342" x="1414463" y="2447925"/>
          <p14:tracePt t="82356" x="1481138" y="2447925"/>
          <p14:tracePt t="82358" x="1538288" y="2447925"/>
          <p14:tracePt t="82371" x="1595438" y="2447925"/>
          <p14:tracePt t="82400" x="1752600" y="2447925"/>
          <p14:tracePt t="82403" x="1781175" y="2447925"/>
          <p14:tracePt t="82447" x="1843088" y="2447925"/>
          <p14:tracePt t="82464" x="1862138" y="2447925"/>
          <p14:tracePt t="82485" x="1905000" y="2447925"/>
          <p14:tracePt t="82515" x="2081213" y="2452688"/>
          <p14:tracePt t="82529" x="2138363" y="2452688"/>
          <p14:tracePt t="82559" x="2276475" y="2452688"/>
          <p14:tracePt t="82591" x="2405063" y="2452688"/>
          <p14:tracePt t="82608" x="2452688" y="2452688"/>
          <p14:tracePt t="82623" x="2495550" y="2452688"/>
          <p14:tracePt t="82652" x="2571750" y="2452688"/>
          <p14:tracePt t="82657" x="2586038" y="2452688"/>
          <p14:tracePt t="82702" x="2700338" y="2466975"/>
          <p14:tracePt t="82730" x="2762250" y="2471738"/>
          <p14:tracePt t="82738" x="2805113" y="2476500"/>
          <p14:tracePt t="82748" x="2828925" y="2481263"/>
          <p14:tracePt t="82765" x="2862263" y="2486025"/>
          <p14:tracePt t="82807" x="2895600" y="2486025"/>
          <p14:tracePt t="82842" x="2900363" y="2490788"/>
          <p14:tracePt t="82872" x="2914650" y="2505075"/>
          <p14:tracePt t="82875" x="2919413" y="2514600"/>
          <p14:tracePt t="82893" x="2924175" y="2524125"/>
          <p14:tracePt t="82903" x="2924175" y="2533650"/>
          <p14:tracePt t="82907" x="2938463" y="2543175"/>
          <p14:tracePt t="82949" x="2947988" y="2609850"/>
          <p14:tracePt t="82956" x="2947988" y="2614613"/>
          <p14:tracePt t="82963" x="2947988" y="2633663"/>
          <p14:tracePt t="82996" x="2947988" y="2657475"/>
          <p14:tracePt t="83000" x="2947988" y="2662238"/>
          <p14:tracePt t="83055" x="2947988" y="2676525"/>
          <p14:tracePt t="83075" x="2943225" y="2686050"/>
          <p14:tracePt t="83078" x="2938463" y="2695575"/>
          <p14:tracePt t="83112" x="2914650" y="2728913"/>
          <p14:tracePt t="83121" x="2909888" y="2738438"/>
          <p14:tracePt t="83152" x="2886075" y="2771775"/>
          <p14:tracePt t="83182" x="2881313" y="2786063"/>
          <p14:tracePt t="83215" x="2838450" y="2828925"/>
          <p14:tracePt t="83235" x="2762250" y="2886075"/>
          <p14:tracePt t="83243" x="2752725" y="2895600"/>
          <p14:tracePt t="83250" x="2733675" y="2900363"/>
          <p14:tracePt t="83281" x="2681288" y="2933700"/>
          <p14:tracePt t="83299" x="2657475" y="2952750"/>
          <p14:tracePt t="83305" x="2643188" y="2957513"/>
          <p14:tracePt t="83310" x="2619375" y="2962275"/>
          <p14:tracePt t="83342" x="2543175" y="2981325"/>
          <p14:tracePt t="83371" x="2481263" y="3000375"/>
          <p14:tracePt t="83376" x="2471738" y="3000375"/>
          <p14:tracePt t="83417" x="2414588" y="3000375"/>
          <p14:tracePt t="83421" x="2395538" y="3000375"/>
          <p14:tracePt t="83451" x="2305050" y="3000375"/>
          <p14:tracePt t="83466" x="2247900" y="3000375"/>
          <p14:tracePt t="83484" x="2181225" y="3000375"/>
          <p14:tracePt t="83514" x="2043113" y="3000375"/>
          <p14:tracePt t="83527" x="2019300" y="3000375"/>
          <p14:tracePt t="83571" x="1905000" y="3009900"/>
          <p14:tracePt t="83578" x="1885950" y="3009900"/>
          <p14:tracePt t="83590" x="1862138" y="3009900"/>
          <p14:tracePt t="83618" x="1795463" y="3014663"/>
          <p14:tracePt t="83651" x="1781175" y="3014663"/>
          <p14:tracePt t="83668" x="1766888" y="3014663"/>
          <p14:tracePt t="83688" x="1757363" y="3009900"/>
          <p14:tracePt t="83695" x="1747838" y="3000375"/>
          <p14:tracePt t="83700" x="1743075" y="2995613"/>
          <p14:tracePt t="83735" x="1719263" y="2967038"/>
          <p14:tracePt t="83760" x="1704975" y="2957513"/>
          <p14:tracePt t="83778" x="1700213" y="2947988"/>
          <p14:tracePt t="83795" x="1695450" y="2938463"/>
          <p14:tracePt t="83797" x="1690688" y="2938463"/>
          <p14:tracePt t="83862" x="1690688" y="2905125"/>
          <p14:tracePt t="83867" x="1690688" y="2895600"/>
          <p14:tracePt t="83872" x="1690688" y="2881313"/>
          <p14:tracePt t="83904" x="1690688" y="2838450"/>
          <p14:tracePt t="83934" x="1714500" y="2786063"/>
          <p14:tracePt t="83965" x="1757363" y="2747963"/>
          <p14:tracePt t="83968" x="1771650" y="2738438"/>
          <p14:tracePt t="83982" x="1790700" y="2728913"/>
          <p14:tracePt t="83999" x="1857375" y="2690813"/>
          <p14:tracePt t="84017" x="1928813" y="2671763"/>
          <p14:tracePt t="84041" x="2033588" y="2638425"/>
          <p14:tracePt t="84046" x="2066925" y="2633663"/>
          <p14:tracePt t="84061" x="2119313" y="2628900"/>
          <p14:tracePt t="84090" x="2190750" y="2624138"/>
          <p14:tracePt t="84119" x="2205038" y="2624138"/>
          <p14:tracePt t="84184" x="2247900" y="2638425"/>
          <p14:tracePt t="84203" x="2300288" y="2686050"/>
          <p14:tracePt t="84214" x="2314575" y="2705100"/>
          <p14:tracePt t="84230" x="2338388" y="2728913"/>
          <p14:tracePt t="84234" x="2357438" y="2747963"/>
          <p14:tracePt t="84267" x="2438400" y="2857500"/>
          <p14:tracePt t="84309" x="2552700" y="3000375"/>
          <p14:tracePt t="84343" x="2624138" y="3138488"/>
          <p14:tracePt t="84402" x="2671763" y="3319463"/>
          <p14:tracePt t="84403" x="2681288" y="3381375"/>
          <p14:tracePt t="84433" x="2700338" y="3657600"/>
          <p14:tracePt t="84480" x="2700338" y="3924300"/>
          <p14:tracePt t="84514" x="2700338" y="4090988"/>
          <p14:tracePt t="84515" x="2700338" y="4110038"/>
          <p14:tracePt t="84559" x="2695575" y="4186238"/>
          <p14:tracePt t="84592" x="2671763" y="4252913"/>
          <p14:tracePt t="84620" x="2652713" y="4295775"/>
          <p14:tracePt t="84650" x="2614613" y="4338638"/>
          <p14:tracePt t="84668" x="2443163" y="4491038"/>
          <p14:tracePt t="84687" x="2409825" y="4524375"/>
          <p14:tracePt t="84691" x="2400300" y="4533900"/>
          <p14:tracePt t="84727" x="2347913" y="4581525"/>
          <p14:tracePt t="84729" x="2338388" y="4591050"/>
          <p14:tracePt t="84754" x="2300288" y="4614863"/>
          <p14:tracePt t="84757" x="2290763" y="4619625"/>
          <p14:tracePt t="84767" x="2286000" y="4619625"/>
          <p14:tracePt t="84777" x="2286000" y="4624388"/>
          <p14:tracePt t="84782" x="2281238" y="4624388"/>
          <p14:tracePt t="84842" x="2252663" y="4638675"/>
          <p14:tracePt t="84875" x="2209800" y="4648200"/>
          <p14:tracePt t="84882" x="2190750" y="4652963"/>
          <p14:tracePt t="84887" x="2171700" y="4652963"/>
          <p14:tracePt t="84903" x="2138363" y="4657725"/>
          <p14:tracePt t="84923" x="2081213" y="4676775"/>
          <p14:tracePt t="84931" x="2057400" y="4681538"/>
          <p14:tracePt t="84949" x="2028825" y="4691063"/>
          <p14:tracePt t="84954" x="2005013" y="4695825"/>
          <p14:tracePt t="84983" x="1933575" y="4719638"/>
          <p14:tracePt t="84998" x="1905000" y="4729163"/>
          <p14:tracePt t="85027" x="1847850" y="4738688"/>
          <p14:tracePt t="85054" x="1819275" y="4748213"/>
          <p14:tracePt t="85088" x="1800225" y="4757738"/>
          <p14:tracePt t="85154" x="1776413" y="4781550"/>
          <p14:tracePt t="85172" x="1762125" y="4786313"/>
          <p14:tracePt t="85183" x="1752600" y="4800600"/>
          <p14:tracePt t="85216" x="1747838" y="4810125"/>
          <p14:tracePt t="85245" x="1738313" y="4814888"/>
          <p14:tracePt t="85267" x="1733550" y="4814888"/>
          <p14:tracePt t="85580" x="1738313" y="4814888"/>
          <p14:tracePt t="85604" x="1800225" y="4814888"/>
          <p14:tracePt t="85624" x="1828800" y="4814888"/>
          <p14:tracePt t="85629" x="1843088" y="4814888"/>
          <p14:tracePt t="85653" x="1895475" y="4814888"/>
          <p14:tracePt t="85676" x="1952625" y="4814888"/>
          <p14:tracePt t="85684" x="1971675" y="4814888"/>
          <p14:tracePt t="85691" x="1990725" y="4814888"/>
          <p14:tracePt t="85693" x="2019300" y="4814888"/>
          <p14:tracePt t="85706" x="2033588" y="4814888"/>
          <p14:tracePt t="85714" x="2052638" y="4819650"/>
          <p14:tracePt t="85724" x="2081213" y="4819650"/>
          <p14:tracePt t="85748" x="2114550" y="4819650"/>
          <p14:tracePt t="85767" x="2128838" y="4819650"/>
          <p14:tracePt t="85772" x="2133600" y="4819650"/>
          <p14:tracePt t="85810" x="2171700" y="4819650"/>
          <p14:tracePt t="85815" x="2185988" y="4819650"/>
          <p14:tracePt t="85838" x="2238375" y="4819650"/>
          <p14:tracePt t="85874" x="2338388" y="4819650"/>
          <p14:tracePt t="85904" x="2400300" y="4824413"/>
          <p14:tracePt t="85925" x="2471738" y="4824413"/>
          <p14:tracePt t="85935" x="2528888" y="4824413"/>
          <p14:tracePt t="85954" x="2586038" y="4824413"/>
          <p14:tracePt t="85959" x="2628900" y="4824413"/>
          <p14:tracePt t="85965" x="2647950" y="4824413"/>
          <p14:tracePt t="85971" x="2671763" y="4824413"/>
          <p14:tracePt t="86000" x="2747963" y="4824413"/>
          <p14:tracePt t="86017" x="2786063" y="4824413"/>
          <p14:tracePt t="86024" x="2800350" y="4824413"/>
          <p14:tracePt t="86033" x="2814638" y="4824413"/>
          <p14:tracePt t="86072" x="2905125" y="4824413"/>
          <p14:tracePt t="86091" x="2943225" y="4824413"/>
          <p14:tracePt t="86111" x="2971800" y="4824413"/>
          <p14:tracePt t="86117" x="2976563" y="4824413"/>
          <p14:tracePt t="86122" x="3000375" y="4824413"/>
          <p14:tracePt t="86154" x="3105150" y="4824413"/>
          <p14:tracePt t="86173" x="3195638" y="4824413"/>
          <p14:tracePt t="86183" x="3224213" y="4824413"/>
          <p14:tracePt t="86200" x="3267075" y="4824413"/>
          <p14:tracePt t="86204" x="3295650" y="4824413"/>
          <p14:tracePt t="86233" x="3357563" y="4824413"/>
          <p14:tracePt t="86236" x="3395663" y="4824413"/>
          <p14:tracePt t="86246" x="3443288" y="4824413"/>
          <p14:tracePt t="86282" x="3567113" y="4824413"/>
          <p14:tracePt t="86307" x="3633788" y="4824413"/>
          <p14:tracePt t="86311" x="3676650" y="4824413"/>
          <p14:tracePt t="86328" x="3724275" y="4824413"/>
          <p14:tracePt t="86337" x="3752850" y="4824413"/>
          <p14:tracePt t="86384" x="3852863" y="4824413"/>
          <p14:tracePt t="86401" x="3881438" y="4824413"/>
          <p14:tracePt t="86431" x="3910013" y="4824413"/>
          <p14:tracePt t="86467" x="3924300" y="4824413"/>
          <p14:tracePt t="86546" x="3929063" y="4824413"/>
          <p14:tracePt t="86578" x="3933825" y="4824413"/>
          <p14:tracePt t="86591" x="3938588" y="4824413"/>
          <p14:tracePt t="87089" x="3919538" y="4824413"/>
          <p14:tracePt t="87107" x="3910013" y="4824413"/>
          <p14:tracePt t="87121" x="3905250" y="4824413"/>
          <p14:tracePt t="87153" x="3881438" y="4824413"/>
          <p14:tracePt t="87156" x="3871913" y="4824413"/>
          <p14:tracePt t="87182" x="3824288" y="4824413"/>
          <p14:tracePt t="87185" x="3810000" y="4824413"/>
          <p14:tracePt t="87201" x="3781425" y="4824413"/>
          <p14:tracePt t="87243" x="3714750" y="4824413"/>
          <p14:tracePt t="87251" x="3695700" y="4824413"/>
          <p14:tracePt t="87267" x="3681413" y="4824413"/>
          <p14:tracePt t="87280" x="3609975" y="4824413"/>
          <p14:tracePt t="87295" x="3557588" y="4833938"/>
          <p14:tracePt t="87326" x="3457575" y="4843463"/>
          <p14:tracePt t="87328" x="3433763" y="4843463"/>
          <p14:tracePt t="87342" x="3419475" y="4843463"/>
          <p14:tracePt t="87344" x="3409950" y="4843463"/>
          <p14:tracePt t="87374" x="3367088" y="4843463"/>
          <p14:tracePt t="87389" x="3348038" y="4843463"/>
          <p14:tracePt t="87422" x="3281363" y="4848225"/>
          <p14:tracePt t="87448" x="3209925" y="4852988"/>
          <p14:tracePt t="87451" x="3181350" y="4852988"/>
          <p14:tracePt t="87465" x="3143250" y="4852988"/>
          <p14:tracePt t="87499" x="3114675" y="4857750"/>
          <p14:tracePt t="87506" x="3109913" y="4857750"/>
          <p14:tracePt t="87510" x="3105150" y="4857750"/>
          <p14:tracePt t="87543" x="3076575" y="4862513"/>
          <p14:tracePt t="87546" x="3057525" y="4862513"/>
          <p14:tracePt t="87562" x="3028950" y="4862513"/>
          <p14:tracePt t="87571" x="3000375" y="4862513"/>
          <p14:tracePt t="87578" x="2976563" y="4862513"/>
          <p14:tracePt t="87589" x="2962275" y="4862513"/>
          <p14:tracePt t="87605" x="2924175" y="4862513"/>
          <p14:tracePt t="87623" x="2909888" y="4862513"/>
          <p14:tracePt t="87655" x="2890838" y="4862513"/>
          <p14:tracePt t="87671" x="2857500" y="4862513"/>
          <p14:tracePt t="87718" x="2728913" y="4867275"/>
          <p14:tracePt t="87747" x="2714625" y="4867275"/>
          <p14:tracePt t="87761" x="2652713" y="4867275"/>
          <p14:tracePt t="87776" x="2624138" y="4867275"/>
          <p14:tracePt t="87808" x="2528888" y="4881563"/>
          <p14:tracePt t="87840" x="2428875" y="4891088"/>
          <p14:tracePt t="87871" x="2386013" y="4891088"/>
          <p14:tracePt t="87901" x="2366963" y="4891088"/>
          <p14:tracePt t="87937" x="2324100" y="4891088"/>
          <p14:tracePt t="87964" x="2266950" y="4891088"/>
          <p14:tracePt t="87983" x="2219325" y="4891088"/>
          <p14:tracePt t="87988" x="2205038" y="4891088"/>
          <p14:tracePt t="88027" x="2138363" y="4891088"/>
          <p14:tracePt t="88044" x="2119313" y="4891088"/>
          <p14:tracePt t="88073" x="2100263" y="4891088"/>
          <p14:tracePt t="88089" x="2095500" y="4891088"/>
          <p14:tracePt t="88153" x="2081213" y="4891088"/>
          <p14:tracePt t="88176" x="2062163" y="4886325"/>
          <p14:tracePt t="88186" x="2057400" y="4886325"/>
          <p14:tracePt t="88208" x="2033588" y="4881563"/>
          <p14:tracePt t="88237" x="2000250" y="4872038"/>
          <p14:tracePt t="88277" x="1995488" y="4872038"/>
          <p14:tracePt t="88702" x="1995488" y="4867275"/>
          <p14:tracePt t="88740" x="2043113" y="4857750"/>
          <p14:tracePt t="88746" x="2057400" y="4852988"/>
          <p14:tracePt t="88754" x="2066925" y="4852988"/>
          <p14:tracePt t="88763" x="2085975" y="4848225"/>
          <p14:tracePt t="88779" x="2114550" y="4848225"/>
          <p14:tracePt t="88814" x="2181225" y="4848225"/>
          <p14:tracePt t="88861" x="2333625" y="4848225"/>
          <p14:tracePt t="88869" x="2347913" y="4848225"/>
          <p14:tracePt t="88874" x="2362200" y="4848225"/>
          <p14:tracePt t="88902" x="2386013" y="4848225"/>
          <p14:tracePt t="89311" x="2419350" y="4848225"/>
          <p14:tracePt t="89339" x="2476500" y="4848225"/>
          <p14:tracePt t="89402" x="2509838" y="4848225"/>
          <p14:tracePt t="89452" x="2524125" y="4848225"/>
          <p14:tracePt t="91875" x="2481263" y="4843463"/>
          <p14:tracePt t="91902" x="2481263" y="4838700"/>
          <p14:tracePt t="91965" x="2419350" y="4833938"/>
          <p14:tracePt t="91970" x="2414588" y="4833938"/>
          <p14:tracePt t="91979" x="2395538" y="4833938"/>
          <p14:tracePt t="91999" x="2381250" y="4833938"/>
          <p14:tracePt t="92004" x="2362200" y="4833938"/>
          <p14:tracePt t="92029" x="2338388" y="4829175"/>
          <p14:tracePt t="92032" x="2328863" y="4829175"/>
          <p14:tracePt t="92077" x="2324100" y="4829175"/>
          <p14:tracePt t="92136" x="2314575" y="4829175"/>
          <p14:tracePt t="92153" x="2309813" y="4829175"/>
          <p14:tracePt t="92173" x="2281238" y="4829175"/>
          <p14:tracePt t="92183" x="2238375" y="4829175"/>
          <p14:tracePt t="92203" x="2209800" y="4829175"/>
          <p14:tracePt t="92211" x="2200275" y="4829175"/>
          <p14:tracePt t="92216" x="2181225" y="4829175"/>
          <p14:tracePt t="92485" x="2195513" y="4829175"/>
          <p14:tracePt t="92501" x="2205038" y="4829175"/>
          <p14:tracePt t="92513" x="2233613" y="4829175"/>
          <p14:tracePt t="92531" x="2290763" y="4829175"/>
          <p14:tracePt t="92543" x="2347913" y="4829175"/>
          <p14:tracePt t="92565" x="2500313" y="4829175"/>
          <p14:tracePt t="92573" x="2538413" y="4829175"/>
          <p14:tracePt t="92582" x="2586038" y="4829175"/>
          <p14:tracePt t="92594" x="2638425" y="4829175"/>
          <p14:tracePt t="92603" x="2652713" y="4829175"/>
          <p14:tracePt t="92624" x="2671763" y="4833938"/>
          <p14:tracePt t="92685" x="2690813" y="4833938"/>
          <p14:tracePt t="92704" x="2700338" y="4838700"/>
          <p14:tracePt t="92720" x="2709863" y="4838700"/>
          <p14:tracePt t="93064" x="2767013" y="4833938"/>
          <p14:tracePt t="93093" x="3000375" y="4814888"/>
          <p14:tracePt t="93099" x="3057525" y="4805363"/>
          <p14:tracePt t="93111" x="3171825" y="4805363"/>
          <p14:tracePt t="93124" x="3219450" y="4805363"/>
          <p14:tracePt t="93128" x="3267075" y="4805363"/>
          <p14:tracePt t="93154" x="3419475" y="4805363"/>
          <p14:tracePt t="93159" x="3462338" y="4805363"/>
          <p14:tracePt t="93170" x="3500438" y="4805363"/>
          <p14:tracePt t="93177" x="3529013" y="4805363"/>
          <p14:tracePt t="93186" x="3548063" y="4805363"/>
          <p14:tracePt t="93202" x="3552825" y="4805363"/>
          <p14:tracePt t="93280" x="3557588" y="4805363"/>
          <p14:tracePt t="93299" x="3567113" y="4805363"/>
          <p14:tracePt t="93324" x="3576638" y="4805363"/>
          <p14:tracePt t="93344" x="3595688" y="4805363"/>
          <p14:tracePt t="93355" x="3605213" y="4805363"/>
          <p14:tracePt t="93377" x="3657600" y="4805363"/>
          <p14:tracePt t="93385" x="3686175" y="4805363"/>
          <p14:tracePt t="93393" x="3705225" y="4805363"/>
          <p14:tracePt t="93400" x="3719513" y="4805363"/>
          <p14:tracePt t="93407" x="3738563" y="4805363"/>
          <p14:tracePt t="93412" x="3738563" y="4800600"/>
          <p14:tracePt t="93768" x="3748088" y="4724400"/>
          <p14:tracePt t="93771" x="3748088" y="4710113"/>
          <p14:tracePt t="93798" x="3752850" y="4619625"/>
          <p14:tracePt t="93806" x="3752850" y="4581525"/>
          <p14:tracePt t="93813" x="3752850" y="4543425"/>
          <p14:tracePt t="93817" x="3752850" y="4505325"/>
          <p14:tracePt t="93837" x="3752850" y="4410075"/>
          <p14:tracePt t="93872" x="3762375" y="4176713"/>
          <p14:tracePt t="93877" x="3762375" y="4148138"/>
          <p14:tracePt t="93906" x="3767138" y="3981450"/>
          <p14:tracePt t="93927" x="3771900" y="3890963"/>
          <p14:tracePt t="93934" x="3781425" y="3862388"/>
          <p14:tracePt t="93939" x="3781425" y="3824288"/>
          <p14:tracePt t="93945" x="3781425" y="3795713"/>
          <p14:tracePt t="93957" x="3786188" y="3762375"/>
          <p14:tracePt t="93963" x="3786188" y="3724275"/>
          <p14:tracePt t="93970" x="3790950" y="3690938"/>
          <p14:tracePt t="93974" x="3790950" y="3662363"/>
          <p14:tracePt t="93984" x="3790950" y="3643313"/>
          <p14:tracePt t="94015" x="3795713" y="3562350"/>
          <p14:tracePt t="94046" x="3795713" y="3505200"/>
          <p14:tracePt t="94052" x="3795713" y="3495675"/>
          <p14:tracePt t="94059" x="3795713" y="3481388"/>
          <p14:tracePt t="94065" x="3795713" y="3467100"/>
          <p14:tracePt t="94090" x="3795713" y="3419475"/>
          <p14:tracePt t="94093" x="3795713" y="3409950"/>
          <p14:tracePt t="94137" x="3781425" y="3352800"/>
          <p14:tracePt t="94142" x="3781425" y="3338513"/>
          <p14:tracePt t="94153" x="3776663" y="3328988"/>
          <p14:tracePt t="94157" x="3771900" y="3319463"/>
          <p14:tracePt t="94172" x="3767138" y="3305175"/>
          <p14:tracePt t="94198" x="3762375" y="3286125"/>
          <p14:tracePt t="94216" x="3762375" y="3281363"/>
          <p14:tracePt t="94268" x="3757613" y="3276600"/>
          <p14:tracePt t="94294" x="3748088" y="3267075"/>
          <p14:tracePt t="94312" x="3743325" y="3257550"/>
          <p14:tracePt t="94360" x="3733800" y="3252788"/>
          <p14:tracePt t="94365" x="3729038" y="3252788"/>
          <p14:tracePt t="94403" x="3695700" y="3228975"/>
          <p14:tracePt t="94433" x="3671888" y="3214688"/>
          <p14:tracePt t="94464" x="3376613" y="3148013"/>
          <p14:tracePt t="94484" x="3233738" y="3119438"/>
          <p14:tracePt t="94496" x="3176588" y="3109913"/>
          <p14:tracePt t="94516" x="2981325" y="3081338"/>
          <p14:tracePt t="94528" x="2924175" y="3071813"/>
          <p14:tracePt t="94532" x="2867025" y="3067050"/>
          <p14:tracePt t="94560" x="2667000" y="3028950"/>
          <p14:tracePt t="94589" x="2524125" y="2981325"/>
          <p14:tracePt t="94593" x="2476500" y="2971800"/>
          <p14:tracePt t="94608" x="2395538" y="2962275"/>
          <p14:tracePt t="94610" x="2366963" y="2962275"/>
          <p14:tracePt t="94621" x="2333625" y="2952750"/>
          <p14:tracePt t="94638" x="2276475" y="2947988"/>
          <p14:tracePt t="94642" x="2243138" y="2943225"/>
          <p14:tracePt t="94653" x="2214563" y="2933700"/>
          <p14:tracePt t="94659" x="2176463" y="2933700"/>
          <p14:tracePt t="94687" x="2005013" y="2909888"/>
          <p14:tracePt t="94702" x="1943100" y="2905125"/>
          <p14:tracePt t="94721" x="1914525" y="2895600"/>
          <p14:tracePt t="94723" x="1909763" y="2895600"/>
          <p14:tracePt t="94734" x="1905000" y="2895600"/>
          <p14:tracePt t="94740" x="1900238" y="2895600"/>
          <p14:tracePt t="94751" x="1895475" y="2895600"/>
          <p14:tracePt t="94824" x="1885950" y="2895600"/>
          <p14:tracePt t="94839" x="1876425" y="2895600"/>
          <p14:tracePt t="94860" x="1852613" y="2895600"/>
          <p14:tracePt t="94875" x="1824038" y="2886075"/>
          <p14:tracePt t="94921" x="1762125" y="2876550"/>
          <p14:tracePt t="94936" x="1757363" y="2876550"/>
          <p14:tracePt t="95166" x="1800225" y="2857500"/>
          <p14:tracePt t="95189" x="1866900" y="2843213"/>
          <p14:tracePt t="95201" x="1890713" y="2838450"/>
          <p14:tracePt t="95203" x="1919288" y="2838450"/>
          <p14:tracePt t="95216" x="1971675" y="2833688"/>
          <p14:tracePt t="95241" x="2114550" y="2824163"/>
          <p14:tracePt t="95246" x="2171700" y="2824163"/>
          <p14:tracePt t="95250" x="2219325" y="2824163"/>
          <p14:tracePt t="95264" x="2305050" y="2824163"/>
          <p14:tracePt t="95297" x="2481263" y="2824163"/>
          <p14:tracePt t="95303" x="2528888" y="2824163"/>
          <p14:tracePt t="95309" x="2566988" y="2824163"/>
          <p14:tracePt t="95341" x="2733675" y="2824163"/>
          <p14:tracePt t="95346" x="2762250" y="2824163"/>
          <p14:tracePt t="95385" x="2909888" y="2824163"/>
          <p14:tracePt t="95402" x="2957513" y="2824163"/>
          <p14:tracePt t="95434" x="3095625" y="2824163"/>
          <p14:tracePt t="95438" x="3133725" y="2824163"/>
          <p14:tracePt t="95482" x="3405188" y="2824163"/>
          <p14:tracePt t="95498" x="3509963" y="2824163"/>
          <p14:tracePt t="95528" x="3690938" y="2824163"/>
          <p14:tracePt t="95548" x="3786188" y="2824163"/>
          <p14:tracePt t="95557" x="3810000" y="2824163"/>
          <p14:tracePt t="95574" x="3886200" y="2824163"/>
          <p14:tracePt t="95605" x="4029075" y="2824163"/>
          <p14:tracePt t="95610" x="4086225" y="2824163"/>
          <p14:tracePt t="95639" x="4219575" y="2824163"/>
          <p14:tracePt t="95653" x="4343400" y="2824163"/>
          <p14:tracePt t="95684" x="4510088" y="2824163"/>
          <p14:tracePt t="95699" x="4586288" y="2824163"/>
          <p14:tracePt t="95733" x="4805363" y="2824163"/>
          <p14:tracePt t="95737" x="4852988" y="2824163"/>
          <p14:tracePt t="95762" x="4948238" y="2824163"/>
          <p14:tracePt t="95765" x="4957763" y="2824163"/>
          <p14:tracePt t="95793" x="5014913" y="2824163"/>
          <p14:tracePt t="95810" x="5048250" y="2824163"/>
          <p14:tracePt t="95814" x="5067300" y="2824163"/>
          <p14:tracePt t="95842" x="5138738" y="2824163"/>
          <p14:tracePt t="95873" x="5181600" y="2824163"/>
          <p14:tracePt t="95888" x="5195888" y="2824163"/>
          <p14:tracePt t="95894" x="5205413" y="2824163"/>
          <p14:tracePt t="95930" x="5210175" y="2824163"/>
          <p14:tracePt t="95968" x="5272088" y="2824163"/>
          <p14:tracePt t="95983" x="5286375" y="2824163"/>
          <p14:tracePt t="96000" x="5295900" y="2824163"/>
          <p14:tracePt t="96027" x="5319713" y="2824163"/>
          <p14:tracePt t="96031" x="5329238" y="2824163"/>
          <p14:tracePt t="96048" x="5338763" y="2824163"/>
          <p14:tracePt t="96142" x="5386388" y="2824163"/>
          <p14:tracePt t="96150" x="5410200" y="2824163"/>
          <p14:tracePt t="96167" x="5443538" y="2824163"/>
          <p14:tracePt t="96171" x="5457825" y="2824163"/>
          <p14:tracePt t="96217" x="5481638" y="2824163"/>
          <p14:tracePt t="96235" x="5491163" y="2824163"/>
          <p14:tracePt t="96239" x="5495925" y="2824163"/>
          <p14:tracePt t="96276" x="5505450" y="2824163"/>
          <p14:tracePt t="96291" x="5514975" y="2824163"/>
          <p14:tracePt t="96308" x="5519738" y="2824163"/>
          <p14:tracePt t="96339" x="5595938" y="2824163"/>
          <p14:tracePt t="96370" x="5653088" y="2824163"/>
          <p14:tracePt t="96373" x="5672138" y="2824163"/>
          <p14:tracePt t="96387" x="5691188" y="2824163"/>
          <p14:tracePt t="96391" x="5700713" y="2824163"/>
          <p14:tracePt t="96423" x="5734050" y="2824163"/>
          <p14:tracePt t="96429" x="5738813" y="2824163"/>
          <p14:tracePt t="96479" x="5772150" y="2824163"/>
          <p14:tracePt t="96501" x="5872163" y="2824163"/>
          <p14:tracePt t="96529" x="5943600" y="2824163"/>
          <p14:tracePt t="96532" x="5953125" y="2824163"/>
          <p14:tracePt t="96548" x="5976938" y="2824163"/>
          <p14:tracePt t="96562" x="6015038" y="2824163"/>
          <p14:tracePt t="96575" x="6029325" y="2824163"/>
          <p14:tracePt t="96593" x="6072188" y="2824163"/>
          <p14:tracePt t="96609" x="6100763" y="2824163"/>
          <p14:tracePt t="96638" x="6143625" y="2824163"/>
          <p14:tracePt t="96687" x="6200775" y="2824163"/>
          <p14:tracePt t="96717" x="6286500" y="2824163"/>
          <p14:tracePt t="96738" x="6324600" y="2824163"/>
          <p14:tracePt t="96761" x="6372225" y="2824163"/>
          <p14:tracePt t="96794" x="6443663" y="2824163"/>
          <p14:tracePt t="96825" x="6457950" y="2824163"/>
          <p14:tracePt t="96885" x="6462713" y="2824163"/>
          <p14:tracePt t="97312" x="6453188" y="2824163"/>
          <p14:tracePt t="97358" x="6419850" y="2824163"/>
          <p14:tracePt t="97369" x="6391275" y="2824163"/>
          <p14:tracePt t="97372" x="6367463" y="2824163"/>
          <p14:tracePt t="97391" x="6329363" y="2824163"/>
          <p14:tracePt t="97393" x="6310313" y="2824163"/>
          <p14:tracePt t="97401" x="6296025" y="2824163"/>
          <p14:tracePt t="97421" x="6272213" y="2824163"/>
          <p14:tracePt t="97425" x="6248400" y="2824163"/>
          <p14:tracePt t="97437" x="6234113" y="2824163"/>
          <p14:tracePt t="97452" x="6205538" y="2824163"/>
          <p14:tracePt t="97486" x="6048375" y="2819400"/>
          <p14:tracePt t="97509" x="5929313" y="2809875"/>
          <p14:tracePt t="97527" x="5900738" y="2805113"/>
          <p14:tracePt t="97543" x="5848350" y="2805113"/>
          <p14:tracePt t="97559" x="5795963" y="2800350"/>
          <p14:tracePt t="97610" x="5715000" y="2790825"/>
          <p14:tracePt t="97749" x="5724525" y="2790825"/>
          <p14:tracePt t="97767" x="5738813" y="2786063"/>
          <p14:tracePt t="97769" x="5757863" y="2786063"/>
          <p14:tracePt t="97798" x="5829300" y="2786063"/>
          <p14:tracePt t="97800" x="5848350" y="2786063"/>
          <p14:tracePt t="97840" x="6086475" y="2786063"/>
          <p14:tracePt t="97843" x="6134100" y="2786063"/>
          <p14:tracePt t="97885" x="6429375" y="2786063"/>
          <p14:tracePt t="97893" x="6457950" y="2786063"/>
          <p14:tracePt t="97898" x="6500813" y="2786063"/>
          <p14:tracePt t="97917" x="6543675" y="2786063"/>
          <p14:tracePt t="97921" x="6553200" y="2786063"/>
          <p14:tracePt t="97965" x="6557963" y="2786063"/>
          <p14:tracePt t="98028" x="6567488" y="2786063"/>
          <p14:tracePt t="98104" x="6591300" y="2786063"/>
          <p14:tracePt t="98121" x="6624638" y="2786063"/>
          <p14:tracePt t="98143" x="6638925" y="2786063"/>
          <p14:tracePt t="98431" x="6605588" y="2786063"/>
          <p14:tracePt t="98436" x="6600825" y="2786063"/>
          <p14:tracePt t="98451" x="6591300" y="2786063"/>
          <p14:tracePt t="98471" x="6543675" y="2786063"/>
          <p14:tracePt t="98497" x="6443663" y="2786063"/>
          <p14:tracePt t="98528" x="6262688" y="2786063"/>
          <p14:tracePt t="98546" x="6138863" y="2786063"/>
          <p14:tracePt t="98573" x="5824538" y="2805113"/>
          <p14:tracePt t="98578" x="5719763" y="2805113"/>
          <p14:tracePt t="98594" x="5500688" y="2819400"/>
          <p14:tracePt t="98639" x="4848225" y="2843213"/>
          <p14:tracePt t="98651" x="4743450" y="2843213"/>
          <p14:tracePt t="98657" x="4638675" y="2852738"/>
          <p14:tracePt t="98686" x="4329113" y="2852738"/>
          <p14:tracePt t="98704" x="4176713" y="2852738"/>
          <p14:tracePt t="98731" x="3948113" y="2852738"/>
          <p14:tracePt t="98738" x="3881438" y="2862263"/>
          <p14:tracePt t="98743" x="3829050" y="2862263"/>
          <p14:tracePt t="98755" x="3757613" y="2862263"/>
          <p14:tracePt t="98779" x="3519488" y="2862263"/>
          <p14:tracePt t="98794" x="3348038" y="2862263"/>
          <p14:tracePt t="98815" x="3109913" y="2862263"/>
          <p14:tracePt t="98824" x="3052763" y="2862263"/>
          <p14:tracePt t="98830" x="2986088" y="2862263"/>
          <p14:tracePt t="98837" x="2909888" y="2862263"/>
          <p14:tracePt t="98842" x="2862263" y="2862263"/>
          <p14:tracePt t="98884" x="2624138" y="2862263"/>
          <p14:tracePt t="98888" x="2557463" y="2862263"/>
          <p14:tracePt t="98903" x="2462213" y="2862263"/>
          <p14:tracePt t="98923" x="2281238" y="2862263"/>
          <p14:tracePt t="98932" x="2195513" y="2862263"/>
          <p14:tracePt t="98953" x="2090738" y="2862263"/>
          <p14:tracePt t="98958" x="2057400" y="2862263"/>
          <p14:tracePt t="98965" x="1971675" y="2862263"/>
          <p14:tracePt t="98972" x="1943100" y="2862263"/>
          <p14:tracePt t="98994" x="1743075" y="2862263"/>
          <p14:tracePt t="99015" x="1571625" y="2847975"/>
          <p14:tracePt t="99043" x="1433513" y="2843213"/>
          <p14:tracePt t="99088" x="1323975" y="2843213"/>
          <p14:tracePt t="99092" x="1300163" y="2843213"/>
          <p14:tracePt t="99108" x="1290638" y="2843213"/>
          <p14:tracePt t="99139" x="1285875" y="2843213"/>
          <p14:tracePt t="99308" x="1295400" y="2843213"/>
          <p14:tracePt t="99377" x="1343025" y="2833688"/>
          <p14:tracePt t="99404" x="1543050" y="2819400"/>
          <p14:tracePt t="99421" x="1685925" y="2819400"/>
          <p14:tracePt t="99452" x="2000250" y="2819400"/>
          <p14:tracePt t="99469" x="2181225" y="2819400"/>
          <p14:tracePt t="99498" x="2471738" y="2819400"/>
          <p14:tracePt t="99502" x="2533650" y="2819400"/>
          <p14:tracePt t="99531" x="2643188" y="2819400"/>
          <p14:tracePt t="99560" x="2662238" y="2824163"/>
          <p14:tracePt t="99932" x="2719388" y="2824163"/>
          <p14:tracePt t="99938" x="2757488" y="2833688"/>
          <p14:tracePt t="99953" x="2890838" y="2838450"/>
          <p14:tracePt t="99970" x="3057525" y="2862263"/>
          <p14:tracePt t="99987" x="3262313" y="2876550"/>
          <p14:tracePt t="99998" x="3467100" y="2909888"/>
          <p14:tracePt t="100018" x="3729038" y="2952750"/>
          <p14:tracePt t="100030" x="3776663" y="2967038"/>
          <p14:tracePt t="100042" x="3848100" y="2986088"/>
          <p14:tracePt t="100060" x="3881438" y="2995613"/>
          <p14:tracePt t="100065" x="3890963" y="3005138"/>
          <p14:tracePt t="100079" x="3914775" y="3014663"/>
          <p14:tracePt t="100093" x="3943350" y="3024188"/>
          <p14:tracePt t="100120" x="3957638" y="3038475"/>
          <p14:tracePt t="100139" x="3986213" y="3057525"/>
          <p14:tracePt t="100153" x="4014788" y="3071813"/>
          <p14:tracePt t="100171" x="4052888" y="3100388"/>
          <p14:tracePt t="100200" x="4152900" y="3176588"/>
          <p14:tracePt t="100215" x="4200525" y="3200400"/>
          <p14:tracePt t="100239" x="4257675" y="3238500"/>
          <p14:tracePt t="100245" x="4271963" y="3252788"/>
          <p14:tracePt t="100276" x="4352925" y="3300413"/>
          <p14:tracePt t="100298" x="4405313" y="3319463"/>
          <p14:tracePt t="100330" x="4443413" y="3338513"/>
          <p14:tracePt t="100439" x="4443413" y="3343275"/>
          <p14:tracePt t="100469" x="4443413" y="3357563"/>
          <p14:tracePt t="100494" x="4433888" y="3381375"/>
          <p14:tracePt t="100529" x="4410075" y="3438525"/>
          <p14:tracePt t="100559" x="4400550" y="3448050"/>
          <p14:tracePt t="100589" x="4400550" y="3452813"/>
          <p14:tracePt t="100652" x="4391025" y="3457575"/>
          <p14:tracePt t="100686" x="4381500" y="3476625"/>
          <p14:tracePt t="100718" x="4362450" y="3490913"/>
          <p14:tracePt t="100734" x="4343400" y="3505200"/>
          <p14:tracePt t="100780" x="4271963" y="3581400"/>
          <p14:tracePt t="100797" x="4238625" y="3614738"/>
          <p14:tracePt t="100806" x="4200525" y="3652838"/>
          <p14:tracePt t="100840" x="4143375" y="3733800"/>
          <p14:tracePt t="100844" x="4133850" y="3752850"/>
          <p14:tracePt t="100870" x="4100513" y="3800475"/>
          <p14:tracePt t="100874" x="4090988" y="3814763"/>
          <p14:tracePt t="100888" x="4086225" y="3824288"/>
          <p14:tracePt t="100893" x="4076700" y="3843338"/>
          <p14:tracePt t="100905" x="4057650" y="3867150"/>
          <p14:tracePt t="100922" x="4043363" y="3895725"/>
          <p14:tracePt t="100928" x="4038600" y="3910013"/>
          <p14:tracePt t="100933" x="4029075" y="3919538"/>
          <p14:tracePt t="100963" x="3995738" y="3962400"/>
          <p14:tracePt t="100968" x="3990975" y="3976688"/>
          <p14:tracePt t="100985" x="3971925" y="4005263"/>
          <p14:tracePt t="100995" x="3948113" y="4029075"/>
          <p14:tracePt t="101016" x="3929063" y="4057650"/>
          <p14:tracePt t="101026" x="3924300" y="4076700"/>
          <p14:tracePt t="101034" x="3919538" y="4086225"/>
          <p14:tracePt t="101058" x="3900488" y="4124325"/>
          <p14:tracePt t="101074" x="3881438" y="4152900"/>
          <p14:tracePt t="101078" x="3876675" y="4162425"/>
          <p14:tracePt t="101125" x="3810000" y="4238625"/>
          <p14:tracePt t="101152" x="3748088" y="4295775"/>
          <p14:tracePt t="101164" x="3714750" y="4314825"/>
          <p14:tracePt t="101169" x="3690938" y="4333875"/>
          <p14:tracePt t="101186" x="3609975" y="4376738"/>
          <p14:tracePt t="101191" x="3576638" y="4395788"/>
          <p14:tracePt t="101203" x="3462338" y="4448175"/>
          <p14:tracePt t="101245" x="3176588" y="4595813"/>
          <p14:tracePt t="101249" x="3124200" y="4629150"/>
          <p14:tracePt t="101264" x="3019425" y="4686300"/>
          <p14:tracePt t="101299" x="2833688" y="4786313"/>
          <p14:tracePt t="101300" x="2762250" y="4829175"/>
          <p14:tracePt t="101327" x="2652713" y="4891088"/>
          <p14:tracePt t="101331" x="2638425" y="4900613"/>
          <p14:tracePt t="101341" x="2600325" y="4919663"/>
          <p14:tracePt t="101358" x="2547938" y="4953000"/>
          <p14:tracePt t="101373" x="2509838" y="4981575"/>
          <p14:tracePt t="101391" x="2476500" y="5000625"/>
          <p14:tracePt t="101399" x="2462213" y="5005388"/>
          <p14:tracePt t="101417" x="2443163" y="5019675"/>
          <p14:tracePt t="101420" x="2428875" y="5024438"/>
          <p14:tracePt t="101464" x="2357438" y="5057775"/>
          <p14:tracePt t="101496" x="2309813" y="5076825"/>
          <p14:tracePt t="101515" x="2295525" y="5081588"/>
          <p14:tracePt t="101548" x="2247900" y="5105400"/>
          <p14:tracePt t="101590" x="2200275" y="5114925"/>
          <p14:tracePt t="101673" x="2171700" y="5138738"/>
          <p14:tracePt t="101682" x="2162175" y="5143500"/>
          <p14:tracePt t="101730" x="2128838" y="5162550"/>
          <p14:tracePt t="101749" x="2119313" y="5162550"/>
          <p14:tracePt t="101780" x="2100263" y="5181600"/>
          <p14:tracePt t="101808" x="2085975" y="5191125"/>
          <p14:tracePt t="101812" x="2081213" y="5191125"/>
          <p14:tracePt t="101826" x="2076450" y="5195888"/>
          <p14:tracePt t="101843" x="2062163" y="5200650"/>
          <p14:tracePt t="101860" x="2047875" y="5210175"/>
          <p14:tracePt t="101907" x="1990725" y="5257800"/>
          <p14:tracePt t="101908" x="1981200" y="5262563"/>
          <p14:tracePt t="101917" x="1971675" y="5276850"/>
          <p14:tracePt t="101932" x="1957388" y="5281613"/>
          <p14:tracePt t="101967" x="1938338" y="5300663"/>
          <p14:tracePt t="101968" x="1938338" y="5305425"/>
          <p14:tracePt t="102309" x="1962150" y="5295900"/>
          <p14:tracePt t="102338" x="1966913" y="5291138"/>
          <p14:tracePt t="102403" x="2052638" y="5276850"/>
          <p14:tracePt t="102406" x="2081213" y="5276850"/>
          <p14:tracePt t="102424" x="2119313" y="5276850"/>
          <p14:tracePt t="102431" x="2143125" y="5276850"/>
          <p14:tracePt t="102440" x="2171700" y="5276850"/>
          <p14:tracePt t="102442" x="2185988" y="5276850"/>
          <p14:tracePt t="102465" x="2271713" y="5276850"/>
          <p14:tracePt t="102484" x="2347913" y="5276850"/>
          <p14:tracePt t="102514" x="2476500" y="5276850"/>
          <p14:tracePt t="102519" x="2500313" y="5276850"/>
          <p14:tracePt t="102527" x="2514600" y="5276850"/>
          <p14:tracePt t="102532" x="2528888" y="5276850"/>
          <p14:tracePt t="102560" x="2557463" y="5276850"/>
          <p14:tracePt t="102577" x="2562225" y="5276850"/>
          <p14:tracePt t="102607" x="2586038" y="5276850"/>
          <p14:tracePt t="102625" x="2609850" y="5276850"/>
          <p14:tracePt t="102633" x="2633663" y="5276850"/>
          <p14:tracePt t="102642" x="2647950" y="5276850"/>
          <p14:tracePt t="102645" x="2676525" y="5276850"/>
          <p14:tracePt t="102655" x="2695575" y="5276850"/>
          <p14:tracePt t="102672" x="2733675" y="5276850"/>
          <p14:tracePt t="102683" x="2781300" y="5276850"/>
          <p14:tracePt t="102705" x="2843213" y="5276850"/>
          <p14:tracePt t="102713" x="2857500" y="5276850"/>
          <p14:tracePt t="102720" x="2871788" y="5276850"/>
          <p14:tracePt t="102726" x="2886075" y="5276850"/>
          <p14:tracePt t="102748" x="2909888" y="5276850"/>
          <p14:tracePt t="102754" x="2928938" y="5276850"/>
          <p14:tracePt t="102757" x="2938463" y="5276850"/>
          <p14:tracePt t="102775" x="2952750" y="5276850"/>
          <p14:tracePt t="102814" x="2995613" y="5276850"/>
          <p14:tracePt t="102823" x="3005138" y="5276850"/>
          <p14:tracePt t="102829" x="3014663" y="5276850"/>
          <p14:tracePt t="102835" x="3033713" y="5276850"/>
          <p14:tracePt t="102873" x="3128963" y="5276850"/>
          <p14:tracePt t="102889" x="3171825" y="5276850"/>
          <p14:tracePt t="102891" x="3200400" y="5276850"/>
          <p14:tracePt t="102918" x="3276600" y="5267325"/>
          <p14:tracePt t="102922" x="3286125" y="5267325"/>
          <p14:tracePt t="102937" x="3314700" y="5267325"/>
          <p14:tracePt t="102941" x="3343275" y="5262563"/>
          <p14:tracePt t="102951" x="3405188" y="5262563"/>
          <p14:tracePt t="102967" x="3443288" y="5262563"/>
          <p14:tracePt t="102998" x="3524250" y="5262563"/>
          <p14:tracePt t="103017" x="3562350" y="5262563"/>
          <p14:tracePt t="103041" x="3700463" y="5262563"/>
          <p14:tracePt t="103076" x="3795713" y="5262563"/>
          <p14:tracePt t="103077" x="3824288" y="5262563"/>
          <p14:tracePt t="103092" x="3862388" y="5262563"/>
          <p14:tracePt t="103121" x="3914775" y="5262563"/>
          <p14:tracePt t="103155" x="3952875" y="5262563"/>
          <p14:tracePt t="103174" x="3971925" y="5262563"/>
          <p14:tracePt t="103179" x="3981450" y="5262563"/>
          <p14:tracePt t="103215" x="4048125" y="5262563"/>
          <p14:tracePt t="103248" x="4105275" y="5262563"/>
          <p14:tracePt t="103251" x="4114800" y="5262563"/>
          <p14:tracePt t="103277" x="4133850" y="5262563"/>
          <p14:tracePt t="103313" x="4152900" y="5262563"/>
          <p14:tracePt t="103326" x="4157663" y="5262563"/>
          <p14:tracePt t="103403" x="4167188" y="5262563"/>
          <p14:tracePt t="103431" x="4195763" y="5262563"/>
          <p14:tracePt t="103464" x="4224338" y="5262563"/>
          <p14:tracePt t="103482" x="4229100" y="5262563"/>
          <p14:tracePt t="103498" x="4243388" y="5262563"/>
          <p14:tracePt t="103512" x="4252913" y="5262563"/>
          <p14:tracePt t="103516" x="4262438" y="5262563"/>
          <p14:tracePt t="103560" x="4291013" y="5262563"/>
          <p14:tracePt t="103620" x="4295775" y="5262563"/>
          <p14:tracePt t="103748" x="4300538" y="5253038"/>
          <p14:tracePt t="103778" x="4319588" y="5214938"/>
          <p14:tracePt t="103796" x="4333875" y="5186363"/>
          <p14:tracePt t="103824" x="4371975" y="5076825"/>
          <p14:tracePt t="103841" x="4410075" y="4967288"/>
          <p14:tracePt t="103858" x="4448175" y="4819650"/>
          <p14:tracePt t="103901" x="4524375" y="4433888"/>
          <p14:tracePt t="103934" x="4581525" y="4029075"/>
          <p14:tracePt t="103967" x="4605338" y="3714750"/>
          <p14:tracePt t="103998" x="4614863" y="3457575"/>
          <p14:tracePt t="104012" x="4605338" y="3305175"/>
          <p14:tracePt t="104027" x="4572000" y="3171825"/>
          <p14:tracePt t="104058" x="4529138" y="2981325"/>
          <p14:tracePt t="104061" x="4505325" y="2933700"/>
          <p14:tracePt t="104076" x="4476750" y="2890838"/>
          <p14:tracePt t="104122" x="4376738" y="2762250"/>
          <p14:tracePt t="104152" x="4267200" y="2657475"/>
          <p14:tracePt t="104170" x="4238625" y="2619375"/>
          <p14:tracePt t="104203" x="4043363" y="2471738"/>
          <p14:tracePt t="104207" x="3976688" y="2443163"/>
          <p14:tracePt t="104230" x="3848100" y="2395538"/>
          <p14:tracePt t="104260" x="3667125" y="2362200"/>
          <p14:tracePt t="104276" x="3571875" y="2362200"/>
          <p14:tracePt t="104296" x="3433763" y="2347913"/>
          <p14:tracePt t="104324" x="3348038" y="2338388"/>
          <p14:tracePt t="104342" x="3314700" y="2333625"/>
          <p14:tracePt t="104375" x="3286125" y="2333625"/>
          <p14:tracePt t="104379" x="3276600" y="2333625"/>
          <p14:tracePt t="104433" x="3105150" y="2314575"/>
          <p14:tracePt t="104438" x="3062288" y="2309813"/>
          <p14:tracePt t="104445" x="3024188" y="2309813"/>
          <p14:tracePt t="104452" x="2990850" y="2300288"/>
          <p14:tracePt t="104467" x="2924175" y="2300288"/>
          <p14:tracePt t="104498" x="2838450" y="2300288"/>
          <p14:tracePt t="104528" x="2809875" y="2300288"/>
          <p14:tracePt t="104579" x="2805113" y="2300288"/>
          <p14:tracePt t="104609" x="2800350" y="2300288"/>
          <p14:tracePt t="104623" x="2795588" y="2300288"/>
          <p14:tracePt t="104919" x="2805113" y="2300288"/>
          <p14:tracePt t="104946" x="2857500" y="2305050"/>
          <p14:tracePt t="104950" x="2871788" y="2305050"/>
          <p14:tracePt t="104964" x="3005138" y="2314575"/>
          <p14:tracePt t="104996" x="3352800" y="2324100"/>
          <p14:tracePt t="105000" x="3409950" y="2324100"/>
          <p14:tracePt t="105049" x="4176713" y="2352675"/>
          <p14:tracePt t="105056" x="4276725" y="2352675"/>
          <p14:tracePt t="105062" x="4324350" y="2352675"/>
          <p14:tracePt t="105065" x="4410075" y="2352675"/>
          <p14:tracePt t="105082" x="4486275" y="2352675"/>
          <p14:tracePt t="105095" x="4543425" y="2352675"/>
          <p14:tracePt t="105096" x="4572000" y="2352675"/>
          <p14:tracePt t="105127" x="4595813" y="2352675"/>
          <p14:tracePt t="105166" x="4600575" y="2352675"/>
          <p14:tracePt t="105197" x="4605338" y="2352675"/>
          <p14:tracePt t="105261" x="4619625" y="2352675"/>
          <p14:tracePt t="105277" x="4648200" y="2352675"/>
          <p14:tracePt t="105308" x="4686300" y="2352675"/>
          <p14:tracePt t="105512" x="4676775" y="2352675"/>
          <p14:tracePt t="105555" x="4667250" y="2352675"/>
          <p14:tracePt t="105575" x="4662488" y="2352675"/>
          <p14:tracePt t="105618" x="4648200" y="2352675"/>
          <p14:tracePt t="105622" x="4648200" y="2357438"/>
          <p14:tracePt t="105636" x="4638675" y="2357438"/>
          <p14:tracePt t="105670" x="4629150" y="2362200"/>
          <p14:tracePt t="105719" x="4605338" y="2362200"/>
          <p14:tracePt t="105735" x="4600575" y="2366963"/>
          <p14:tracePt t="105743" x="4595813" y="2366963"/>
          <p14:tracePt t="105764" x="4591050" y="2371725"/>
          <p14:tracePt t="105838" x="4572000" y="2381250"/>
          <p14:tracePt t="106699" x="4572000" y="2386013"/>
          <p14:tracePt t="106781" x="4572000" y="2390775"/>
          <p14:tracePt t="107059" x="4595813" y="2395538"/>
          <p14:tracePt t="107061" x="4605338" y="2395538"/>
          <p14:tracePt t="107073" x="4614863" y="2395538"/>
          <p14:tracePt t="107091" x="4643438" y="2400300"/>
          <p14:tracePt t="107108" x="4667250" y="2405063"/>
          <p14:tracePt t="107113" x="4681538" y="2405063"/>
          <p14:tracePt t="107122" x="4695825" y="2405063"/>
          <p14:tracePt t="107155" x="4752975" y="2414588"/>
          <p14:tracePt t="107173" x="4781550" y="2419350"/>
          <p14:tracePt t="107182" x="4800600" y="2419350"/>
          <p14:tracePt t="107202" x="4814888" y="2419350"/>
          <p14:tracePt t="107205" x="4824413" y="2419350"/>
          <p14:tracePt t="107218" x="4833938" y="2419350"/>
          <p14:tracePt t="107234" x="4891088" y="2424113"/>
          <p14:tracePt t="107252" x="4957763" y="2424113"/>
          <p14:tracePt t="107294" x="5133975" y="2424113"/>
          <p14:tracePt t="107311" x="5172075" y="2424113"/>
          <p14:tracePt t="107317" x="5186363" y="2424113"/>
          <p14:tracePt t="107342" x="5243513" y="2424113"/>
          <p14:tracePt t="107357" x="5272088" y="2424113"/>
          <p14:tracePt t="107366" x="5291138" y="2424113"/>
          <p14:tracePt t="107370" x="5305425" y="2424113"/>
          <p14:tracePt t="107393" x="5348288" y="2424113"/>
          <p14:tracePt t="107462" x="5353050" y="2424113"/>
          <p14:tracePt t="107511" x="5395913" y="2424113"/>
          <p14:tracePt t="107518" x="5410200" y="2424113"/>
          <p14:tracePt t="107531" x="5414963" y="2424113"/>
          <p14:tracePt t="107560" x="5443538" y="2424113"/>
          <p14:tracePt t="107874" x="5438775" y="2424113"/>
          <p14:tracePt t="107890" x="5429250" y="2424113"/>
          <p14:tracePt t="107906" x="5419725" y="2424113"/>
          <p14:tracePt t="107923" x="5414963" y="2424113"/>
          <p14:tracePt t="107967" x="5405438" y="2424113"/>
          <p14:tracePt t="107986" x="5291138" y="2428875"/>
          <p14:tracePt t="107993" x="5257800" y="2428875"/>
          <p14:tracePt t="107999" x="5229225" y="2428875"/>
          <p14:tracePt t="108006" x="5214938" y="2428875"/>
          <p14:tracePt t="108042" x="5167313" y="2428875"/>
          <p14:tracePt t="108046" x="5162550" y="2428875"/>
          <p14:tracePt t="108061" x="5157788" y="2428875"/>
          <p14:tracePt t="108095" x="5119688" y="2428875"/>
          <p14:tracePt t="108097" x="5100638" y="2428875"/>
          <p14:tracePt t="108121" x="5000625" y="2428875"/>
          <p14:tracePt t="108126" x="4957763" y="2428875"/>
          <p14:tracePt t="108135" x="4919663" y="2428875"/>
          <p14:tracePt t="108151" x="4876800" y="2428875"/>
          <p14:tracePt t="108156" x="4862513" y="2428875"/>
          <p14:tracePt t="108202" x="4848225" y="2428875"/>
          <p14:tracePt t="108234" x="4829175" y="2428875"/>
          <p14:tracePt t="108238" x="4824413" y="2428875"/>
          <p14:tracePt t="108259" x="4805363" y="2428875"/>
          <p14:tracePt t="108294" x="4767263" y="2428875"/>
          <p14:tracePt t="108299" x="4762500" y="2428875"/>
          <p14:tracePt t="108338" x="4729163" y="2428875"/>
          <p14:tracePt t="108390" x="4714875" y="2428875"/>
          <p14:tracePt t="108404" x="4710113" y="2428875"/>
          <p14:tracePt t="108435" x="4700588" y="2428875"/>
          <p14:tracePt t="108594" x="4772025" y="2424113"/>
          <p14:tracePt t="108639" x="4924425" y="2414588"/>
          <p14:tracePt t="108651" x="4953000" y="2414588"/>
          <p14:tracePt t="108671" x="5019675" y="2414588"/>
          <p14:tracePt t="108684" x="5048250" y="2414588"/>
          <p14:tracePt t="108718" x="5091113" y="2414588"/>
          <p14:tracePt t="108724" x="5124450" y="2414588"/>
          <p14:tracePt t="108768" x="5138738" y="2414588"/>
          <p14:tracePt t="108810" x="5176838" y="2414588"/>
          <p14:tracePt t="108858" x="5291138" y="2409825"/>
          <p14:tracePt t="108863" x="5310188" y="2409825"/>
          <p14:tracePt t="108886" x="5357813" y="2409825"/>
          <p14:tracePt t="108902" x="5376863" y="2409825"/>
          <p14:tracePt t="108920" x="5381625" y="2409825"/>
          <p14:tracePt t="109467" x="5434013" y="2400300"/>
          <p14:tracePt t="109468" x="5453063" y="2400300"/>
          <p14:tracePt t="109498" x="5543550" y="2395538"/>
          <p14:tracePt t="109559" x="5605463" y="2395538"/>
          <p14:tracePt t="109581" x="5610225" y="2395538"/>
          <p14:tracePt t="109620" x="5629275" y="2395538"/>
          <p14:tracePt t="109643" x="5648325" y="2395538"/>
          <p14:tracePt t="109654" x="5653088" y="2395538"/>
          <p14:tracePt t="109683" x="5667375" y="2395538"/>
          <p14:tracePt t="109702" x="5681663" y="2395538"/>
          <p14:tracePt t="109721" x="5695950" y="2395538"/>
          <p14:tracePt t="109753" x="5786438" y="2395538"/>
          <p14:tracePt t="109777" x="5834063" y="2395538"/>
          <p14:tracePt t="109796" x="5853113" y="2395538"/>
          <p14:tracePt t="109803" x="5857875" y="2395538"/>
          <p14:tracePt t="110404" x="5881688" y="2386013"/>
          <p14:tracePt t="110408" x="5895975" y="2381250"/>
          <p14:tracePt t="110433" x="5929313" y="2371725"/>
          <p14:tracePt t="110451" x="5943600" y="2366963"/>
          <p14:tracePt t="110467" x="5953125" y="2362200"/>
          <p14:tracePt t="110487" x="5957888" y="2362200"/>
          <p14:tracePt t="110507" x="5976938" y="2362200"/>
          <p14:tracePt t="110526" x="5995988" y="2357438"/>
          <p14:tracePt t="110559" x="6000750" y="2357438"/>
          <p14:tracePt t="110573" x="6005513" y="2357438"/>
          <p14:tracePt t="110622" x="6029325" y="2352675"/>
          <p14:tracePt t="110625" x="6034088" y="2352675"/>
          <p14:tracePt t="110642" x="6043613" y="2352675"/>
          <p14:tracePt t="111499" x="6081713" y="2352675"/>
          <p14:tracePt t="111517" x="6110288" y="2352675"/>
          <p14:tracePt t="111544" x="6176963" y="2352675"/>
          <p14:tracePt t="111562" x="6200775" y="2352675"/>
          <p14:tracePt t="111574" x="6210300" y="2352675"/>
          <p14:tracePt t="111578" x="6215063" y="2352675"/>
          <p14:tracePt t="111611" x="6234113" y="2352675"/>
          <p14:tracePt t="111635" x="6238875" y="2352675"/>
          <p14:tracePt t="111653" x="6248400" y="2352675"/>
          <p14:tracePt t="111669" x="6253163" y="2352675"/>
          <p14:tracePt t="111688" x="6267450" y="2352675"/>
          <p14:tracePt t="111695" x="6276975" y="2352675"/>
          <p14:tracePt t="111702" x="6281738" y="2352675"/>
          <p14:tracePt t="111722" x="6305550" y="2352675"/>
          <p14:tracePt t="111726" x="6315075" y="2352675"/>
          <p14:tracePt t="111750" x="6324600" y="2352675"/>
          <p14:tracePt t="111810" x="6386513" y="2357438"/>
          <p14:tracePt t="111831" x="6477000" y="2362200"/>
          <p14:tracePt t="111843" x="6500813" y="2366963"/>
          <p14:tracePt t="111848" x="6505575" y="2366963"/>
          <p14:tracePt t="111871" x="6519863" y="2366963"/>
          <p14:tracePt t="111891" x="6524625" y="2366963"/>
          <p14:tracePt t="111997" x="6500813" y="2371725"/>
          <p14:tracePt t="112018" x="6438900" y="2390775"/>
          <p14:tracePt t="112047" x="6362700" y="2405063"/>
          <p14:tracePt t="112050" x="6305550" y="2414588"/>
          <p14:tracePt t="112074" x="6200775" y="2419350"/>
          <p14:tracePt t="112093" x="6081713" y="2419350"/>
          <p14:tracePt t="112153" x="5881688" y="2419350"/>
          <p14:tracePt t="112174" x="5795963" y="2419350"/>
          <p14:tracePt t="112181" x="5757863" y="2419350"/>
          <p14:tracePt t="112187" x="5710238" y="2419350"/>
          <p14:tracePt t="112217" x="5605463" y="2419350"/>
          <p14:tracePt t="112246" x="5562600" y="2419350"/>
          <p14:tracePt t="112267" x="5529263" y="2419350"/>
          <p14:tracePt t="112308" x="5448300" y="2428875"/>
          <p14:tracePt t="112313" x="5438775" y="2428875"/>
          <p14:tracePt t="112329" x="5414963" y="2428875"/>
          <p14:tracePt t="112376" x="5386388" y="2428875"/>
          <p14:tracePt t="112378" x="5376863" y="2428875"/>
          <p14:tracePt t="112387" x="5372100" y="2428875"/>
          <p14:tracePt t="112404" x="5362575" y="2428875"/>
          <p14:tracePt t="112437" x="5329238" y="2428875"/>
          <p14:tracePt t="112444" x="5319713" y="2428875"/>
          <p14:tracePt t="112449" x="5314950" y="2428875"/>
          <p14:tracePt t="112453" x="5286375" y="2428875"/>
          <p14:tracePt t="112465" x="5267325" y="2428875"/>
          <p14:tracePt t="112487" x="5195888" y="2424113"/>
          <p14:tracePt t="112512" x="5138738" y="2414588"/>
          <p14:tracePt t="112544" x="5072063" y="2405063"/>
          <p14:tracePt t="112563" x="5029200" y="2405063"/>
          <p14:tracePt t="112576" x="4991100" y="2405063"/>
          <p14:tracePt t="112594" x="4957763" y="2400300"/>
          <p14:tracePt t="112595" x="4938713" y="2400300"/>
          <p14:tracePt t="112634" x="4919663" y="2400300"/>
          <p14:tracePt t="112711" x="4872038" y="2400300"/>
          <p14:tracePt t="112714" x="4862513" y="2400300"/>
          <p14:tracePt t="112721" x="4833938" y="2400300"/>
          <p14:tracePt t="112728" x="4805363" y="2400300"/>
          <p14:tracePt t="112742" x="4772025" y="2400300"/>
          <p14:tracePt t="112749" x="4762500" y="2400300"/>
          <p14:tracePt t="112756" x="4743450" y="2400300"/>
          <p14:tracePt t="112780" x="4733925" y="2400300"/>
          <p14:tracePt t="112808" x="4729163" y="2400300"/>
          <p14:tracePt t="112905" x="4705350" y="2400300"/>
          <p14:tracePt t="112936" x="4681538" y="2400300"/>
          <p14:tracePt t="112967" x="4657725" y="2400300"/>
          <p14:tracePt t="113059" x="4652963" y="2400300"/>
          <p14:tracePt t="113109" x="4633913" y="2400300"/>
          <p14:tracePt t="113515" x="4657725" y="2400300"/>
          <p14:tracePt t="113529" x="4681538" y="2400300"/>
          <p14:tracePt t="113559" x="4795838" y="2400300"/>
          <p14:tracePt t="113592" x="4886325" y="2400300"/>
          <p14:tracePt t="113595" x="4900613" y="2400300"/>
          <p14:tracePt t="113622" x="4914900" y="2405063"/>
          <p14:tracePt t="113652" x="4924425" y="2405063"/>
          <p14:tracePt t="113697" x="4986338" y="2409825"/>
          <p14:tracePt t="113701" x="5010150" y="2409825"/>
          <p14:tracePt t="113718" x="5038725" y="2409825"/>
          <p14:tracePt t="113736" x="5086350" y="2414588"/>
          <p14:tracePt t="113748" x="5105400" y="2414588"/>
          <p14:tracePt t="113750" x="5119688" y="2414588"/>
          <p14:tracePt t="113764" x="5138738" y="2414588"/>
          <p14:tracePt t="113768" x="5153025" y="2414588"/>
          <p14:tracePt t="113793" x="5195888" y="2414588"/>
          <p14:tracePt t="113825" x="5300663" y="2414588"/>
          <p14:tracePt t="113842" x="5343525" y="2414588"/>
          <p14:tracePt t="113860" x="5376863" y="2414588"/>
          <p14:tracePt t="113879" x="5443538" y="2414588"/>
          <p14:tracePt t="113887" x="5472113" y="2424113"/>
          <p14:tracePt t="113934" x="5567363" y="2428875"/>
          <p14:tracePt t="113968" x="5610225" y="2428875"/>
          <p14:tracePt t="113997" x="5634038" y="2428875"/>
          <p14:tracePt t="114001" x="5638800" y="2428875"/>
          <p14:tracePt t="114026" x="5662613" y="2428875"/>
          <p14:tracePt t="114057" x="5719763" y="2428875"/>
          <p14:tracePt t="114061" x="5729288" y="2428875"/>
          <p14:tracePt t="114074" x="5762625" y="2428875"/>
          <p14:tracePt t="114106" x="5786438" y="2428875"/>
          <p14:tracePt t="114137" x="5800725" y="2428875"/>
          <p14:tracePt t="114140" x="5810250" y="2428875"/>
          <p14:tracePt t="114203" x="5915025" y="2428875"/>
          <p14:tracePt t="114236" x="5934075" y="2428875"/>
          <p14:tracePt t="114265" x="5991225" y="2428875"/>
          <p14:tracePt t="114280" x="6086475" y="2428875"/>
          <p14:tracePt t="114312" x="6129338" y="2428875"/>
          <p14:tracePt t="114385" x="6186488" y="2428875"/>
          <p14:tracePt t="114390" x="6215063" y="2428875"/>
          <p14:tracePt t="114405" x="6262688" y="2428875"/>
          <p14:tracePt t="114433" x="6296025" y="2428875"/>
          <p14:tracePt t="114672" x="6281738" y="2428875"/>
          <p14:tracePt t="114677" x="6276975" y="2428875"/>
          <p14:tracePt t="114681" x="6267450" y="2428875"/>
          <p14:tracePt t="114718" x="6229350" y="2438400"/>
          <p14:tracePt t="114720" x="6215063" y="2438400"/>
          <p14:tracePt t="114748" x="6157913" y="2438400"/>
          <p14:tracePt t="114752" x="6143625" y="2438400"/>
          <p14:tracePt t="114805" x="5938838" y="2438400"/>
          <p14:tracePt t="114830" x="5876925" y="2438400"/>
          <p14:tracePt t="114854" x="5776913" y="2438400"/>
          <p14:tracePt t="114862" x="5738813" y="2438400"/>
          <p14:tracePt t="114878" x="5695950" y="2438400"/>
          <p14:tracePt t="114902" x="5634038" y="2428875"/>
          <p14:tracePt t="114919" x="5595938" y="2428875"/>
          <p14:tracePt t="114962" x="5467350" y="2424113"/>
          <p14:tracePt t="114995" x="5329238" y="2419350"/>
          <p14:tracePt t="114999" x="5300663" y="2419350"/>
          <p14:tracePt t="115030" x="5248275" y="2419350"/>
          <p14:tracePt t="115048" x="5219700" y="2419350"/>
          <p14:tracePt t="115079" x="5181600" y="2419350"/>
          <p14:tracePt t="115094" x="5062538" y="2419350"/>
          <p14:tracePt t="115125" x="4991100" y="2419350"/>
          <p14:tracePt t="115144" x="4967288" y="2419350"/>
          <p14:tracePt t="115156" x="4948238" y="2419350"/>
          <p14:tracePt t="115170" x="4933950" y="2419350"/>
          <p14:tracePt t="115200" x="4900613" y="2419350"/>
          <p14:tracePt t="115218" x="4829175" y="2419350"/>
          <p14:tracePt t="115239" x="4719638" y="2409825"/>
          <p14:tracePt t="115245" x="4691063" y="2409825"/>
          <p14:tracePt t="115281" x="4614863" y="2400300"/>
          <p14:tracePt t="115292" x="4605338" y="2400300"/>
          <p14:tracePt t="115296" x="4595813" y="2400300"/>
          <p14:tracePt t="115313" x="4552950" y="2400300"/>
          <p14:tracePt t="115318" x="4524375" y="2400300"/>
          <p14:tracePt t="115347" x="4386263" y="2400300"/>
          <p14:tracePt t="115348" x="4348163" y="2400300"/>
          <p14:tracePt t="115357" x="4300538" y="2400300"/>
          <p14:tracePt t="115374" x="4224338" y="2400300"/>
          <p14:tracePt t="115378" x="4195763" y="2400300"/>
          <p14:tracePt t="115388" x="4171950" y="2400300"/>
          <p14:tracePt t="115395" x="4143375" y="2400300"/>
          <p14:tracePt t="115402" x="4129088" y="2400300"/>
          <p14:tracePt t="115418" x="4100513" y="2400300"/>
          <p14:tracePt t="115423" x="4090988" y="2400300"/>
          <p14:tracePt t="115432" x="4067175" y="2400300"/>
          <p14:tracePt t="115449" x="4029075" y="2400300"/>
          <p14:tracePt t="115454" x="4005263" y="2400300"/>
          <p14:tracePt t="115489" x="3943350" y="2400300"/>
          <p14:tracePt t="115496" x="3924300" y="2400300"/>
          <p14:tracePt t="115502" x="3910013" y="2395538"/>
          <p14:tracePt t="115528" x="3900488" y="2395538"/>
          <p14:tracePt t="115590" x="3871913" y="2395538"/>
          <p14:tracePt t="115618" x="3852863" y="2395538"/>
          <p14:tracePt t="116046" x="3776663" y="2395538"/>
          <p14:tracePt t="116080" x="3657600" y="2395538"/>
          <p14:tracePt t="116109" x="3538538" y="2395538"/>
          <p14:tracePt t="116126" x="3481388" y="2395538"/>
          <p14:tracePt t="116130" x="3443288" y="2395538"/>
          <p14:tracePt t="116141" x="3400425" y="2395538"/>
          <p14:tracePt t="116143" x="3362325" y="2395538"/>
          <p14:tracePt t="116152" x="3333750" y="2395538"/>
          <p14:tracePt t="116173" x="3262313" y="2395538"/>
          <p14:tracePt t="116183" x="3243263" y="2395538"/>
          <p14:tracePt t="116189" x="3233738" y="2395538"/>
          <p14:tracePt t="116196" x="3224213" y="2395538"/>
          <p14:tracePt t="116214" x="3209925" y="2395538"/>
          <p14:tracePt t="116239" x="3190875" y="2395538"/>
          <p14:tracePt t="116245" x="3186113" y="2395538"/>
          <p14:tracePt t="116251" x="3176588" y="2395538"/>
          <p14:tracePt t="116265" x="3152775" y="2395538"/>
          <p14:tracePt t="116300" x="3090863" y="2395538"/>
          <p14:tracePt t="116308" x="3071813" y="2395538"/>
          <p14:tracePt t="116346" x="3038475" y="2395538"/>
          <p14:tracePt t="116373" x="3024188" y="2395538"/>
          <p14:tracePt t="116393" x="3009900" y="2395538"/>
          <p14:tracePt t="116468" x="2986088" y="2395538"/>
          <p14:tracePt t="116510" x="2967038" y="2395538"/>
          <p14:tracePt t="116555" x="2962275" y="2395538"/>
          <p14:tracePt t="116592" x="2957513" y="2400300"/>
          <p14:tracePt t="116606" x="2947988" y="2414588"/>
          <p14:tracePt t="116624" x="2938463" y="2486025"/>
          <p14:tracePt t="116641" x="2938463" y="2552700"/>
          <p14:tracePt t="116651" x="2938463" y="2609850"/>
          <p14:tracePt t="116685" x="2962275" y="2847975"/>
          <p14:tracePt t="116699" x="2976563" y="2909888"/>
          <p14:tracePt t="116717" x="3005138" y="3009900"/>
          <p14:tracePt t="116742" x="3048000" y="3152775"/>
          <p14:tracePt t="116779" x="3076575" y="3357563"/>
          <p14:tracePt t="116781" x="3081338" y="3424238"/>
          <p14:tracePt t="116812" x="3128963" y="3657600"/>
          <p14:tracePt t="116826" x="3143250" y="3743325"/>
          <p14:tracePt t="116869" x="3209925" y="4100513"/>
          <p14:tracePt t="116902" x="3286125" y="4448175"/>
          <p14:tracePt t="116917" x="3309938" y="4543425"/>
          <p14:tracePt t="116966" x="3381375" y="4891088"/>
          <p14:tracePt t="116999" x="3386138" y="5072063"/>
          <p14:tracePt t="117028" x="3386138" y="5086350"/>
          <p14:tracePt t="117107" x="3371850" y="5086350"/>
          <p14:tracePt t="117122" x="3328988" y="5076825"/>
          <p14:tracePt t="117152" x="3267075" y="5124450"/>
          <p14:tracePt t="117185" x="3238500" y="5153025"/>
          <p14:tracePt t="117187" x="3238500" y="5157788"/>
          <p14:tracePt t="117250" x="3228975" y="5157788"/>
          <p14:tracePt t="117283" x="3190875" y="5167313"/>
          <p14:tracePt t="117307" x="3109913" y="5176838"/>
          <p14:tracePt t="117339" x="2962275" y="5176838"/>
          <p14:tracePt t="117355" x="2895600" y="5176838"/>
          <p14:tracePt t="117375" x="2767013" y="5176838"/>
          <p14:tracePt t="117392" x="2652713" y="5176838"/>
          <p14:tracePt t="117399" x="2586038" y="5176838"/>
          <p14:tracePt t="117404" x="2538413" y="5176838"/>
          <p14:tracePt t="117438" x="2343150" y="5167313"/>
          <p14:tracePt t="117473" x="2281238" y="5162550"/>
          <p14:tracePt t="117497" x="2271713" y="5162550"/>
          <p14:tracePt t="117529" x="2166938" y="5162550"/>
          <p14:tracePt t="117530" x="2138363" y="5162550"/>
          <p14:tracePt t="117574" x="1966913" y="5162550"/>
          <p14:tracePt t="117591" x="1866900" y="5162550"/>
          <p14:tracePt t="117610" x="1809750" y="5162550"/>
          <p14:tracePt t="117619" x="1795463" y="5162550"/>
          <p14:tracePt t="117654" x="1724025" y="5162550"/>
          <p14:tracePt t="117673" x="1714500" y="5162550"/>
          <p14:tracePt t="117839" x="1762125" y="5162550"/>
          <p14:tracePt t="117856" x="1843088" y="5162550"/>
          <p14:tracePt t="117861" x="1900238" y="5162550"/>
          <p14:tracePt t="117887" x="2090738" y="5162550"/>
          <p14:tracePt t="117902" x="2224088" y="5162550"/>
          <p14:tracePt t="117925" x="2405063" y="5162550"/>
          <p14:tracePt t="117936" x="2486025" y="5162550"/>
          <p14:tracePt t="117951" x="2514600" y="5162550"/>
          <p14:tracePt t="117954" x="2533650" y="5162550"/>
          <p14:tracePt t="117997" x="2671763" y="5162550"/>
          <p14:tracePt t="118016" x="2762250" y="5162550"/>
          <p14:tracePt t="118022" x="2800350" y="5162550"/>
          <p14:tracePt t="118032" x="2847975" y="5162550"/>
          <p14:tracePt t="118048" x="2943225" y="5162550"/>
          <p14:tracePt t="118071" x="2981325" y="5162550"/>
          <p14:tracePt t="118075" x="3005138" y="5162550"/>
          <p14:tracePt t="118093" x="3024188" y="5162550"/>
          <p14:tracePt t="118109" x="3038475" y="5162550"/>
          <p14:tracePt t="118141" x="3076575" y="5162550"/>
          <p14:tracePt t="118173" x="3143250" y="5162550"/>
          <p14:tracePt t="118180" x="3157538" y="5162550"/>
          <p14:tracePt t="118185" x="3167063" y="5162550"/>
          <p14:tracePt t="118217" x="3219450" y="5162550"/>
          <p14:tracePt t="118233" x="3252788" y="5162550"/>
          <p14:tracePt t="118246" x="3295650" y="5162550"/>
          <p14:tracePt t="118262" x="3324225" y="5162550"/>
          <p14:tracePt t="118266" x="3338513" y="5162550"/>
          <p14:tracePt t="118293" x="3357563" y="5162550"/>
          <p14:tracePt t="118340" x="3362325" y="5162550"/>
          <p14:tracePt t="118371" x="3438525" y="5162550"/>
          <p14:tracePt t="118401" x="3500438" y="5162550"/>
          <p14:tracePt t="118422" x="3509963" y="5162550"/>
          <p14:tracePt t="118428" x="3514725" y="5162550"/>
          <p14:tracePt t="118514" x="3538538" y="5162550"/>
          <p14:tracePt t="118529" x="3552825" y="5162550"/>
          <p14:tracePt t="118545" x="3557588" y="5162550"/>
          <p14:tracePt t="118575" x="3567113" y="5162550"/>
          <p14:tracePt t="118617" x="3576638" y="5162550"/>
          <p14:tracePt t="118650" x="3581400" y="5162550"/>
          <p14:tracePt t="118701" x="3600450" y="5162550"/>
          <p14:tracePt t="118719" x="3614738" y="5167313"/>
          <p14:tracePt t="118748" x="3624263" y="5167313"/>
          <p14:tracePt t="118808" x="3652838" y="5167313"/>
          <p14:tracePt t="118840" x="3719513" y="5167313"/>
          <p14:tracePt t="118843" x="3748088" y="5176838"/>
          <p14:tracePt t="118875" x="3795713" y="5181600"/>
          <p14:tracePt t="118891" x="3800475" y="5181600"/>
          <p14:tracePt t="119073" x="3838575" y="5181600"/>
          <p14:tracePt t="119076" x="3848100" y="5181600"/>
          <p14:tracePt t="119090" x="3867150" y="5181600"/>
          <p14:tracePt t="119108" x="3871913" y="5181600"/>
          <p14:tracePt t="119114" x="3890963" y="5181600"/>
          <p14:tracePt t="119122" x="3900488" y="5181600"/>
          <p14:tracePt t="119137" x="3924300" y="5181600"/>
          <p14:tracePt t="119143" x="3933825" y="5181600"/>
          <p14:tracePt t="119197" x="4043363" y="5181600"/>
          <p14:tracePt t="119215" x="4095750" y="5181600"/>
          <p14:tracePt t="119238" x="4138613" y="5181600"/>
          <p14:tracePt t="119279" x="4176713" y="5181600"/>
          <p14:tracePt t="119293" x="4181475" y="5181600"/>
          <p14:tracePt t="119341" x="4205288" y="5181600"/>
          <p14:tracePt t="119467" x="4229100" y="5181600"/>
          <p14:tracePt t="119572" x="4243388" y="5181600"/>
          <p14:tracePt t="119717" x="4248150" y="5181600"/>
          <p14:tracePt t="120217" x="4191000" y="5195888"/>
          <p14:tracePt t="120249" x="4086225" y="5205413"/>
          <p14:tracePt t="120260" x="4043363" y="5214938"/>
          <p14:tracePt t="120277" x="3890963" y="5229225"/>
          <p14:tracePt t="120311" x="3676650" y="5233988"/>
          <p14:tracePt t="120313" x="3638550" y="5233988"/>
          <p14:tracePt t="120330" x="3562350" y="5233988"/>
          <p14:tracePt t="120337" x="3533775" y="5233988"/>
          <p14:tracePt t="120346" x="3495675" y="5233988"/>
          <p14:tracePt t="120374" x="3319463" y="5233988"/>
          <p14:tracePt t="120389" x="3195638" y="5233988"/>
          <p14:tracePt t="120399" x="3128963" y="5233988"/>
          <p14:tracePt t="120417" x="3005138" y="5233988"/>
          <p14:tracePt t="120436" x="2824163" y="5233988"/>
          <p14:tracePt t="120466" x="2614613" y="5233988"/>
          <p14:tracePt t="120484" x="2524125" y="5224463"/>
          <p14:tracePt t="120529" x="2357438" y="5195888"/>
          <p14:tracePt t="120530" x="2343150" y="5191125"/>
          <p14:tracePt t="120548" x="2319338" y="5186363"/>
          <p14:tracePt t="120557" x="2300288" y="5181600"/>
          <p14:tracePt t="120561" x="2286000" y="5172075"/>
          <p14:tracePt t="120576" x="2252663" y="5157788"/>
          <p14:tracePt t="120592" x="2228850" y="5148263"/>
          <p14:tracePt t="120607" x="2195513" y="5133975"/>
          <p14:tracePt t="120624" x="2162175" y="5110163"/>
          <p14:tracePt t="120657" x="2105025" y="5067300"/>
          <p14:tracePt t="120658" x="2095500" y="5057775"/>
          <p14:tracePt t="120682" x="2066925" y="5029200"/>
          <p14:tracePt t="120700" x="2043113" y="5000625"/>
          <p14:tracePt t="120705" x="2038350" y="4991100"/>
          <p14:tracePt t="120714" x="2028825" y="4976813"/>
          <p14:tracePt t="120721" x="2005013" y="4957763"/>
          <p14:tracePt t="120744" x="1952625" y="4900613"/>
          <p14:tracePt t="120760" x="1914525" y="4862513"/>
          <p14:tracePt t="120765" x="1890713" y="4838700"/>
          <p14:tracePt t="120809" x="1738313" y="4686300"/>
          <p14:tracePt t="120829" x="1700213" y="4648200"/>
          <p14:tracePt t="120868" x="1619250" y="4529138"/>
          <p14:tracePt t="120899" x="1576388" y="4457700"/>
          <p14:tracePt t="120902" x="1571625" y="4443413"/>
          <p14:tracePt t="120918" x="1562100" y="4424363"/>
          <p14:tracePt t="120938" x="1552575" y="4367213"/>
          <p14:tracePt t="120951" x="1552575" y="4343400"/>
          <p14:tracePt t="121000" x="1552575" y="4243388"/>
          <p14:tracePt t="121004" x="1552575" y="4195763"/>
          <p14:tracePt t="121060" x="1585913" y="4010025"/>
          <p14:tracePt t="121103" x="1633538" y="3852863"/>
          <p14:tracePt t="121135" x="1681163" y="3714750"/>
          <p14:tracePt t="121151" x="1700213" y="3671888"/>
          <p14:tracePt t="121196" x="1738313" y="3605213"/>
          <p14:tracePt t="121201" x="1771650" y="3581400"/>
          <p14:tracePt t="121233" x="1804988" y="3567113"/>
          <p14:tracePt t="121247" x="1828800" y="3552825"/>
          <p14:tracePt t="121265" x="1852613" y="3548063"/>
          <p14:tracePt t="121279" x="1881188" y="3548063"/>
          <p14:tracePt t="121307" x="1909763" y="3548063"/>
          <p14:tracePt t="121325" x="1938338" y="3548063"/>
          <p14:tracePt t="121359" x="2147888" y="3548063"/>
          <p14:tracePt t="121363" x="2162175" y="3548063"/>
          <p14:tracePt t="121400" x="2171700" y="3548063"/>
          <p14:tracePt t="121560" x="2171700" y="3562350"/>
          <p14:tracePt t="121605" x="2171700" y="3567113"/>
          <p14:tracePt t="121682" x="2176463" y="3567113"/>
          <p14:tracePt t="121700" x="2181225" y="3567113"/>
          <p14:tracePt t="121718" x="2195513" y="3567113"/>
          <p14:tracePt t="121735" x="2205038" y="3571875"/>
          <p14:tracePt t="121765" x="2243138" y="3590925"/>
          <p14:tracePt t="121781" x="2266950" y="3600450"/>
          <p14:tracePt t="121798" x="2309813" y="3624263"/>
          <p14:tracePt t="121807" x="2319338" y="3629025"/>
          <p14:tracePt t="121843" x="2347913" y="3648075"/>
          <p14:tracePt t="121872" x="2366963" y="3662363"/>
          <p14:tracePt t="121877" x="2381250" y="3671888"/>
          <p14:tracePt t="121892" x="2400300" y="3690938"/>
          <p14:tracePt t="121924" x="2462213" y="3733800"/>
          <p14:tracePt t="121930" x="2466975" y="3738563"/>
          <p14:tracePt t="121937" x="2476500" y="3743325"/>
          <p14:tracePt t="121981" x="2509838" y="3762375"/>
          <p14:tracePt t="122001" x="2524125" y="3767138"/>
          <p14:tracePt t="122026" x="2538413" y="3776663"/>
          <p14:tracePt t="122078" x="2581275" y="3790950"/>
          <p14:tracePt t="122122" x="2633663" y="3800475"/>
          <p14:tracePt t="122153" x="2671763" y="3800475"/>
          <p14:tracePt t="122198" x="2676525" y="3800475"/>
          <p14:tracePt t="122248" x="2700338" y="3800475"/>
          <p14:tracePt t="122278" x="2738438" y="3786188"/>
          <p14:tracePt t="122282" x="2747963" y="3781425"/>
          <p14:tracePt t="122298" x="2767013" y="3776663"/>
          <p14:tracePt t="122304" x="2767013" y="3771900"/>
          <p14:tracePt t="122312" x="2776538" y="3767138"/>
          <p14:tracePt t="122341" x="2814638" y="3752850"/>
          <p14:tracePt t="122371" x="2838450" y="3743325"/>
          <p14:tracePt t="122387" x="2843213" y="3743325"/>
          <p14:tracePt t="122634" x="2843213" y="3738563"/>
          <p14:tracePt t="122665" x="2847975" y="3733800"/>
          <p14:tracePt t="122703" x="2852738" y="3724275"/>
          <p14:tracePt t="122743" x="2857500" y="3714750"/>
          <p14:tracePt t="123151" x="2857500" y="3705225"/>
          <p14:tracePt t="123156" x="2857500" y="3700463"/>
          <p14:tracePt t="123171" x="2857500" y="3695700"/>
          <p14:tracePt t="123184" x="2857500" y="3690938"/>
          <p14:tracePt t="123229" x="2857500" y="3681413"/>
          <p14:tracePt t="123249" x="2857500" y="3676650"/>
          <p14:tracePt t="123279" x="2862263" y="3662363"/>
          <p14:tracePt t="123308" x="2867025" y="3657600"/>
          <p14:tracePt t="123340" x="2876550" y="3638550"/>
          <p14:tracePt t="123344" x="2881313" y="3629025"/>
          <p14:tracePt t="123370" x="2886075" y="3619500"/>
          <p14:tracePt t="123375" x="2886075" y="3614738"/>
          <p14:tracePt t="123390" x="2886075" y="3605213"/>
          <p14:tracePt t="123403" x="2890838" y="3605213"/>
          <p14:tracePt t="123420" x="2890838" y="3595688"/>
          <p14:tracePt t="123466" x="2890838" y="3562350"/>
          <p14:tracePt t="123483" x="2890838" y="3552825"/>
          <p14:tracePt t="123513" x="2890838" y="3543300"/>
          <p14:tracePt t="123531" x="2890838" y="3538538"/>
          <p14:tracePt t="124264" x="2890838" y="3529013"/>
          <p14:tracePt t="124309" x="2890838" y="3524250"/>
          <p14:tracePt t="124358" x="2890838" y="3519488"/>
          <p14:tracePt t="124670" x="2881313" y="3529013"/>
          <p14:tracePt t="124715" x="2857500" y="3586163"/>
          <p14:tracePt t="124719" x="2857500" y="3590925"/>
          <p14:tracePt t="124750" x="2857500" y="3595688"/>
          <p14:tracePt t="124777" x="2857500" y="3605213"/>
          <p14:tracePt t="124827" x="2857500" y="3633788"/>
          <p14:tracePt t="124872" x="2857500" y="3643313"/>
          <p14:tracePt t="124954" x="2857500" y="3648075"/>
          <p14:tracePt t="125058" x="2867025" y="3648075"/>
          <p14:tracePt t="125202" x="2871788" y="3643313"/>
          <p14:tracePt t="125215" x="2871788" y="3638550"/>
          <p14:tracePt t="125278" x="2871788" y="3633788"/>
          <p14:tracePt t="125310" x="2876550" y="3624263"/>
          <p14:tracePt t="125330" x="2876550" y="3609975"/>
          <p14:tracePt t="125434" x="2876550" y="3605213"/>
          <p14:tracePt t="125450" x="2876550" y="3600450"/>
          <p14:tracePt t="125494" x="2876550" y="3586163"/>
          <p14:tracePt t="125498" x="2876550" y="3576638"/>
          <p14:tracePt t="125544" x="2862263" y="3552825"/>
          <p14:tracePt t="125559" x="2857500" y="3538538"/>
          <p14:tracePt t="125589" x="2847975" y="3524250"/>
          <p14:tracePt t="125626" x="2847975" y="3514725"/>
          <p14:tracePt t="125641" x="2843213" y="3509963"/>
          <p14:tracePt t="125718" x="2828925" y="3500438"/>
          <p14:tracePt t="125738" x="2824163" y="3490913"/>
          <p14:tracePt t="125766" x="2805113" y="3471863"/>
          <p14:tracePt t="125806" x="2790825" y="3467100"/>
          <p14:tracePt t="125841" x="2762250" y="3448050"/>
          <p14:tracePt t="125884" x="2738438" y="3438525"/>
          <p14:tracePt t="125939" x="2647950" y="3438525"/>
          <p14:tracePt t="125964" x="2595563" y="3448050"/>
          <p14:tracePt t="125968" x="2581275" y="3457575"/>
          <p14:tracePt t="125983" x="2566988" y="3462338"/>
          <p14:tracePt t="125998" x="2519363" y="3486150"/>
          <p14:tracePt t="126017" x="2476500" y="3514725"/>
          <p14:tracePt t="126026" x="2462213" y="3533775"/>
          <p14:tracePt t="126030" x="2443163" y="3543300"/>
          <p14:tracePt t="126065" x="2362200" y="3629025"/>
          <p14:tracePt t="126089" x="2305050" y="3709988"/>
          <p14:tracePt t="126109" x="2257425" y="3767138"/>
          <p14:tracePt t="126116" x="2238375" y="3800475"/>
          <p14:tracePt t="126121" x="2209800" y="3829050"/>
          <p14:tracePt t="126125" x="2190750" y="3862388"/>
          <p14:tracePt t="126152" x="2128838" y="3943350"/>
          <p14:tracePt t="126169" x="2105025" y="3976688"/>
          <p14:tracePt t="126214" x="2076450" y="4052888"/>
          <p14:tracePt t="126216" x="2071688" y="4067175"/>
          <p14:tracePt t="126234" x="2066925" y="4095750"/>
          <p14:tracePt t="126238" x="2052638" y="4110038"/>
          <p14:tracePt t="126262" x="2033588" y="4152900"/>
          <p14:tracePt t="126279" x="2028825" y="4176713"/>
          <p14:tracePt t="126282" x="2024063" y="4181475"/>
          <p14:tracePt t="126292" x="2024063" y="4191000"/>
          <p14:tracePt t="126308" x="2019300" y="4205288"/>
          <p14:tracePt t="126313" x="2019300" y="4210050"/>
          <p14:tracePt t="126338" x="2014538" y="4219575"/>
          <p14:tracePt t="126370" x="2009775" y="4248150"/>
          <p14:tracePt t="126374" x="2005013" y="4252913"/>
          <p14:tracePt t="126401" x="1995488" y="4271963"/>
          <p14:tracePt t="126416" x="1990725" y="4281488"/>
          <p14:tracePt t="126420" x="1990725" y="4286250"/>
          <p14:tracePt t="126439" x="1981200" y="4305300"/>
          <p14:tracePt t="126465" x="1966913" y="4343400"/>
          <p14:tracePt t="126510" x="1943100" y="4414838"/>
          <p14:tracePt t="126515" x="1943100" y="4424363"/>
          <p14:tracePt t="126517" x="1938338" y="4438650"/>
          <p14:tracePt t="126547" x="1924050" y="4500563"/>
          <p14:tracePt t="126564" x="1914525" y="4543425"/>
          <p14:tracePt t="126576" x="1905000" y="4595813"/>
          <p14:tracePt t="126593" x="1905000" y="4624388"/>
          <p14:tracePt t="126625" x="1890713" y="4757738"/>
          <p14:tracePt t="126671" x="1866900" y="4891088"/>
          <p14:tracePt t="126720" x="1857375" y="4981575"/>
          <p14:tracePt t="126744" x="1847850" y="5057775"/>
          <p14:tracePt t="126750" x="1847850" y="5076825"/>
          <p14:tracePt t="126781" x="1833563" y="5138738"/>
          <p14:tracePt t="126811" x="1809750" y="5262563"/>
          <p14:tracePt t="126840" x="1804988" y="5324475"/>
          <p14:tracePt t="126856" x="1790700" y="5381625"/>
          <p14:tracePt t="126873" x="1776413" y="5443538"/>
          <p14:tracePt t="126905" x="1752600" y="5534025"/>
          <p14:tracePt t="126937" x="1733550" y="5619750"/>
          <p14:tracePt t="126969" x="1719263" y="5653088"/>
          <p14:tracePt t="126984" x="1714500" y="5695950"/>
          <p14:tracePt t="127000" x="1709738" y="5715000"/>
          <p14:tracePt t="127032" x="1704975" y="5734050"/>
          <p14:tracePt t="127047" x="1700213" y="5743575"/>
          <p14:tracePt t="127095" x="1700213" y="5748338"/>
          <p14:tracePt t="127186" x="1700213" y="5757863"/>
          <p14:tracePt t="127200" x="1695450" y="5757863"/>
          <p14:tracePt t="127245" x="1685925" y="5767388"/>
          <p14:tracePt t="127279" x="1662113" y="5786438"/>
          <p14:tracePt t="127297" x="1657350" y="5795963"/>
          <p14:tracePt t="127340" x="1652588" y="5800725"/>
          <p14:tracePt t="127385" x="1647825" y="5805488"/>
          <p14:tracePt t="127400" x="1643063" y="5805488"/>
          <p14:tracePt t="128184" x="1638300" y="5810250"/>
          <p14:tracePt t="128452" x="1638300" y="5829300"/>
          <p14:tracePt t="128468" x="1638300" y="5843588"/>
          <p14:tracePt t="128502" x="1638300" y="5862638"/>
          <p14:tracePt t="128503" x="1638300" y="5867400"/>
          <p14:tracePt t="128512" x="1638300" y="5872163"/>
          <p14:tracePt t="128529" x="1638300" y="5876925"/>
          <p14:tracePt t="128701" x="1638300" y="5881688"/>
          <p14:tracePt t="128718" x="1638300" y="5886450"/>
          <p14:tracePt t="128966" x="1643063" y="5886450"/>
          <p14:tracePt t="128996" x="1666875" y="5886450"/>
          <p14:tracePt t="129016" x="1676400" y="5886450"/>
          <p14:tracePt t="129048" x="1700213" y="5886450"/>
          <p14:tracePt t="129063" x="1728788" y="5886450"/>
          <p14:tracePt t="129104" x="1809750" y="5886450"/>
          <p14:tracePt t="129135" x="1819275" y="5886450"/>
          <p14:tracePt t="129199" x="1866900" y="5886450"/>
          <p14:tracePt t="129216" x="1900238" y="5886450"/>
          <p14:tracePt t="129242" x="1928813" y="5886450"/>
          <p14:tracePt t="129246" x="1938338" y="5886450"/>
          <p14:tracePt t="129268" x="1947863" y="5886450"/>
          <p14:tracePt t="129277" x="1962150" y="5886450"/>
          <p14:tracePt t="129324" x="1966913" y="5886450"/>
          <p14:tracePt t="129872" x="1995488" y="5862638"/>
          <p14:tracePt t="129902" x="2062163" y="5772150"/>
          <p14:tracePt t="129936" x="2195513" y="5567363"/>
          <p14:tracePt t="129965" x="2290763" y="5410200"/>
          <p14:tracePt t="129969" x="2324100" y="5353050"/>
          <p14:tracePt t="129987" x="2376488" y="5229225"/>
          <p14:tracePt t="129993" x="2414588" y="5162550"/>
          <p14:tracePt t="130000" x="2443163" y="5100638"/>
          <p14:tracePt t="130012" x="2500313" y="4976813"/>
          <p14:tracePt t="130031" x="2543175" y="4857750"/>
          <p14:tracePt t="130033" x="2571750" y="4795838"/>
          <p14:tracePt t="130042" x="2605088" y="4738688"/>
          <p14:tracePt t="130060" x="2647950" y="4633913"/>
          <p14:tracePt t="130064" x="2676525" y="4581525"/>
          <p14:tracePt t="130090" x="2747963" y="4429125"/>
          <p14:tracePt t="130093" x="2771775" y="4386263"/>
          <p14:tracePt t="130108" x="2795588" y="4338638"/>
          <p14:tracePt t="130113" x="2814638" y="4305300"/>
          <p14:tracePt t="130118" x="2833688" y="4262438"/>
          <p14:tracePt t="130126" x="2847975" y="4219575"/>
          <p14:tracePt t="130141" x="2881313" y="4152900"/>
          <p14:tracePt t="130155" x="2905125" y="4105275"/>
          <p14:tracePt t="130174" x="2914650" y="4076700"/>
          <p14:tracePt t="130180" x="2919413" y="4057650"/>
          <p14:tracePt t="130189" x="2924175" y="4048125"/>
          <p14:tracePt t="130191" x="2924175" y="4038600"/>
          <p14:tracePt t="130215" x="2928938" y="4033838"/>
          <p14:tracePt t="130264" x="2928938" y="4029075"/>
          <p14:tracePt t="130308" x="2928938" y="4019550"/>
          <p14:tracePt t="130324" x="2928938" y="4010025"/>
          <p14:tracePt t="130343" x="2928938" y="3995738"/>
          <p14:tracePt t="130374" x="2928938" y="3971925"/>
          <p14:tracePt t="130392" x="2928938" y="3943350"/>
          <p14:tracePt t="130397" x="2928938" y="3933825"/>
          <p14:tracePt t="130407" x="2928938" y="3914775"/>
          <p14:tracePt t="130409" x="2928938" y="3895725"/>
          <p14:tracePt t="130434" x="2933700" y="3848100"/>
          <p14:tracePt t="130453" x="2933700" y="3819525"/>
          <p14:tracePt t="130457" x="2933700" y="3795713"/>
          <p14:tracePt t="130498" x="2933700" y="3767138"/>
          <p14:tracePt t="130502" x="2933700" y="3762375"/>
          <p14:tracePt t="130560" x="2933700" y="3757613"/>
          <p14:tracePt t="130985" x="2928938" y="3757613"/>
          <p14:tracePt t="131016" x="2924175" y="3757613"/>
          <p14:tracePt t="131080" x="2919413" y="3757613"/>
          <p14:tracePt t="131092" x="2914650" y="3757613"/>
          <p14:tracePt t="131139" x="2909888" y="3757613"/>
          <p14:tracePt t="131152" x="2905125" y="3757613"/>
          <p14:tracePt t="131170" x="2900363" y="3757613"/>
          <p14:tracePt t="131252" x="2890838" y="3757613"/>
          <p14:tracePt t="131297" x="2881313" y="3757613"/>
          <p14:tracePt t="131330" x="2871788" y="3757613"/>
          <p14:tracePt t="131377" x="2847975" y="3752850"/>
          <p14:tracePt t="131434" x="2843213" y="3752850"/>
          <p14:tracePt t="131481" x="2838450" y="3752850"/>
          <p14:tracePt t="131562" x="2833688" y="3752850"/>
          <p14:tracePt t="131579" x="2824163" y="3752850"/>
          <p14:tracePt t="131611" x="2809875" y="3752850"/>
          <p14:tracePt t="132435" x="2819400" y="3752850"/>
          <p14:tracePt t="132450" x="2828925" y="3752850"/>
          <p14:tracePt t="132484" x="2843213" y="3752850"/>
          <p14:tracePt t="132500" x="2847975" y="3752850"/>
          <p14:tracePt t="132562" x="2862263" y="3752850"/>
          <p14:tracePt t="132577" x="2871788" y="3752850"/>
          <p14:tracePt t="132594" x="2890838" y="3752850"/>
          <p14:tracePt t="132627" x="2909888" y="3752850"/>
          <p14:tracePt t="132628" x="2919413" y="3752850"/>
          <p14:tracePt t="132638" x="2924175" y="3752850"/>
          <p14:tracePt t="132654" x="2938463" y="3752850"/>
          <p14:tracePt t="132685" x="2947988" y="3752850"/>
          <p14:tracePt t="132739" x="3071813" y="3752850"/>
          <p14:tracePt t="132751" x="3090863" y="3752850"/>
          <p14:tracePt t="132845" x="3105150" y="3752850"/>
          <p14:tracePt t="132953" x="3119438" y="3748088"/>
          <p14:tracePt t="132967" x="3124200" y="3743325"/>
          <p14:tracePt t="133369" x="3124200" y="3748088"/>
          <p14:tracePt t="133483" x="3119438" y="3757613"/>
          <p14:tracePt t="133514" x="3114675" y="3771900"/>
          <p14:tracePt t="133529" x="3105150" y="3786188"/>
          <p14:tracePt t="133579" x="3038475" y="3933825"/>
          <p14:tracePt t="133580" x="3024188" y="3952875"/>
          <p14:tracePt t="133603" x="2986088" y="4052888"/>
          <p14:tracePt t="133636" x="2938463" y="4195763"/>
          <p14:tracePt t="133650" x="2928938" y="4267200"/>
          <p14:tracePt t="133682" x="2886075" y="4467225"/>
          <p14:tracePt t="133686" x="2876550" y="4524375"/>
          <p14:tracePt t="133700" x="2862263" y="4586288"/>
          <p14:tracePt t="133720" x="2814638" y="4791075"/>
          <p14:tracePt t="133749" x="2714625" y="5095875"/>
          <p14:tracePt t="133764" x="2676525" y="5238750"/>
          <p14:tracePt t="133781" x="2638425" y="5376863"/>
          <p14:tracePt t="133798" x="2624138" y="5543550"/>
          <p14:tracePt t="133809" x="2624138" y="5572125"/>
          <p14:tracePt t="133824" x="2624138" y="5638800"/>
          <p14:tracePt t="133829" x="2624138" y="5653088"/>
          <p14:tracePt t="133859" x="2619375" y="5715000"/>
          <p14:tracePt t="133872" x="2619375" y="5719763"/>
          <p14:tracePt t="133874" x="2614613" y="5729288"/>
          <p14:tracePt t="133914" x="2609850" y="5743575"/>
          <p14:tracePt t="134011" x="2562225" y="5767388"/>
          <p14:tracePt t="134030" x="2533650" y="5781675"/>
          <p14:tracePt t="134032" x="2514600" y="5791200"/>
          <p14:tracePt t="134060" x="2490788" y="5800725"/>
          <p14:tracePt t="134090" x="2476500" y="5800725"/>
          <p14:tracePt t="134093" x="2466975" y="5800725"/>
          <p14:tracePt t="134135" x="2443163" y="5810250"/>
          <p14:tracePt t="134140" x="2433638" y="5810250"/>
          <p14:tracePt t="134155" x="2424113" y="5815013"/>
          <p14:tracePt t="134184" x="2405063" y="5819775"/>
          <p14:tracePt t="134200" x="2386013" y="5819775"/>
          <p14:tracePt t="134214" x="2371725" y="5819775"/>
          <p14:tracePt t="134244" x="2328863" y="5838825"/>
          <p14:tracePt t="134283" x="2247900" y="5862638"/>
          <p14:tracePt t="134314" x="2162175" y="5867400"/>
          <p14:tracePt t="134326" x="2100263" y="5876925"/>
          <p14:tracePt t="134373" x="2014538" y="5895975"/>
          <p14:tracePt t="134418" x="1957388" y="5895975"/>
          <p14:tracePt t="134422" x="1938338" y="5895975"/>
          <p14:tracePt t="134451" x="1871663" y="5900738"/>
          <p14:tracePt t="134465" x="1843088" y="5905500"/>
          <p14:tracePt t="134485" x="1824038" y="5905500"/>
          <p14:tracePt t="134490" x="1814513" y="5905500"/>
          <p14:tracePt t="134496" x="1804988" y="5905500"/>
          <p14:tracePt t="134516" x="1795463" y="5905500"/>
          <p14:tracePt t="134544" x="1776413" y="5910263"/>
          <p14:tracePt t="134562" x="1762125" y="5915025"/>
          <p14:tracePt t="134565" x="1747838" y="5919788"/>
          <p14:tracePt t="134590" x="1714500" y="5929313"/>
          <p14:tracePt t="134621" x="1700213" y="5934075"/>
          <p14:tracePt t="134809" x="1714500" y="5934075"/>
          <p14:tracePt t="134813" x="1724025" y="5929313"/>
          <p14:tracePt t="134828" x="1738313" y="5924550"/>
          <p14:tracePt t="134841" x="1762125" y="5919788"/>
          <p14:tracePt t="134857" x="1804988" y="5919788"/>
          <p14:tracePt t="134873" x="1852613" y="5919788"/>
          <p14:tracePt t="134903" x="1909763" y="5919788"/>
          <p14:tracePt t="134908" x="1924050" y="5919788"/>
          <p14:tracePt t="134916" x="1928813" y="5919788"/>
          <p14:tracePt t="134933" x="1938338" y="5919788"/>
          <p14:tracePt t="134979" x="1947863" y="5919788"/>
          <p14:tracePt t="134995" x="1962150" y="5919788"/>
          <p14:tracePt t="135000" x="1966913" y="5919788"/>
          <p14:tracePt t="135027" x="1971675" y="5915025"/>
          <p14:tracePt t="135464" x="1981200" y="5915025"/>
          <p14:tracePt t="135504" x="2005013" y="5915025"/>
          <p14:tracePt t="135525" x="2014538" y="5915025"/>
          <p14:tracePt t="135620" x="2033588" y="5915025"/>
          <p14:tracePt t="135637" x="2052638" y="5910263"/>
          <p14:tracePt t="135643" x="2057400" y="5910263"/>
          <p14:tracePt t="135651" x="2062163" y="5910263"/>
          <p14:tracePt t="136213" x="2066925" y="5910263"/>
          <p14:tracePt t="136256" x="2076450" y="5910263"/>
          <p14:tracePt t="136265" x="2081213" y="5910263"/>
          <p14:tracePt t="136279" x="2095500" y="5905500"/>
          <p14:tracePt t="136281" x="2105025" y="5905500"/>
          <p14:tracePt t="136325" x="2119313" y="5900738"/>
          <p14:tracePt t="136388" x="2152650" y="5891213"/>
          <p14:tracePt t="136403" x="2171700" y="5886450"/>
          <p14:tracePt t="136434" x="2185988" y="5881688"/>
          <p14:tracePt t="136533" x="2205038" y="5872163"/>
          <p14:tracePt t="136579" x="2233613" y="5862638"/>
          <p14:tracePt t="136589" x="2257425" y="5853113"/>
          <p14:tracePt t="136612" x="2314575" y="5834063"/>
          <p14:tracePt t="136623" x="2371725" y="5829300"/>
          <p14:tracePt t="136626" x="2390775" y="5824538"/>
          <p14:tracePt t="136636" x="2447925" y="5810250"/>
          <p14:tracePt t="136651" x="2528888" y="5786438"/>
          <p14:tracePt t="136685" x="2624138" y="5753100"/>
          <p14:tracePt t="136890" x="2624138" y="5729288"/>
          <p14:tracePt t="136905" x="2619375" y="5710238"/>
          <p14:tracePt t="136938" x="2605088" y="5667375"/>
          <p14:tracePt t="136949" x="2600325" y="5662613"/>
          <p14:tracePt t="136966" x="2590800" y="5653088"/>
          <p14:tracePt t="136999" x="2586038" y="5648325"/>
          <p14:tracePt t="137042" x="2571750" y="5648325"/>
          <p14:tracePt t="137059" x="2543175" y="5638800"/>
          <p14:tracePt t="137064" x="2519363" y="5634038"/>
          <p14:tracePt t="137073" x="2505075" y="5619750"/>
          <p14:tracePt t="137077" x="2481263" y="5610225"/>
          <p14:tracePt t="137111" x="2424113" y="5572125"/>
          <p14:tracePt t="137117" x="2409825" y="5557838"/>
          <p14:tracePt t="137125" x="2395538" y="5548313"/>
          <p14:tracePt t="137140" x="2376488" y="5524500"/>
          <p14:tracePt t="137174" x="2324100" y="5457825"/>
          <p14:tracePt t="137181" x="2319338" y="5453063"/>
          <p14:tracePt t="137220" x="2305050" y="5424488"/>
          <p14:tracePt t="137250" x="2300288" y="5395913"/>
          <p14:tracePt t="137279" x="2300288" y="5343525"/>
          <p14:tracePt t="137300" x="2300288" y="5314950"/>
          <p14:tracePt t="137310" x="2300288" y="5291138"/>
          <p14:tracePt t="137341" x="2309813" y="5157788"/>
          <p14:tracePt t="137361" x="2338388" y="5057775"/>
          <p14:tracePt t="137369" x="2352675" y="4995863"/>
          <p14:tracePt t="137385" x="2376488" y="4933950"/>
          <p14:tracePt t="137389" x="2390775" y="4867275"/>
          <p14:tracePt t="137401" x="2414588" y="4800600"/>
          <p14:tracePt t="137406" x="2438400" y="4729163"/>
          <p14:tracePt t="137422" x="2476500" y="4591050"/>
          <p14:tracePt t="137432" x="2500313" y="4514850"/>
          <p14:tracePt t="137466" x="2543175" y="4376738"/>
          <p14:tracePt t="137484" x="2581275" y="4257675"/>
          <p14:tracePt t="137517" x="2633663" y="4114800"/>
          <p14:tracePt t="137525" x="2643188" y="4081463"/>
          <p14:tracePt t="137545" x="2662238" y="4038600"/>
          <p14:tracePt t="137549" x="2671763" y="4019550"/>
          <p14:tracePt t="137559" x="2686050" y="4005263"/>
          <p14:tracePt t="137575" x="2690813" y="3990975"/>
          <p14:tracePt t="137625" x="2709863" y="3967163"/>
          <p14:tracePt t="137736" x="2705100" y="3971925"/>
          <p14:tracePt t="137781" x="2595563" y="3986213"/>
          <p14:tracePt t="137811" x="2533650" y="3986213"/>
          <p14:tracePt t="137826" x="2476500" y="3986213"/>
          <p14:tracePt t="137844" x="2400300" y="3986213"/>
          <p14:tracePt t="137875" x="2219325" y="3986213"/>
          <p14:tracePt t="137896" x="2109788" y="3986213"/>
          <p14:tracePt t="137904" x="2090738" y="3986213"/>
          <p14:tracePt t="137919" x="2062163" y="3986213"/>
          <p14:tracePt t="137949" x="2043113" y="3986213"/>
          <p14:tracePt t="137965" x="2033588" y="3986213"/>
          <p14:tracePt t="137996" x="1981200" y="3990975"/>
          <p14:tracePt t="138016" x="1914525" y="3990975"/>
          <p14:tracePt t="138026" x="1890713" y="3990975"/>
          <p14:tracePt t="138045" x="1819275" y="3990975"/>
          <p14:tracePt t="138079" x="1681163" y="3990975"/>
          <p14:tracePt t="138087" x="1652588" y="3990975"/>
          <p14:tracePt t="138091" x="1609725" y="3990975"/>
          <p14:tracePt t="138108" x="1562100" y="3990975"/>
          <p14:tracePt t="138131" x="1481138" y="3990975"/>
          <p14:tracePt t="138136" x="1443038" y="3990975"/>
          <p14:tracePt t="138143" x="1428750" y="3990975"/>
          <p14:tracePt t="138159" x="1385888" y="3990975"/>
          <p14:tracePt t="138183" x="1352550" y="3990975"/>
          <p14:tracePt t="138199" x="1333500" y="3995738"/>
          <p14:tracePt t="138232" x="1304925" y="3995738"/>
          <p14:tracePt t="138238" x="1300163" y="3995738"/>
          <p14:tracePt t="138248" x="1290638" y="3995738"/>
          <p14:tracePt t="138269" x="1266825" y="4000500"/>
          <p14:tracePt t="138277" x="1243013" y="4010025"/>
          <p14:tracePt t="138284" x="1219200" y="4014788"/>
          <p14:tracePt t="138292" x="1209675" y="4014788"/>
          <p14:tracePt t="138310" x="1166813" y="4029075"/>
          <p14:tracePt t="138314" x="1157288" y="4033838"/>
          <p14:tracePt t="138368" x="1076325" y="4052888"/>
          <p14:tracePt t="138400" x="1071563" y="4057650"/>
          <p14:tracePt t="138548" x="1071563" y="4062413"/>
          <p14:tracePt t="138589" x="1076325" y="4071938"/>
          <p14:tracePt t="138592" x="1085850" y="4076700"/>
          <p14:tracePt t="138634" x="1152525" y="4086225"/>
          <p14:tracePt t="138639" x="1185863" y="4090988"/>
          <p14:tracePt t="138652" x="1233488" y="4100513"/>
          <p14:tracePt t="138684" x="1447800" y="4129088"/>
          <p14:tracePt t="138688" x="1509713" y="4133850"/>
          <p14:tracePt t="138721" x="1733550" y="4171950"/>
          <p14:tracePt t="138732" x="1790700" y="4171950"/>
          <p14:tracePt t="138740" x="1881188" y="4186238"/>
          <p14:tracePt t="138753" x="1928813" y="4186238"/>
          <p14:tracePt t="138763" x="1976438" y="4191000"/>
          <p14:tracePt t="138779" x="2090738" y="4191000"/>
          <p14:tracePt t="138797" x="2171700" y="4191000"/>
          <p14:tracePt t="138812" x="2266950" y="4191000"/>
          <p14:tracePt t="138840" x="2424113" y="4200525"/>
          <p14:tracePt t="138871" x="2586038" y="4200525"/>
          <p14:tracePt t="138876" x="2633663" y="4200525"/>
          <p14:tracePt t="138921" x="2847975" y="4200525"/>
          <p14:tracePt t="138929" x="2876550" y="4200525"/>
          <p14:tracePt t="138950" x="2952750" y="4200525"/>
          <p14:tracePt t="138981" x="3124200" y="4210050"/>
          <p14:tracePt t="139001" x="3171825" y="4210050"/>
          <p14:tracePt t="139004" x="3190875" y="4210050"/>
          <p14:tracePt t="139013" x="3205163" y="4210050"/>
          <p14:tracePt t="139028" x="3233738" y="4210050"/>
          <p14:tracePt t="139058" x="3290888" y="4210050"/>
          <p14:tracePt t="139063" x="3309938" y="4210050"/>
          <p14:tracePt t="139089" x="3371850" y="4210050"/>
          <p14:tracePt t="139119" x="3457575" y="4210050"/>
          <p14:tracePt t="139124" x="3471863" y="4210050"/>
          <p14:tracePt t="139141" x="3524250" y="4210050"/>
          <p14:tracePt t="139153" x="3538538" y="4210050"/>
          <p14:tracePt t="139156" x="3567113" y="4210050"/>
          <p14:tracePt t="139184" x="3676650" y="4210050"/>
          <p14:tracePt t="139216" x="3790950" y="4210050"/>
          <p14:tracePt t="139246" x="3929063" y="4210050"/>
          <p14:tracePt t="139277" x="4071938" y="4210050"/>
          <p14:tracePt t="139307" x="4219575" y="4210050"/>
          <p14:tracePt t="139312" x="4276725" y="4210050"/>
          <p14:tracePt t="139341" x="4391025" y="4210050"/>
          <p14:tracePt t="139372" x="4610100" y="4210050"/>
          <p14:tracePt t="139405" x="4776788" y="4195763"/>
          <p14:tracePt t="139421" x="4900613" y="4186238"/>
          <p14:tracePt t="139452" x="5072063" y="4186238"/>
          <p14:tracePt t="139465" x="5153025" y="4181475"/>
          <p14:tracePt t="139495" x="5224463" y="4176713"/>
          <p14:tracePt t="139527" x="5272088" y="4167188"/>
          <p14:tracePt t="139530" x="5286375" y="4167188"/>
          <p14:tracePt t="139561" x="5314950" y="4162425"/>
          <p14:tracePt t="139591" x="5467350" y="4162425"/>
          <p14:tracePt t="139608" x="5495925" y="4162425"/>
          <p14:tracePt t="139628" x="5548313" y="4157663"/>
          <p14:tracePt t="139651" x="5605463" y="4152900"/>
          <p14:tracePt t="139657" x="5634038" y="4152900"/>
          <p14:tracePt t="139699" x="5734050" y="4143375"/>
          <p14:tracePt t="139715" x="5748338" y="4143375"/>
          <p14:tracePt t="139902" x="5691188" y="4148138"/>
          <p14:tracePt t="139907" x="5662613" y="4152900"/>
          <p14:tracePt t="139933" x="5357813" y="4176713"/>
          <p14:tracePt t="139956" x="5072063" y="4176713"/>
          <p14:tracePt t="139964" x="4953000" y="4176713"/>
          <p14:tracePt t="139982" x="4795838" y="4176713"/>
          <p14:tracePt t="139986" x="4700588" y="4176713"/>
          <p14:tracePt t="139994" x="4633913" y="4176713"/>
          <p14:tracePt t="140000" x="4576763" y="4176713"/>
          <p14:tracePt t="140016" x="4424363" y="4186238"/>
          <p14:tracePt t="140049" x="4143375" y="4200525"/>
          <p14:tracePt t="140078" x="3895725" y="4205288"/>
          <p14:tracePt t="140093" x="3781425" y="4205288"/>
          <p14:tracePt t="140136" x="3495675" y="4205288"/>
          <p14:tracePt t="140153" x="3276600" y="4205288"/>
          <p14:tracePt t="140171" x="3152775" y="4205288"/>
          <p14:tracePt t="140185" x="3028950" y="4205288"/>
          <p14:tracePt t="140203" x="2924175" y="4205288"/>
          <p14:tracePt t="140219" x="2762250" y="4205288"/>
          <p14:tracePt t="140251" x="2657475" y="4205288"/>
          <p14:tracePt t="140296" x="2647950" y="4205288"/>
          <p14:tracePt t="140309" x="2624138" y="4205288"/>
          <p14:tracePt t="140327" x="2595563" y="4210050"/>
          <p14:tracePt t="140343" x="2557463" y="4229100"/>
          <p14:tracePt t="140375" x="2414588" y="4300538"/>
          <p14:tracePt t="140402" x="2309813" y="4376738"/>
          <p14:tracePt t="140418" x="2276475" y="4410075"/>
          <p14:tracePt t="140422" x="2243138" y="4448175"/>
          <p14:tracePt t="140432" x="2214563" y="4481513"/>
          <p14:tracePt t="140449" x="2157413" y="4557713"/>
          <p14:tracePt t="140467" x="2105025" y="4672013"/>
          <p14:tracePt t="140496" x="2052638" y="4781550"/>
          <p14:tracePt t="140526" x="2000250" y="4948238"/>
          <p14:tracePt t="140559" x="1976438" y="5024438"/>
          <p14:tracePt t="140576" x="1962150" y="5076825"/>
          <p14:tracePt t="140606" x="1947863" y="5138738"/>
          <p14:tracePt t="140652" x="1933575" y="5224463"/>
          <p14:tracePt t="140684" x="1924050" y="5353050"/>
          <p14:tracePt t="140703" x="1919288" y="5424488"/>
          <p14:tracePt t="140707" x="1919288" y="5443538"/>
          <p14:tracePt t="140715" x="1919288" y="5462588"/>
          <p14:tracePt t="140722" x="1919288" y="5476875"/>
          <p14:tracePt t="140734" x="1919288" y="5491163"/>
          <p14:tracePt t="140746" x="1919288" y="5510213"/>
          <p14:tracePt t="140751" x="1919288" y="5519738"/>
          <p14:tracePt t="140793" x="1919288" y="5572125"/>
          <p14:tracePt t="140797" x="1919288" y="5586413"/>
          <p14:tracePt t="140827" x="1919288" y="5634038"/>
          <p14:tracePt t="140842" x="1919288" y="5653088"/>
          <p14:tracePt t="140888" x="1919288" y="5657850"/>
          <p14:tracePt t="140950" x="1919288" y="5667375"/>
          <p14:tracePt t="140966" x="1924050" y="5667375"/>
          <p14:tracePt t="140985" x="1928813" y="5676900"/>
          <p14:tracePt t="141016" x="1938338" y="5700713"/>
          <p14:tracePt t="141031" x="1947863" y="5719763"/>
          <p14:tracePt t="141061" x="1962150" y="5767388"/>
          <p14:tracePt t="141092" x="1985963" y="5800725"/>
          <p14:tracePt t="141181" x="1990725" y="5800725"/>
          <p14:tracePt t="141215" x="2038350" y="5781675"/>
          <p14:tracePt t="141218" x="2062163" y="5767388"/>
          <p14:tracePt t="141243" x="2109788" y="5724525"/>
          <p14:tracePt t="141250" x="2133600" y="5705475"/>
          <p14:tracePt t="141275" x="2257425" y="5600700"/>
          <p14:tracePt t="141308" x="2390775" y="5434013"/>
          <p14:tracePt t="141313" x="2428875" y="5391150"/>
          <p14:tracePt t="141330" x="2481263" y="5295900"/>
          <p14:tracePt t="141337" x="2509838" y="5243513"/>
          <p14:tracePt t="141344" x="2528888" y="5191125"/>
          <p14:tracePt t="141389" x="2643188" y="4991100"/>
          <p14:tracePt t="141407" x="2714625" y="4862513"/>
          <p14:tracePt t="141450" x="2862263" y="4605338"/>
          <p14:tracePt t="141466" x="2895600" y="4524375"/>
          <p14:tracePt t="141498" x="2952750" y="4376738"/>
          <p14:tracePt t="141517" x="2967038" y="4295775"/>
          <p14:tracePt t="141526" x="2971800" y="4271963"/>
          <p14:tracePt t="141544" x="2981325" y="4210050"/>
          <p14:tracePt t="141549" x="2986088" y="4186238"/>
          <p14:tracePt t="141573" x="3005138" y="4095750"/>
          <p14:tracePt t="141590" x="3014663" y="4033838"/>
          <p14:tracePt t="141592" x="3014663" y="4010025"/>
          <p14:tracePt t="141627" x="3014663" y="3938588"/>
          <p14:tracePt t="141630" x="3014663" y="3914775"/>
          <p14:tracePt t="141652" x="3014663" y="3881438"/>
          <p14:tracePt t="141671" x="3014663" y="3867150"/>
          <p14:tracePt t="141677" x="3014663" y="3848100"/>
          <p14:tracePt t="141682" x="3014663" y="3838575"/>
          <p14:tracePt t="141717" x="3014663" y="3810000"/>
          <p14:tracePt t="141721" x="3014663" y="3805238"/>
          <p14:tracePt t="141746" x="3009900" y="3790950"/>
          <p14:tracePt t="141765" x="3005138" y="3790950"/>
          <p14:tracePt t="141842" x="2990850" y="3771900"/>
          <p14:tracePt t="141860" x="2981325" y="3762375"/>
          <p14:tracePt t="141903" x="2938463" y="3743325"/>
          <p14:tracePt t="141933" x="2914650" y="3724275"/>
          <p14:tracePt t="141964" x="2881313" y="3690938"/>
          <p14:tracePt t="141966" x="2862263" y="3681413"/>
          <p14:tracePt t="141997" x="2847975" y="3676650"/>
          <p14:tracePt t="142030" x="2833688" y="3662363"/>
          <p14:tracePt t="142048" x="2824163" y="3657600"/>
          <p14:tracePt t="142087" x="2805113" y="3643313"/>
          <p14:tracePt t="142108" x="2795588" y="3633788"/>
          <p14:tracePt t="142118" x="2790825" y="3633788"/>
          <p14:tracePt t="142167" x="2781300" y="3633788"/>
          <p14:tracePt t="142212" x="2776538" y="3633788"/>
          <p14:tracePt t="142247" x="2743200" y="3633788"/>
          <p14:tracePt t="142280" x="2709863" y="3633788"/>
          <p14:tracePt t="142314" x="2700338" y="3638550"/>
          <p14:tracePt t="142353" x="2667000" y="3662363"/>
          <p14:tracePt t="142358" x="2667000" y="3667125"/>
          <p14:tracePt t="142373" x="2652713" y="3671888"/>
          <p14:tracePt t="142391" x="2633663" y="3681413"/>
          <p14:tracePt t="142400" x="2614613" y="3695700"/>
          <p14:tracePt t="142437" x="2566988" y="3729038"/>
          <p14:tracePt t="142442" x="2557463" y="3733800"/>
          <p14:tracePt t="142447" x="2547938" y="3743325"/>
          <p14:tracePt t="142464" x="2519363" y="3762375"/>
          <p14:tracePt t="142493" x="2457450" y="3814763"/>
          <p14:tracePt t="142527" x="2390775" y="3867150"/>
          <p14:tracePt t="142530" x="2381250" y="3871913"/>
          <p14:tracePt t="142559" x="2333625" y="3919538"/>
          <p14:tracePt t="142591" x="2290763" y="3976688"/>
          <p14:tracePt t="142621" x="2247900" y="4024313"/>
          <p14:tracePt t="142652" x="2190750" y="4105275"/>
          <p14:tracePt t="142655" x="2181225" y="4124325"/>
          <p14:tracePt t="142675" x="2166938" y="4152900"/>
          <p14:tracePt t="142686" x="2143125" y="4200525"/>
          <p14:tracePt t="142734" x="2095500" y="4329113"/>
          <p14:tracePt t="142739" x="2090738" y="4367213"/>
          <p14:tracePt t="142761" x="2066925" y="4443413"/>
          <p14:tracePt t="142778" x="2057400" y="4491038"/>
          <p14:tracePt t="142810" x="2033588" y="4595813"/>
          <p14:tracePt t="142840" x="2014538" y="4700588"/>
          <p14:tracePt t="142886" x="2009775" y="4876800"/>
          <p14:tracePt t="142935" x="2009775" y="5053013"/>
          <p14:tracePt t="142951" x="2009775" y="5129213"/>
          <p14:tracePt t="142968" x="2009775" y="5181600"/>
          <p14:tracePt t="142985" x="2009775" y="5210175"/>
          <p14:tracePt t="142997" x="2019300" y="5253038"/>
          <p14:tracePt t="143018" x="2033588" y="5314950"/>
          <p14:tracePt t="143048" x="2038350" y="5348288"/>
          <p14:tracePt t="143089" x="2047875" y="5410200"/>
          <p14:tracePt t="143121" x="2052638" y="5434013"/>
          <p14:tracePt t="143153" x="2057400" y="5462588"/>
          <p14:tracePt t="143170" x="2057400" y="5486400"/>
          <p14:tracePt t="143191" x="2062163" y="5500688"/>
          <p14:tracePt t="143214" x="2062163" y="5524500"/>
          <p14:tracePt t="143265" x="2076450" y="5586413"/>
          <p14:tracePt t="143278" x="2076450" y="5595938"/>
          <p14:tracePt t="143308" x="2076450" y="5600700"/>
          <p14:tracePt t="143339" x="2081213" y="5610225"/>
          <p14:tracePt t="143374" x="2085975" y="5643563"/>
          <p14:tracePt t="143377" x="2085975" y="5648325"/>
          <p14:tracePt t="143384" x="2085975" y="5653088"/>
          <p14:tracePt t="143399" x="2090738" y="5653088"/>
          <p14:tracePt t="143403" x="2090738" y="5657850"/>
          <p14:tracePt t="143499" x="2095500" y="5676900"/>
          <p14:tracePt t="143512" x="2095500" y="5691188"/>
          <p14:tracePt t="143545" x="2109788" y="5710238"/>
          <p14:tracePt t="143549" x="2109788" y="5715000"/>
          <p14:tracePt t="143573" x="2114550" y="5724525"/>
          <p14:tracePt t="143623" x="2124075" y="5743575"/>
          <p14:tracePt t="143627" x="2124075" y="5748338"/>
          <p14:tracePt t="143650" x="2147888" y="5772150"/>
          <p14:tracePt t="143656" x="2152650" y="5776913"/>
          <p14:tracePt t="143698" x="2157413" y="5776913"/>
          <p14:tracePt t="143736" x="2162175" y="5776913"/>
          <p14:tracePt t="143793" x="2200275" y="5767388"/>
          <p14:tracePt t="143797" x="2214563" y="5762625"/>
          <p14:tracePt t="143840" x="2281238" y="5729288"/>
          <p14:tracePt t="143844" x="2295525" y="5719763"/>
          <p14:tracePt t="143874" x="2347913" y="5691188"/>
          <p14:tracePt t="143889" x="2381250" y="5672138"/>
          <p14:tracePt t="143901" x="2419350" y="5657850"/>
          <p14:tracePt t="143918" x="2452688" y="5624513"/>
          <p14:tracePt t="143924" x="2476500" y="5600700"/>
          <p14:tracePt t="143950" x="2538413" y="5548313"/>
          <p14:tracePt t="143954" x="2571750" y="5524500"/>
          <p14:tracePt t="144000" x="2724150" y="5348288"/>
          <p14:tracePt t="144012" x="2752725" y="5305425"/>
          <p14:tracePt t="144044" x="2881313" y="5133975"/>
          <p14:tracePt t="144062" x="2909888" y="5081588"/>
          <p14:tracePt t="144109" x="3024188" y="4876800"/>
          <p14:tracePt t="144112" x="3043238" y="4833938"/>
          <p14:tracePt t="144135" x="3090863" y="4719638"/>
          <p14:tracePt t="144141" x="3109913" y="4686300"/>
          <p14:tracePt t="144185" x="3167063" y="4548188"/>
          <p14:tracePt t="144187" x="3176588" y="4505325"/>
          <p14:tracePt t="144231" x="3214688" y="4376738"/>
          <p14:tracePt t="144235" x="3228975" y="4333875"/>
          <p14:tracePt t="144280" x="3248025" y="4167188"/>
          <p14:tracePt t="144295" x="3248025" y="4129088"/>
          <p14:tracePt t="144327" x="3252788" y="4010025"/>
          <p14:tracePt t="144329" x="3252788" y="3971925"/>
          <p14:tracePt t="144345" x="3252788" y="3900488"/>
          <p14:tracePt t="144393" x="3219450" y="3748088"/>
          <p14:tracePt t="144400" x="3214688" y="3724275"/>
          <p14:tracePt t="144406" x="3205163" y="3709988"/>
          <p14:tracePt t="144453" x="3181350" y="3643313"/>
          <p14:tracePt t="144481" x="3157538" y="3629025"/>
          <p14:tracePt t="144517" x="3152775" y="3619500"/>
          <p14:tracePt t="144590" x="3148013" y="3619500"/>
          <p14:tracePt t="144620" x="3128963" y="3624263"/>
          <p14:tracePt t="144666" x="3033713" y="3629025"/>
          <p14:tracePt t="144702" x="2990850" y="3629025"/>
          <p14:tracePt t="144706" x="2986088" y="3629025"/>
          <p14:tracePt t="144715" x="2981325" y="3629025"/>
          <p14:tracePt t="144781" x="2967038" y="3638550"/>
          <p14:tracePt t="144809" x="2914650" y="3662363"/>
          <p14:tracePt t="144840" x="2867025" y="3690938"/>
          <p14:tracePt t="144870" x="2847975" y="3709988"/>
          <p14:tracePt t="144903" x="2819400" y="3733800"/>
          <p14:tracePt t="144917" x="2800350" y="3752850"/>
          <p14:tracePt t="144952" x="2767013" y="3781425"/>
          <p14:tracePt t="144962" x="2767013" y="3790950"/>
          <p14:tracePt t="144967" x="2752725" y="3800475"/>
          <p14:tracePt t="144996" x="2724150" y="3843338"/>
          <p14:tracePt t="145026" x="2681288" y="3914775"/>
          <p14:tracePt t="145046" x="2662238" y="3943350"/>
          <p14:tracePt t="145090" x="2581275" y="4114800"/>
          <p14:tracePt t="145093" x="2566988" y="4148138"/>
          <p14:tracePt t="145123" x="2505075" y="4295775"/>
          <p14:tracePt t="145169" x="2457450" y="4471988"/>
          <p14:tracePt t="145175" x="2447925" y="4514850"/>
          <p14:tracePt t="145200" x="2424113" y="4614863"/>
          <p14:tracePt t="145205" x="2424113" y="4629150"/>
          <p14:tracePt t="145232" x="2400300" y="4729163"/>
          <p14:tracePt t="145260" x="2381250" y="4838700"/>
          <p14:tracePt t="145277" x="2376488" y="4867275"/>
          <p14:tracePt t="145308" x="2352675" y="4981575"/>
          <p14:tracePt t="145338" x="2343150" y="5053013"/>
          <p14:tracePt t="145341" x="2333625" y="5072063"/>
          <p14:tracePt t="145360" x="2333625" y="5105400"/>
          <p14:tracePt t="145388" x="2328863" y="5138738"/>
          <p14:tracePt t="145424" x="2324100" y="5191125"/>
          <p14:tracePt t="145465" x="2319338" y="5248275"/>
          <p14:tracePt t="145497" x="2319338" y="5291138"/>
          <p14:tracePt t="145524" x="2314575" y="5329238"/>
          <p14:tracePt t="145557" x="2314575" y="5457825"/>
          <p14:tracePt t="145561" x="2314575" y="5467350"/>
          <p14:tracePt t="145579" x="2314575" y="5495925"/>
          <p14:tracePt t="145584" x="2319338" y="5510213"/>
          <p14:tracePt t="145592" x="2324100" y="5524500"/>
          <p14:tracePt t="145596" x="2324100" y="5534025"/>
          <p14:tracePt t="145651" x="2352675" y="5643563"/>
          <p14:tracePt t="145656" x="2357438" y="5648325"/>
          <p14:tracePt t="145673" x="2366963" y="5657850"/>
          <p14:tracePt t="145682" x="2366963" y="5662613"/>
          <p14:tracePt t="145813" x="2376488" y="5662613"/>
          <p14:tracePt t="145830" x="2390775" y="5662613"/>
          <p14:tracePt t="145851" x="2409825" y="5662613"/>
          <p14:tracePt t="145886" x="2495550" y="5653088"/>
          <p14:tracePt t="145889" x="2524125" y="5648325"/>
          <p14:tracePt t="145934" x="2733675" y="5572125"/>
          <p14:tracePt t="145937" x="2771775" y="5557838"/>
          <p14:tracePt t="145963" x="2909888" y="5453063"/>
          <p14:tracePt t="145999" x="3009900" y="5334000"/>
          <p14:tracePt t="146000" x="3028950" y="5310188"/>
          <p14:tracePt t="146013" x="3062288" y="5276850"/>
          <p14:tracePt t="146045" x="3148013" y="5148263"/>
          <p14:tracePt t="146048" x="3176588" y="5114925"/>
          <p14:tracePt t="146072" x="3209925" y="5057775"/>
          <p14:tracePt t="146102" x="3262313" y="4910138"/>
          <p14:tracePt t="146107" x="3271838" y="4867275"/>
          <p14:tracePt t="146135" x="3276600" y="4810125"/>
          <p14:tracePt t="146137" x="3281363" y="4772025"/>
          <p14:tracePt t="146154" x="3286125" y="4729163"/>
          <p14:tracePt t="146172" x="3286125" y="4667250"/>
          <p14:tracePt t="146186" x="3286125" y="4629150"/>
          <p14:tracePt t="146217" x="3286125" y="4543425"/>
          <p14:tracePt t="146237" x="3271838" y="4471988"/>
          <p14:tracePt t="146275" x="3243263" y="4357688"/>
          <p14:tracePt t="146281" x="3233738" y="4324350"/>
          <p14:tracePt t="146297" x="3205163" y="4252913"/>
          <p14:tracePt t="146339" x="3133725" y="4081463"/>
          <p14:tracePt t="146378" x="3095625" y="3971925"/>
          <p14:tracePt t="146401" x="3086100" y="3929063"/>
          <p14:tracePt t="146406" x="3081338" y="3910013"/>
          <p14:tracePt t="146423" x="3067050" y="3876675"/>
          <p14:tracePt t="146435" x="3062288" y="3857625"/>
          <p14:tracePt t="146496" x="3033713" y="3757613"/>
          <p14:tracePt t="146527" x="3024188" y="3695700"/>
          <p14:tracePt t="146558" x="3019425" y="3657600"/>
          <p14:tracePt t="146588" x="2995613" y="3590925"/>
          <p14:tracePt t="146621" x="2971800" y="3576638"/>
          <p14:tracePt t="146641" x="2967038" y="3576638"/>
          <p14:tracePt t="146676" x="2771775" y="3605213"/>
          <p14:tracePt t="146699" x="2619375" y="3648075"/>
          <p14:tracePt t="146716" x="2538413" y="3676650"/>
          <p14:tracePt t="146721" x="2505075" y="3686175"/>
          <p14:tracePt t="146752" x="2419350" y="3729038"/>
          <p14:tracePt t="146777" x="2376488" y="3757613"/>
          <p14:tracePt t="146796" x="2338388" y="3786188"/>
          <p14:tracePt t="146824" x="2309813" y="3805238"/>
          <p14:tracePt t="146828" x="2266950" y="3833813"/>
          <p14:tracePt t="146855" x="2205038" y="3876675"/>
          <p14:tracePt t="146859" x="2181225" y="3895725"/>
          <p14:tracePt t="146873" x="2147888" y="3914775"/>
          <p14:tracePt t="146890" x="2109788" y="3938588"/>
          <p14:tracePt t="146904" x="2066925" y="3962400"/>
          <p14:tracePt t="146936" x="1981200" y="4019550"/>
          <p14:tracePt t="146938" x="1957388" y="4033838"/>
          <p14:tracePt t="146965" x="1905000" y="4052888"/>
          <p14:tracePt t="146985" x="1866900" y="4067175"/>
          <p14:tracePt t="147014" x="1862138" y="4067175"/>
          <p14:tracePt t="147046" x="1852613" y="4067175"/>
          <p14:tracePt t="147063" x="1843088" y="4067175"/>
          <p14:tracePt t="147069" x="1833563" y="4067175"/>
          <p14:tracePt t="147089" x="1814513" y="4067175"/>
          <p14:tracePt t="147106" x="1795463" y="4062413"/>
          <p14:tracePt t="147111" x="1785938" y="4062413"/>
          <p14:tracePt t="147135" x="1757363" y="4057650"/>
          <p14:tracePt t="147151" x="1738313" y="4057650"/>
          <p14:tracePt t="147184" x="1704975" y="4057650"/>
          <p14:tracePt t="147185" x="1700213" y="4057650"/>
          <p14:tracePt t="147188" x="1685925" y="4057650"/>
          <p14:tracePt t="147218" x="1643063" y="4057650"/>
          <p14:tracePt t="147234" x="1619250" y="4057650"/>
          <p14:tracePt t="147265" x="1543050" y="4057650"/>
          <p14:tracePt t="147280" x="1490663" y="4057650"/>
          <p14:tracePt t="147310" x="1462088" y="4057650"/>
          <p14:tracePt t="147325" x="1428750" y="4071938"/>
          <p14:tracePt t="147341" x="1419225" y="4076700"/>
          <p14:tracePt t="147371" x="1371600" y="4090988"/>
          <p14:tracePt t="147422" x="1323975" y="4114800"/>
          <p14:tracePt t="147458" x="1252538" y="4148138"/>
          <p14:tracePt t="147466" x="1243013" y="4157663"/>
          <p14:tracePt t="147483" x="1209675" y="4167188"/>
          <p14:tracePt t="147486" x="1195388" y="4176713"/>
          <p14:tracePt t="147515" x="1166813" y="4200525"/>
          <p14:tracePt t="147519" x="1152525" y="4210050"/>
          <p14:tracePt t="147542" x="1119188" y="4233863"/>
          <p14:tracePt t="147546" x="1109663" y="4243388"/>
          <p14:tracePt t="147578" x="1076325" y="4271963"/>
          <p14:tracePt t="147593" x="1076325" y="4281488"/>
          <p14:tracePt t="147620" x="1071563" y="4291013"/>
          <p14:tracePt t="147685" x="1071563" y="4295775"/>
          <p14:tracePt t="147813" x="1085850" y="4295775"/>
          <p14:tracePt t="147842" x="1181100" y="4291013"/>
          <p14:tracePt t="147874" x="1343025" y="4291013"/>
          <p14:tracePt t="147878" x="1385888" y="4291013"/>
          <p14:tracePt t="147887" x="1414463" y="4295775"/>
          <p14:tracePt t="147902" x="1490663" y="4295775"/>
          <p14:tracePt t="147936" x="1628775" y="4305300"/>
          <p14:tracePt t="147964" x="1681163" y="4305300"/>
          <p14:tracePt t="147967" x="1690688" y="4305300"/>
          <p14:tracePt t="147999" x="1747838" y="4305300"/>
          <p14:tracePt t="148005" x="1757363" y="4305300"/>
          <p14:tracePt t="148015" x="1781175" y="4305300"/>
          <p14:tracePt t="148031" x="1804988" y="4305300"/>
          <p14:tracePt t="148033" x="1824038" y="4305300"/>
          <p14:tracePt t="148042" x="1838325" y="4305300"/>
          <p14:tracePt t="148058" x="1857375" y="4305300"/>
          <p14:tracePt t="148094" x="1890713" y="4305300"/>
          <p14:tracePt t="148140" x="1909763" y="4305300"/>
          <p14:tracePt t="148186" x="2047875" y="4305300"/>
          <p14:tracePt t="148202" x="2090738" y="4295775"/>
          <p14:tracePt t="148252" x="2262188" y="4286250"/>
          <p14:tracePt t="148294" x="2362200" y="4271963"/>
          <p14:tracePt t="148298" x="2386013" y="4271963"/>
          <p14:tracePt t="148312" x="2419350" y="4262438"/>
          <p14:tracePt t="148328" x="2471738" y="4262438"/>
          <p14:tracePt t="148342" x="2524125" y="4262438"/>
          <p14:tracePt t="148372" x="2638425" y="4262438"/>
          <p14:tracePt t="148378" x="2662238" y="4262438"/>
          <p14:tracePt t="148403" x="2733675" y="4262438"/>
          <p14:tracePt t="148435" x="2800350" y="4262438"/>
          <p14:tracePt t="148464" x="2847975" y="4262438"/>
          <p14:tracePt t="148468" x="2862263" y="4271963"/>
          <p14:tracePt t="148483" x="2871788" y="4271963"/>
          <p14:tracePt t="148486" x="2886075" y="4271963"/>
          <p14:tracePt t="148496" x="2905125" y="4271963"/>
          <p14:tracePt t="148512" x="2938463" y="4271963"/>
          <p14:tracePt t="148515" x="2952750" y="4271963"/>
          <p14:tracePt t="148526" x="2971800" y="4276725"/>
          <p14:tracePt t="148541" x="2990850" y="4276725"/>
          <p14:tracePt t="148545" x="3033713" y="4276725"/>
          <p14:tracePt t="148561" x="3071813" y="4276725"/>
          <p14:tracePt t="148574" x="3128963" y="4276725"/>
          <p14:tracePt t="148591" x="3195638" y="4276725"/>
          <p14:tracePt t="148607" x="3267075" y="4276725"/>
          <p14:tracePt t="148611" x="3286125" y="4276725"/>
          <p14:tracePt t="148653" x="3405188" y="4276725"/>
          <p14:tracePt t="148667" x="3433763" y="4276725"/>
          <p14:tracePt t="148685" x="3448050" y="4276725"/>
          <p14:tracePt t="148702" x="3471863" y="4276725"/>
          <p14:tracePt t="148715" x="3481388" y="4276725"/>
          <p14:tracePt t="148724" x="3505200" y="4276725"/>
          <p14:tracePt t="148750" x="3567113" y="4276725"/>
          <p14:tracePt t="148780" x="3624263" y="4276725"/>
          <p14:tracePt t="148797" x="3681413" y="4276725"/>
          <p14:tracePt t="148825" x="3771900" y="4276725"/>
          <p14:tracePt t="148841" x="3838575" y="4276725"/>
          <p14:tracePt t="148854" x="3886200" y="4276725"/>
          <p14:tracePt t="148858" x="3919538" y="4276725"/>
          <p14:tracePt t="148901" x="4033838" y="4276725"/>
          <p14:tracePt t="148906" x="4067175" y="4276725"/>
          <p14:tracePt t="148949" x="4186238" y="4276725"/>
          <p14:tracePt t="148964" x="4210050" y="4276725"/>
          <p14:tracePt t="148995" x="4281488" y="4276725"/>
          <p14:tracePt t="149016" x="4338638" y="4271963"/>
          <p14:tracePt t="149027" x="4362450" y="4267200"/>
          <p14:tracePt t="149043" x="4381500" y="4267200"/>
          <p14:tracePt t="149046" x="4405313" y="4262438"/>
          <p14:tracePt t="149064" x="4448175" y="4257675"/>
          <p14:tracePt t="149092" x="4471988" y="4257675"/>
          <p14:tracePt t="149118" x="4600575" y="4243388"/>
          <p14:tracePt t="149151" x="4705350" y="4238625"/>
          <p14:tracePt t="149168" x="4743450" y="4238625"/>
          <p14:tracePt t="149216" x="4824413" y="4229100"/>
          <p14:tracePt t="149245" x="4891088" y="4229100"/>
          <p14:tracePt t="149266" x="4919663" y="4229100"/>
          <p14:tracePt t="149315" x="5053013" y="4229100"/>
          <p14:tracePt t="149318" x="5086350" y="4229100"/>
          <p14:tracePt t="149324" x="5114925" y="4229100"/>
          <p14:tracePt t="149342" x="5176838" y="4224338"/>
          <p14:tracePt t="149373" x="5248275" y="4219575"/>
          <p14:tracePt t="149391" x="5286375" y="4214813"/>
          <p14:tracePt t="149402" x="5300663" y="4210050"/>
          <p14:tracePt t="149421" x="5338763" y="4205288"/>
          <p14:tracePt t="149436" x="5376863" y="4195763"/>
          <p14:tracePt t="149451" x="5405438" y="4195763"/>
          <p14:tracePt t="149495" x="5457825" y="4181475"/>
          <p14:tracePt t="149499" x="5476875" y="4181475"/>
          <p14:tracePt t="149514" x="5500688" y="4176713"/>
          <p14:tracePt t="149547" x="5538788" y="4171950"/>
          <p14:tracePt t="149553" x="5543550" y="4171950"/>
          <p14:tracePt t="149589" x="5548313" y="4171950"/>
          <p14:tracePt t="149639" x="5562600" y="4171950"/>
          <p14:tracePt t="151092" x="5538788" y="4176713"/>
          <p14:tracePt t="151122" x="5429250" y="4191000"/>
          <p14:tracePt t="151125" x="5391150" y="4195763"/>
          <p14:tracePt t="151148" x="5262563" y="4210050"/>
          <p14:tracePt t="151157" x="5214938" y="4214813"/>
          <p14:tracePt t="151166" x="5181600" y="4224338"/>
          <p14:tracePt t="151170" x="5143500" y="4224338"/>
          <p14:tracePt t="151187" x="5110163" y="4229100"/>
          <p14:tracePt t="151215" x="5024438" y="4233863"/>
          <p14:tracePt t="151232" x="4991100" y="4238625"/>
          <p14:tracePt t="151237" x="4976813" y="4238625"/>
          <p14:tracePt t="151247" x="4953000" y="4243388"/>
          <p14:tracePt t="151261" x="4910138" y="4243388"/>
          <p14:tracePt t="151278" x="4852988" y="4252913"/>
          <p14:tracePt t="151280" x="4824413" y="4257675"/>
          <p14:tracePt t="151297" x="4757738" y="4271963"/>
          <p14:tracePt t="151315" x="4686300" y="4291013"/>
          <p14:tracePt t="151320" x="4657725" y="4295775"/>
          <p14:tracePt t="151326" x="4614863" y="4310063"/>
          <p14:tracePt t="151388" x="4233863" y="4495800"/>
          <p14:tracePt t="151405" x="4162425" y="4552950"/>
          <p14:tracePt t="151434" x="4052888" y="4643438"/>
          <p14:tracePt t="151453" x="4024313" y="4681538"/>
          <p14:tracePt t="151465" x="3986213" y="4729163"/>
          <p14:tracePt t="151480" x="3948113" y="4791075"/>
          <p14:tracePt t="151517" x="3829050" y="4943475"/>
          <p14:tracePt t="151525" x="3805238" y="4976813"/>
          <p14:tracePt t="151530" x="3767138" y="5010150"/>
          <p14:tracePt t="151542" x="3757613" y="5024438"/>
          <p14:tracePt t="151572" x="3676650" y="5114925"/>
          <p14:tracePt t="151575" x="3671888" y="5119688"/>
          <p14:tracePt t="151591" x="3648075" y="5153025"/>
          <p14:tracePt t="151622" x="3595688" y="5200650"/>
          <p14:tracePt t="151642" x="3557588" y="5238750"/>
          <p14:tracePt t="151651" x="3538538" y="5253038"/>
          <p14:tracePt t="151668" x="3514725" y="5272088"/>
          <p14:tracePt t="151690" x="3419475" y="5310188"/>
          <p14:tracePt t="151693" x="3386138" y="5319713"/>
          <p14:tracePt t="151701" x="3348038" y="5324475"/>
          <p14:tracePt t="151742" x="3190875" y="5324475"/>
          <p14:tracePt t="151747" x="3152775" y="5324475"/>
          <p14:tracePt t="151780" x="3009900" y="5334000"/>
          <p14:tracePt t="151798" x="2952750" y="5334000"/>
          <p14:tracePt t="151823" x="2790825" y="5334000"/>
          <p14:tracePt t="151839" x="2743200" y="5334000"/>
          <p14:tracePt t="151843" x="2733675" y="5334000"/>
          <p14:tracePt t="151862" x="2724150" y="5334000"/>
          <p14:tracePt t="151868" x="2724150" y="5329238"/>
          <p14:tracePt t="151932" x="2686050" y="5324475"/>
          <p14:tracePt t="151936" x="2676525" y="5319713"/>
          <p14:tracePt t="151954" x="2628900" y="5305425"/>
          <p14:tracePt t="151967" x="2605088" y="5300663"/>
          <p14:tracePt t="151983" x="2581275" y="5291138"/>
          <p14:tracePt t="151985" x="2576513" y="5291138"/>
          <p14:tracePt t="151995" x="2571750" y="5286375"/>
          <p14:tracePt t="152012" x="2557463" y="5281613"/>
          <p14:tracePt t="152059" x="2528888" y="5276850"/>
          <p14:tracePt t="152203" x="2581275" y="5257800"/>
          <p14:tracePt t="152236" x="2743200" y="5224463"/>
          <p14:tracePt t="152262" x="2833688" y="5219700"/>
          <p14:tracePt t="152277" x="2909888" y="5219700"/>
          <p14:tracePt t="152281" x="2947988" y="5219700"/>
          <p14:tracePt t="152292" x="2976563" y="5219700"/>
          <p14:tracePt t="152310" x="3105150" y="5219700"/>
          <p14:tracePt t="152356" x="3381375" y="5224463"/>
          <p14:tracePt t="152362" x="3395663" y="5224463"/>
          <p14:tracePt t="152369" x="3424238" y="5224463"/>
          <p14:tracePt t="152387" x="3452813" y="5224463"/>
          <p14:tracePt t="152392" x="3467100" y="5224463"/>
          <p14:tracePt t="152416" x="3481388" y="5224463"/>
          <p14:tracePt t="152449" x="3519488" y="5224463"/>
          <p14:tracePt t="152453" x="3533775" y="5224463"/>
          <p14:tracePt t="152467" x="3538538" y="5224463"/>
          <p14:tracePt t="152497" x="3619500" y="5219700"/>
          <p14:tracePt t="152530" x="3686175" y="5210175"/>
          <p14:tracePt t="152578" x="3709988" y="5205413"/>
          <p14:tracePt t="152607" x="3719513" y="5205413"/>
          <p14:tracePt t="152639" x="3805238" y="5195888"/>
          <p14:tracePt t="152685" x="3910013" y="5195888"/>
          <p14:tracePt t="152702" x="3967163" y="5195888"/>
          <p14:tracePt t="152723" x="4067175" y="5195888"/>
          <p14:tracePt t="152749" x="4148138" y="5191125"/>
          <p14:tracePt t="152751" x="4162425" y="5191125"/>
          <p14:tracePt t="152767" x="4200525" y="5181600"/>
          <p14:tracePt t="152795" x="4252913" y="5176838"/>
          <p14:tracePt t="152798" x="4271963" y="5176838"/>
          <p14:tracePt t="152842" x="4343400" y="5167313"/>
          <p14:tracePt t="153029" x="4333875" y="5172075"/>
          <p14:tracePt t="153061" x="4300538" y="5181600"/>
          <p14:tracePt t="153078" x="4271963" y="5191125"/>
          <p14:tracePt t="153088" x="4248150" y="5195888"/>
          <p14:tracePt t="153120" x="4114800" y="5210175"/>
          <p14:tracePt t="153126" x="4076700" y="5214938"/>
          <p14:tracePt t="153158" x="3981450" y="5214938"/>
          <p14:tracePt t="153199" x="3933825" y="5214938"/>
          <p14:tracePt t="153203" x="3929063" y="5214938"/>
          <p14:tracePt t="153234" x="3857625" y="5214938"/>
          <p14:tracePt t="153262" x="3786188" y="5214938"/>
          <p14:tracePt t="153279" x="3738563" y="5214938"/>
          <p14:tracePt t="153298" x="3695700" y="5214938"/>
          <p14:tracePt t="153339" x="3614738" y="5214938"/>
          <p14:tracePt t="153342" x="3586163" y="5214938"/>
          <p14:tracePt t="153387" x="3495675" y="5214938"/>
          <p14:tracePt t="153431" x="3481388" y="5214938"/>
          <p14:tracePt t="153483" x="3471863" y="5214938"/>
          <p14:tracePt t="153561" x="3462338" y="5214938"/>
          <p14:tracePt t="153592" x="3414713" y="5214938"/>
          <p14:tracePt t="153607" x="3409950" y="5214938"/>
          <p14:tracePt t="153799" x="3419475" y="5214938"/>
          <p14:tracePt t="153827" x="3471863" y="5214938"/>
          <p14:tracePt t="153842" x="3509963" y="5214938"/>
          <p14:tracePt t="153860" x="3552825" y="5214938"/>
          <p14:tracePt t="153868" x="3567113" y="5214938"/>
          <p14:tracePt t="153871" x="3586163" y="5214938"/>
          <p14:tracePt t="153901" x="3652838" y="5214938"/>
          <p14:tracePt t="153906" x="3671888" y="5214938"/>
          <p14:tracePt t="153922" x="3676650" y="5214938"/>
          <p14:tracePt t="153932" x="3681413" y="5214938"/>
          <p14:tracePt t="153966" x="3748088" y="5214938"/>
          <p14:tracePt t="153984" x="3790950" y="5214938"/>
          <p14:tracePt t="153989" x="3810000" y="5214938"/>
          <p14:tracePt t="153998" x="3838575" y="5214938"/>
          <p14:tracePt t="154015" x="3895725" y="5214938"/>
          <p14:tracePt t="154020" x="3924300" y="5214938"/>
          <p14:tracePt t="154041" x="3962400" y="5219700"/>
          <p14:tracePt t="154055" x="3986213" y="5219700"/>
          <p14:tracePt t="154059" x="3995738" y="5219700"/>
          <p14:tracePt t="154075" x="4000500" y="5219700"/>
          <p14:tracePt t="154092" x="4029075" y="5219700"/>
          <p14:tracePt t="154119" x="4057650" y="5219700"/>
          <p14:tracePt t="154167" x="4143375" y="5219700"/>
          <p14:tracePt t="154215" x="4162425" y="5219700"/>
          <p14:tracePt t="154683" x="4148138" y="5219700"/>
          <p14:tracePt t="154700" x="4133850" y="5219700"/>
          <p14:tracePt t="154720" x="4114800" y="5219700"/>
          <p14:tracePt t="154746" x="4081463" y="5219700"/>
          <p14:tracePt t="154778" x="3990975" y="5214938"/>
          <p14:tracePt t="154806" x="3867150" y="5200650"/>
          <p14:tracePt t="154840" x="3790950" y="5195888"/>
          <p14:tracePt t="154844" x="3786188" y="5195888"/>
          <p14:tracePt t="154876" x="3771900" y="5195888"/>
          <p14:tracePt t="154889" x="3762375" y="5191125"/>
          <p14:tracePt t="154933" x="3705225" y="5191125"/>
          <p14:tracePt t="154936" x="3662363" y="5191125"/>
          <p14:tracePt t="154966" x="3595688" y="5191125"/>
          <p14:tracePt t="154996" x="3567113" y="5191125"/>
          <p14:tracePt t="155024" x="3543300" y="5191125"/>
          <p14:tracePt t="155027" x="3533775" y="5191125"/>
          <p14:tracePt t="155044" x="3509963" y="5191125"/>
          <p14:tracePt t="155047" x="3495675" y="5191125"/>
          <p14:tracePt t="155076" x="3452813" y="5191125"/>
          <p14:tracePt t="155092" x="3433763" y="5191125"/>
          <p14:tracePt t="155123" x="3414713" y="5191125"/>
          <p14:tracePt t="155153" x="3371850" y="5191125"/>
          <p14:tracePt t="155182" x="3348038" y="5191125"/>
          <p14:tracePt t="155217" x="3338513" y="5191125"/>
          <p14:tracePt t="155434" x="3405188" y="5191125"/>
          <p14:tracePt t="155438" x="3433763" y="5191125"/>
          <p14:tracePt t="155465" x="3533775" y="5186363"/>
          <p14:tracePt t="155468" x="3571875" y="5176838"/>
          <p14:tracePt t="155486" x="3657600" y="5176838"/>
          <p14:tracePt t="155497" x="3767138" y="5176838"/>
          <p14:tracePt t="155517" x="3843338" y="5176838"/>
          <p14:tracePt t="155524" x="3881438" y="5176838"/>
          <p14:tracePt t="155533" x="3919538" y="5176838"/>
          <p14:tracePt t="155557" x="3952875" y="5176838"/>
          <p14:tracePt t="155577" x="3962400" y="5176838"/>
          <p14:tracePt t="155619" x="4014788" y="5176838"/>
          <p14:tracePt t="155625" x="4033838" y="5176838"/>
          <p14:tracePt t="155643" x="4062413" y="5176838"/>
          <p14:tracePt t="155682" x="4133850" y="5176838"/>
          <p14:tracePt t="155685" x="4148138" y="5176838"/>
          <p14:tracePt t="155703" x="4176713" y="5176838"/>
          <p14:tracePt t="155707" x="4186238" y="5176838"/>
          <p14:tracePt t="155721" x="4195763" y="5176838"/>
          <p14:tracePt t="156167" x="4191000" y="5176838"/>
          <p14:tracePt t="156184" x="4181475" y="5176838"/>
          <p14:tracePt t="156247" x="4095750" y="5181600"/>
          <p14:tracePt t="156268" x="4076700" y="5181600"/>
          <p14:tracePt t="156270" x="4071938" y="5186363"/>
          <p14:tracePt t="156297" x="4062413" y="5186363"/>
          <p14:tracePt t="156339" x="4048125" y="5186363"/>
          <p14:tracePt t="156343" x="4043363" y="5186363"/>
          <p14:tracePt t="156498" x="4048125" y="5186363"/>
          <p14:tracePt t="156517" x="4062413" y="5186363"/>
          <p14:tracePt t="156558" x="4133850" y="5186363"/>
          <p14:tracePt t="156562" x="4148138" y="5186363"/>
          <p14:tracePt t="156588" x="4195763" y="5186363"/>
          <p14:tracePt t="156606" x="4214813" y="5186363"/>
          <p14:tracePt t="156686" x="4229100" y="5186363"/>
          <p14:tracePt t="156839" x="4214813" y="5200650"/>
          <p14:tracePt t="156856" x="4114800" y="5267325"/>
          <p14:tracePt t="156875" x="4010025" y="5319713"/>
          <p14:tracePt t="156879" x="3957638" y="5338763"/>
          <p14:tracePt t="156884" x="3890963" y="5362575"/>
          <p14:tracePt t="156904" x="3752850" y="5419725"/>
          <p14:tracePt t="156906" x="3681413" y="5438775"/>
          <p14:tracePt t="156937" x="3452813" y="5514975"/>
          <p14:tracePt t="156951" x="3371850" y="5543550"/>
          <p14:tracePt t="156997" x="3248025" y="5567363"/>
          <p14:tracePt t="157027" x="3219450" y="5567363"/>
          <p14:tracePt t="157059" x="3148013" y="5567363"/>
          <p14:tracePt t="157082" x="3057525" y="5576888"/>
          <p14:tracePt t="157091" x="3019425" y="5586413"/>
          <p14:tracePt t="157109" x="2909888" y="5595938"/>
          <p14:tracePt t="157141" x="2847975" y="5605463"/>
          <p14:tracePt t="157169" x="2809875" y="5619750"/>
          <p14:tracePt t="157199" x="2738438" y="5634038"/>
          <p14:tracePt t="157216" x="2709863" y="5638800"/>
          <p14:tracePt t="157237" x="2657475" y="5648325"/>
          <p14:tracePt t="157244" x="2638425" y="5653088"/>
          <p14:tracePt t="157282" x="2562225" y="5676900"/>
          <p14:tracePt t="157307" x="2519363" y="5686425"/>
          <p14:tracePt t="157339" x="2414588" y="5691188"/>
          <p14:tracePt t="157343" x="2405063" y="5691188"/>
          <p14:tracePt t="157360" x="2390775" y="5691188"/>
          <p14:tracePt t="157387" x="2371725" y="5691188"/>
          <p14:tracePt t="157401" x="2366963" y="5691188"/>
          <p14:tracePt t="157421" x="2347913" y="5686425"/>
          <p14:tracePt t="157427" x="2338388" y="5681663"/>
          <p14:tracePt t="157433" x="2319338" y="5672138"/>
          <p14:tracePt t="157465" x="2247900" y="5634038"/>
          <p14:tracePt t="157496" x="2181225" y="5572125"/>
          <p14:tracePt t="157514" x="2119313" y="5495925"/>
          <p14:tracePt t="157531" x="2085975" y="5462588"/>
          <p14:tracePt t="157583" x="1871663" y="5224463"/>
          <p14:tracePt t="157590" x="1833563" y="5181600"/>
          <p14:tracePt t="157609" x="1743075" y="5081588"/>
          <p14:tracePt t="157635" x="1624013" y="4943475"/>
          <p14:tracePt t="157652" x="1595438" y="4891088"/>
          <p14:tracePt t="157674" x="1552575" y="4795838"/>
          <p14:tracePt t="157682" x="1538288" y="4748213"/>
          <p14:tracePt t="157701" x="1514475" y="4686300"/>
          <p14:tracePt t="157736" x="1466850" y="4438650"/>
          <p14:tracePt t="157764" x="1466850" y="4295775"/>
          <p14:tracePt t="157807" x="1476375" y="4033838"/>
          <p14:tracePt t="157829" x="1481138" y="3938588"/>
          <p14:tracePt t="157857" x="1509713" y="3790950"/>
          <p14:tracePt t="157860" x="1524000" y="3738563"/>
          <p14:tracePt t="157904" x="1576388" y="3548063"/>
          <p14:tracePt t="157907" x="1585913" y="3505200"/>
          <p14:tracePt t="157916" x="1595438" y="3476625"/>
          <p14:tracePt t="157936" x="1609725" y="3429000"/>
          <p14:tracePt t="157942" x="1624013" y="3414713"/>
          <p14:tracePt t="157963" x="1628775" y="3390900"/>
          <p14:tracePt t="158000" x="1647825" y="3362325"/>
          <p14:tracePt t="158027" x="1700213" y="3305175"/>
          <p14:tracePt t="158042" x="1719263" y="3276600"/>
          <p14:tracePt t="158074" x="1738313" y="3252788"/>
          <p14:tracePt t="158089" x="1781175" y="3219450"/>
          <p14:tracePt t="158109" x="1857375" y="3162300"/>
          <p14:tracePt t="158125" x="1890713" y="3119438"/>
          <p14:tracePt t="158180" x="1933575" y="3052763"/>
          <p14:tracePt t="158199" x="1952625" y="3028950"/>
          <p14:tracePt t="158203" x="1957388" y="3024188"/>
          <p14:tracePt t="158232" x="1971675" y="3005138"/>
          <p14:tracePt t="158236" x="1976438" y="3000375"/>
          <p14:tracePt t="158260" x="1985963" y="2986088"/>
          <p14:tracePt t="158281" x="1995488" y="2967038"/>
          <p14:tracePt t="158316" x="2005013" y="2928938"/>
          <p14:tracePt t="158338" x="2009775" y="2909888"/>
          <p14:tracePt t="158374" x="2019300" y="2876550"/>
          <p14:tracePt t="158378" x="2024063" y="2862263"/>
          <p14:tracePt t="158387" x="2028825" y="2852738"/>
          <p14:tracePt t="158392" x="2033588" y="2843213"/>
          <p14:tracePt t="158408" x="2047875" y="2824163"/>
          <p14:tracePt t="158433" x="2062163" y="2809875"/>
          <p14:tracePt t="158450" x="2076450" y="2790825"/>
          <p14:tracePt t="158453" x="2081213" y="2786063"/>
          <p14:tracePt t="158466" x="2100263" y="2767013"/>
          <p14:tracePt t="158515" x="2195513" y="2719388"/>
          <p14:tracePt t="158531" x="2271713" y="2690813"/>
          <p14:tracePt t="158549" x="2400300" y="2662238"/>
          <p14:tracePt t="158559" x="2443163" y="2647950"/>
          <p14:tracePt t="158577" x="2528888" y="2638425"/>
          <p14:tracePt t="158582" x="2590800" y="2619375"/>
          <p14:tracePt t="158590" x="2628900" y="2619375"/>
          <p14:tracePt t="158595" x="2667000" y="2609850"/>
          <p14:tracePt t="158619" x="2790825" y="2586038"/>
          <p14:tracePt t="158636" x="2852738" y="2576513"/>
          <p14:tracePt t="158641" x="2890838" y="2566988"/>
          <p14:tracePt t="158654" x="2947988" y="2557463"/>
          <p14:tracePt t="158671" x="2990850" y="2543175"/>
          <p14:tracePt t="158693" x="3076575" y="2524125"/>
          <p14:tracePt t="158699" x="3090863" y="2524125"/>
          <p14:tracePt t="158735" x="3243263" y="2505075"/>
          <p14:tracePt t="158763" x="3371850" y="2490788"/>
          <p14:tracePt t="158768" x="3405188" y="2490788"/>
          <p14:tracePt t="158776" x="3433763" y="2486025"/>
          <p14:tracePt t="158829" x="3543300" y="2481263"/>
          <p14:tracePt t="158862" x="3600450" y="2476500"/>
          <p14:tracePt t="158885" x="3643313" y="2466975"/>
          <p14:tracePt t="158899" x="3690938" y="2466975"/>
          <p14:tracePt t="158936" x="3876675" y="2466975"/>
          <p14:tracePt t="158941" x="3905250" y="2466975"/>
          <p14:tracePt t="158966" x="3967163" y="2462213"/>
          <p14:tracePt t="158970" x="3981450" y="2457450"/>
          <p14:tracePt t="159002" x="4024313" y="2452688"/>
          <p14:tracePt t="159024" x="4057650" y="2452688"/>
          <p14:tracePt t="159041" x="4081463" y="2447925"/>
          <p14:tracePt t="159046" x="4095750" y="2447925"/>
          <p14:tracePt t="159081" x="4167188" y="2447925"/>
          <p14:tracePt t="159093" x="4176713" y="2447925"/>
          <p14:tracePt t="159111" x="4205288" y="2447925"/>
          <p14:tracePt t="159116" x="4224338" y="2447925"/>
          <p14:tracePt t="159122" x="4238625" y="2447925"/>
          <p14:tracePt t="159127" x="4257675" y="2443163"/>
          <p14:tracePt t="159136" x="4281488" y="2443163"/>
          <p14:tracePt t="159142" x="4295775" y="2443163"/>
          <p14:tracePt t="159157" x="4329113" y="2438400"/>
          <p14:tracePt t="159183" x="4367213" y="2438400"/>
          <p14:tracePt t="159203" x="4391025" y="2433638"/>
          <p14:tracePt t="159217" x="4424363" y="2433638"/>
          <p14:tracePt t="159236" x="4452938" y="2424113"/>
          <p14:tracePt t="159241" x="4462463" y="2424113"/>
          <p14:tracePt t="159248" x="4471988" y="2424113"/>
          <p14:tracePt t="159260" x="4481513" y="2424113"/>
          <p14:tracePt t="159266" x="4486275" y="2424113"/>
          <p14:tracePt t="159268" x="4491038" y="2424113"/>
          <p14:tracePt t="159295" x="4514850" y="2424113"/>
          <p14:tracePt t="159314" x="4552950" y="2419350"/>
          <p14:tracePt t="159318" x="4581525" y="2419350"/>
          <p14:tracePt t="159324" x="4600575" y="2419350"/>
          <p14:tracePt t="159331" x="4638675" y="2419350"/>
          <p14:tracePt t="159338" x="4672013" y="2414588"/>
          <p14:tracePt t="159343" x="4691063" y="2414588"/>
          <p14:tracePt t="159358" x="4729163" y="2414588"/>
          <p14:tracePt t="159363" x="4743450" y="2414588"/>
          <p14:tracePt t="159370" x="4757738" y="2409825"/>
          <p14:tracePt t="159378" x="4772025" y="2409825"/>
          <p14:tracePt t="159400" x="4786313" y="2405063"/>
          <p14:tracePt t="159466" x="4819650" y="2400300"/>
          <p14:tracePt t="159472" x="4829175" y="2400300"/>
          <p14:tracePt t="159496" x="4838700" y="2395538"/>
          <p14:tracePt t="159680" x="4767263" y="2395538"/>
          <p14:tracePt t="159684" x="4748213" y="2395538"/>
          <p14:tracePt t="159703" x="4710113" y="2390775"/>
          <p14:tracePt t="159707" x="4681538" y="2386013"/>
          <p14:tracePt t="159743" x="4510088" y="2371725"/>
          <p14:tracePt t="159749" x="4471988" y="2371725"/>
          <p14:tracePt t="159755" x="4424363" y="2371725"/>
          <p14:tracePt t="159778" x="4300538" y="2371725"/>
          <p14:tracePt t="159813" x="4171950" y="2371725"/>
          <p14:tracePt t="159824" x="4133850" y="2371725"/>
          <p14:tracePt t="159839" x="4062413" y="2371725"/>
          <p14:tracePt t="159870" x="3971925" y="2371725"/>
          <p14:tracePt t="159904" x="3881438" y="2371725"/>
          <p14:tracePt t="159906" x="3862388" y="2371725"/>
          <p14:tracePt t="159951" x="3705225" y="2371725"/>
          <p14:tracePt t="159969" x="3662363" y="2371725"/>
          <p14:tracePt t="160016" x="3543300" y="2371725"/>
          <p14:tracePt t="160058" x="3371850" y="2371725"/>
          <p14:tracePt t="160094" x="3195638" y="2371725"/>
          <p14:tracePt t="160121" x="3162300" y="2371725"/>
          <p14:tracePt t="160124" x="3152775" y="2371725"/>
          <p14:tracePt t="160139" x="3148013" y="2371725"/>
          <p14:tracePt t="160156" x="3124200" y="2371725"/>
          <p14:tracePt t="160184" x="3043238" y="2371725"/>
          <p14:tracePt t="160205" x="2971800" y="2371725"/>
          <p14:tracePt t="160210" x="2962275" y="2371725"/>
          <p14:tracePt t="160216" x="2933700" y="2371725"/>
          <p14:tracePt t="160221" x="2919413" y="2371725"/>
          <p14:tracePt t="160229" x="2909888" y="2371725"/>
          <p14:tracePt t="160264" x="2876550" y="2371725"/>
          <p14:tracePt t="160265" x="2867025" y="2371725"/>
          <p14:tracePt t="160279" x="2862263" y="2371725"/>
          <p14:tracePt t="160281" x="2852738" y="2371725"/>
          <p14:tracePt t="160312" x="2814638" y="2371725"/>
          <p14:tracePt t="160329" x="2776538" y="2371725"/>
          <p14:tracePt t="160333" x="2762250" y="2371725"/>
          <p14:tracePt t="160385" x="2743200" y="2371725"/>
          <p14:tracePt t="160404" x="2733675" y="2371725"/>
          <p14:tracePt t="160438" x="2695575" y="2371725"/>
          <p14:tracePt t="160442" x="2686050" y="2371725"/>
          <p14:tracePt t="160464" x="2643188" y="2371725"/>
          <p14:tracePt t="160485" x="2628900" y="2371725"/>
          <p14:tracePt t="160574" x="2614613" y="2371725"/>
          <p14:tracePt t="160591" x="2586038" y="2371725"/>
          <p14:tracePt t="160623" x="2576513" y="2371725"/>
          <p14:tracePt t="160782" x="2528888" y="2371725"/>
          <p14:tracePt t="160800" x="2405063" y="2376488"/>
          <p14:tracePt t="160813" x="2366963" y="2376488"/>
          <p14:tracePt t="160815" x="2305050" y="2376488"/>
          <p14:tracePt t="160842" x="2181225" y="2376488"/>
          <p14:tracePt t="160861" x="2124075" y="2376488"/>
          <p14:tracePt t="160871" x="2119313" y="2376488"/>
          <p14:tracePt t="160876" x="2109788" y="2376488"/>
          <p14:tracePt t="160884" x="2100263" y="2376488"/>
          <p14:tracePt t="160903" x="2076450" y="2376488"/>
          <p14:tracePt t="160921" x="2047875" y="2376488"/>
          <p14:tracePt t="160939" x="2009775" y="2376488"/>
          <p14:tracePt t="160953" x="1971675" y="2376488"/>
          <p14:tracePt t="160968" x="1947863" y="2376488"/>
          <p14:tracePt t="160972" x="1938338" y="2376488"/>
          <p14:tracePt t="161011" x="1890713" y="2371725"/>
          <p14:tracePt t="161017" x="1866900" y="2371725"/>
          <p14:tracePt t="161033" x="1838325" y="2371725"/>
          <p14:tracePt t="161063" x="1666875" y="2371725"/>
          <p14:tracePt t="161109" x="1490663" y="2371725"/>
          <p14:tracePt t="161113" x="1462088" y="2371725"/>
          <p14:tracePt t="161137" x="1423988" y="2371725"/>
          <p14:tracePt t="161154" x="1404938" y="2371725"/>
          <p14:tracePt t="161170" x="1366838" y="2371725"/>
          <p14:tracePt t="161186" x="1338263" y="2371725"/>
          <p14:tracePt t="161218" x="1290638" y="2371725"/>
          <p14:tracePt t="161253" x="1281113" y="2366963"/>
          <p14:tracePt t="161296" x="1233488" y="2366963"/>
          <p14:tracePt t="161314" x="1223963" y="2366963"/>
          <p14:tracePt t="161321" x="1200150" y="2362200"/>
          <p14:tracePt t="161328" x="1185863" y="2362200"/>
          <p14:tracePt t="161332" x="1176338" y="2362200"/>
          <p14:tracePt t="161342" x="1171575" y="2362200"/>
          <p14:tracePt t="161359" x="1166813" y="2362200"/>
          <p14:tracePt t="161877" x="1176338" y="2357438"/>
          <p14:tracePt t="161925" x="1204913" y="2357438"/>
          <p14:tracePt t="161949" x="1247775" y="2357438"/>
          <p14:tracePt t="161970" x="1314450" y="2357438"/>
          <p14:tracePt t="161996" x="1323975" y="2357438"/>
          <p14:tracePt t="162020" x="1381125" y="2357438"/>
          <p14:tracePt t="162047" x="1428750" y="2357438"/>
          <p14:tracePt t="162052" x="1452563" y="2362200"/>
          <p14:tracePt t="162090" x="1562100" y="2376488"/>
          <p14:tracePt t="162110" x="1585913" y="2381250"/>
          <p14:tracePt t="162122" x="1604963" y="2381250"/>
          <p14:tracePt t="162140" x="1614488" y="2386013"/>
          <p14:tracePt t="162144" x="1619250" y="2386013"/>
          <p14:tracePt t="162167" x="1628775" y="2386013"/>
          <p14:tracePt t="162204" x="1647825" y="2390775"/>
          <p14:tracePt t="162314" x="1662113" y="2390775"/>
          <p14:tracePt t="162340" x="1666875" y="2390775"/>
          <p14:tracePt t="162966" x="1671638" y="2390775"/>
          <p14:tracePt t="162985" x="1676400" y="2390775"/>
          <p14:tracePt t="163011" x="1685925" y="2390775"/>
          <p14:tracePt t="163027" x="1704975" y="2390775"/>
          <p14:tracePt t="163058" x="1776413" y="2390775"/>
          <p14:tracePt t="163092" x="1847850" y="2390775"/>
          <p14:tracePt t="163094" x="1862138" y="2390775"/>
          <p14:tracePt t="163119" x="1890713" y="2390775"/>
          <p14:tracePt t="163137" x="1900238" y="2390775"/>
          <p14:tracePt t="163140" x="1905000" y="2390775"/>
          <p14:tracePt t="163207" x="1943100" y="2390775"/>
          <p14:tracePt t="163307" x="1962150" y="2390775"/>
          <p14:tracePt t="163323" x="1971675" y="2390775"/>
          <p14:tracePt t="163590" x="1985963" y="2390775"/>
          <p14:tracePt t="163636" x="1995488" y="2390775"/>
          <p14:tracePt t="163685" x="2009775" y="2390775"/>
          <p14:tracePt t="163720" x="2105025" y="2390775"/>
          <p14:tracePt t="163750" x="2195513" y="2390775"/>
          <p14:tracePt t="163781" x="2276475" y="2390775"/>
          <p14:tracePt t="163800" x="2300288" y="2390775"/>
          <p14:tracePt t="163808" x="2305050" y="2390775"/>
          <p14:tracePt t="163826" x="2309813" y="2390775"/>
          <p14:tracePt t="163874" x="2347913" y="2390775"/>
          <p14:tracePt t="163892" x="2362200" y="2390775"/>
          <p14:tracePt t="163938" x="2409825" y="2386013"/>
          <p14:tracePt t="163963" x="2438400" y="2381250"/>
          <p14:tracePt t="163968" x="2447925" y="2381250"/>
          <p14:tracePt t="163984" x="2462213" y="2376488"/>
          <p14:tracePt t="163996" x="2476500" y="2376488"/>
          <p14:tracePt t="164012" x="2481263" y="2376488"/>
          <p14:tracePt t="164061" x="2509838" y="2376488"/>
          <p14:tracePt t="164078" x="2533650" y="2376488"/>
          <p14:tracePt t="164094" x="2576513" y="2376488"/>
          <p14:tracePt t="164110" x="2624138" y="2376488"/>
          <p14:tracePt t="164144" x="2762250" y="2376488"/>
          <p14:tracePt t="164155" x="2800350" y="2376488"/>
          <p14:tracePt t="164168" x="2862263" y="2376488"/>
          <p14:tracePt t="164201" x="2995613" y="2376488"/>
          <p14:tracePt t="164205" x="3019425" y="2376488"/>
          <p14:tracePt t="164214" x="3062288" y="2376488"/>
          <p14:tracePt t="164247" x="3233738" y="2376488"/>
          <p14:tracePt t="164249" x="3252788" y="2376488"/>
          <p14:tracePt t="164276" x="3348038" y="2376488"/>
          <p14:tracePt t="164314" x="3500438" y="2376488"/>
          <p14:tracePt t="164339" x="3605213" y="2376488"/>
          <p14:tracePt t="164359" x="3667125" y="2376488"/>
          <p14:tracePt t="164402" x="3771900" y="2376488"/>
          <p14:tracePt t="164435" x="3814763" y="2376488"/>
          <p14:tracePt t="164478" x="3914775" y="2376488"/>
          <p14:tracePt t="164502" x="4014788" y="2376488"/>
          <p14:tracePt t="164543" x="4129088" y="2376488"/>
          <p14:tracePt t="164566" x="4176713" y="2376488"/>
          <p14:tracePt t="164579" x="4214813" y="2376488"/>
          <p14:tracePt t="164605" x="4367213" y="2366963"/>
          <p14:tracePt t="164624" x="4438650" y="2366963"/>
          <p14:tracePt t="164635" x="4452938" y="2366963"/>
          <p14:tracePt t="164657" x="4505325" y="2366963"/>
          <p14:tracePt t="164673" x="4533900" y="2366963"/>
          <p14:tracePt t="164702" x="4605338" y="2366963"/>
          <p14:tracePt t="164708" x="4619625" y="2366963"/>
          <p14:tracePt t="164716" x="4633913" y="2366963"/>
          <p14:tracePt t="164724" x="4652963" y="2366963"/>
          <p14:tracePt t="164734" x="4676775" y="2366963"/>
          <p14:tracePt t="164744" x="4695825" y="2366963"/>
          <p14:tracePt t="164750" x="4714875" y="2366963"/>
          <p14:tracePt t="164756" x="4733925" y="2366963"/>
          <p14:tracePt t="164770" x="4772025" y="2366963"/>
          <p14:tracePt t="164784" x="4800600" y="2366963"/>
          <p14:tracePt t="164811" x="4843463" y="2366963"/>
          <p14:tracePt t="164837" x="4862513" y="2366963"/>
          <p14:tracePt t="164840" x="4881563" y="2366963"/>
          <p14:tracePt t="164862" x="4972050" y="2366963"/>
          <p14:tracePt t="164870" x="5010150" y="2366963"/>
          <p14:tracePt t="164876" x="5038725" y="2366963"/>
          <p14:tracePt t="164902" x="5124450" y="2366963"/>
          <p14:tracePt t="164909" x="5133975" y="2366963"/>
          <p14:tracePt t="164924" x="5148263" y="2366963"/>
          <p14:tracePt t="164950" x="5157788" y="2366963"/>
          <p14:tracePt t="164998" x="5191125" y="2366963"/>
          <p14:tracePt t="165001" x="5205413" y="2366963"/>
          <p14:tracePt t="165030" x="5262563" y="2366963"/>
          <p14:tracePt t="165075" x="5281613" y="2366963"/>
          <p14:tracePt t="165093" x="5295900" y="2366963"/>
          <p14:tracePt t="165120" x="5329238" y="2366963"/>
          <p14:tracePt t="165126" x="5343525" y="2366963"/>
          <p14:tracePt t="165143" x="5367338" y="2366963"/>
          <p14:tracePt t="165160" x="5410200" y="2366963"/>
          <p14:tracePt t="165170" x="5429250" y="2366963"/>
          <p14:tracePt t="165175" x="5448300" y="2366963"/>
          <p14:tracePt t="165193" x="5481638" y="2366963"/>
          <p14:tracePt t="165219" x="5548313" y="2366963"/>
          <p14:tracePt t="165251" x="5572125" y="2366963"/>
          <p14:tracePt t="165267" x="5576888" y="2366963"/>
          <p14:tracePt t="165280" x="5595938" y="2366963"/>
          <p14:tracePt t="165327" x="5724525" y="2366963"/>
          <p14:tracePt t="165330" x="5729288" y="2366963"/>
          <p14:tracePt t="165340" x="5738813" y="2366963"/>
          <p14:tracePt t="165358" x="5753100" y="2366963"/>
          <p14:tracePt t="165362" x="5757863" y="2366963"/>
          <p14:tracePt t="165387" x="5767388" y="2366963"/>
          <p14:tracePt t="165391" x="5776913" y="2366963"/>
          <p14:tracePt t="165437" x="5838825" y="2366963"/>
          <p14:tracePt t="165448" x="5848350" y="2366963"/>
          <p14:tracePt t="165464" x="5876925" y="2366963"/>
          <p14:tracePt t="165484" x="5891213" y="2366963"/>
          <p14:tracePt t="165543" x="5972175" y="2366963"/>
          <p14:tracePt t="165547" x="5991225" y="2366963"/>
          <p14:tracePt t="165574" x="6067425" y="2366963"/>
          <p14:tracePt t="165591" x="6096000" y="2366963"/>
          <p14:tracePt t="165637" x="6115050" y="2362200"/>
          <p14:tracePt t="165670" x="6172200" y="2362200"/>
          <p14:tracePt t="165690" x="6219825" y="2362200"/>
          <p14:tracePt t="165700" x="6234113" y="2362200"/>
          <p14:tracePt t="165713" x="6253163" y="2362200"/>
          <p14:tracePt t="165721" x="6262688" y="2357438"/>
          <p14:tracePt t="165734" x="6267450" y="2357438"/>
          <p14:tracePt t="165751" x="6281738" y="2357438"/>
          <p14:tracePt t="165767" x="6300788" y="2357438"/>
          <p14:tracePt t="165807" x="6376988" y="2352675"/>
          <p14:tracePt t="165810" x="6396038" y="2352675"/>
          <p14:tracePt t="165828" x="6429375" y="2352675"/>
          <p14:tracePt t="165832" x="6443663" y="2352675"/>
          <p14:tracePt t="165840" x="6448425" y="2352675"/>
          <p14:tracePt t="165847" x="6453188" y="2352675"/>
          <p14:tracePt t="165922" x="6462713" y="2352675"/>
          <p14:tracePt t="165967" x="6538913" y="2352675"/>
          <p14:tracePt t="166015" x="6553200" y="2352675"/>
          <p14:tracePt t="166031" x="6567488" y="2352675"/>
          <p14:tracePt t="166050" x="6586538" y="2352675"/>
          <p14:tracePt t="166737" x="6581775" y="2352675"/>
          <p14:tracePt t="166779" x="6553200" y="2352675"/>
          <p14:tracePt t="166797" x="6548438" y="2352675"/>
          <p14:tracePt t="166824" x="6524625" y="2362200"/>
          <p14:tracePt t="166829" x="6515100" y="2371725"/>
          <p14:tracePt t="166844" x="6491288" y="2386013"/>
          <p14:tracePt t="166893" x="6372225" y="2505075"/>
          <p14:tracePt t="166903" x="6353175" y="2538413"/>
          <p14:tracePt t="166907" x="6324600" y="2566988"/>
          <p14:tracePt t="166925" x="6281738" y="2619375"/>
          <p14:tracePt t="166950" x="6224588" y="2719388"/>
          <p14:tracePt t="166967" x="6191250" y="2781300"/>
          <p14:tracePt t="166998" x="6143625" y="2909888"/>
          <p14:tracePt t="167002" x="6143625" y="2933700"/>
          <p14:tracePt t="167017" x="6143625" y="2981325"/>
          <p14:tracePt t="167043" x="6143625" y="3033713"/>
          <p14:tracePt t="167063" x="6148388" y="3067050"/>
          <p14:tracePt t="167069" x="6153150" y="3076575"/>
          <p14:tracePt t="167108" x="6167438" y="3105150"/>
          <p14:tracePt t="167122" x="6176963" y="3119438"/>
          <p14:tracePt t="167140" x="6181725" y="3128963"/>
          <p14:tracePt t="167153" x="6191250" y="3148013"/>
          <p14:tracePt t="167158" x="6191250" y="3157538"/>
          <p14:tracePt t="167199" x="6205538" y="3186113"/>
          <p14:tracePt t="167240" x="6205538" y="3190875"/>
          <p14:tracePt t="167371" x="6210300" y="3195638"/>
          <p14:tracePt t="167391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1AC0B67E-D406-4D17-850F-A0C3E9527FB6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B63880-61B6-411F-8510-9C87F9C0E6D2}" type="slidenum">
              <a:rPr lang="en-US" altLang="zh-CN"/>
              <a:pPr>
                <a:defRPr/>
              </a:pPr>
              <a:t>13</a:t>
            </a:fld>
            <a:endParaRPr lang="en-US" altLang="zh-CN"/>
          </a:p>
        </p:txBody>
      </p:sp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4 </a:t>
            </a:r>
            <a:r>
              <a:rPr lang="zh-CN" altLang="en-US" smtClean="0"/>
              <a:t>有序数组里的线性查找</a:t>
            </a:r>
            <a:r>
              <a:rPr lang="en-US" altLang="zh-CN" smtClean="0"/>
              <a:t>(</a:t>
            </a:r>
            <a:r>
              <a:rPr lang="zh-CN" altLang="en-US" smtClean="0"/>
              <a:t>续</a:t>
            </a:r>
            <a:r>
              <a:rPr lang="en-US" altLang="zh-CN" smtClean="0"/>
              <a:t>)</a:t>
            </a:r>
          </a:p>
        </p:txBody>
      </p:sp>
      <p:sp>
        <p:nvSpPr>
          <p:cNvPr id="1229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90600"/>
            <a:ext cx="8229600" cy="51403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int search(int x, int[] A, int n)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</a:t>
            </a:r>
            <a:r>
              <a:rPr lang="en-US" altLang="zh-CN" sz="2000" smtClean="0">
                <a:solidFill>
                  <a:srgbClr val="FF0000"/>
                </a:solidFill>
              </a:rPr>
              <a:t>//@requires 0 &lt;= n &amp;&amp; n &lt;= \length(A);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//@requires is_sorted(A,0,n);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/*@ensures (-1 == \result &amp;&amp; !is_in(x, A, 0, n))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|| ((0 &lt;= \result &amp;&amp; \result &lt; n) &amp;&amp; A[\result] == x);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@*/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  for (int i = 0; i &lt; n; i++)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    </a:t>
            </a:r>
            <a:r>
              <a:rPr lang="en-US" altLang="zh-CN" sz="2000" smtClean="0">
                <a:solidFill>
                  <a:srgbClr val="FF0000"/>
                </a:solidFill>
              </a:rPr>
              <a:t>//@loop_invariant 0 &lt;= i &amp;&amp; i &lt;= n;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    //@loop_invariant i == 0 || A[i-1] &lt; x;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    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      if (A[i] == x) return i;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      else if (A[i] &gt; x) return -1;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      </a:t>
            </a:r>
            <a:r>
              <a:rPr lang="en-US" altLang="zh-CN" sz="2000" smtClean="0">
                <a:solidFill>
                  <a:srgbClr val="FF0000"/>
                </a:solidFill>
              </a:rPr>
              <a:t>//@assert A[i] &lt; x;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   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  return -1;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}</a:t>
            </a: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778"/>
    </mc:Choice>
    <mc:Fallback>
      <p:transition spd="slow" advTm="246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67" x="4224338" y="3509963"/>
          <p14:tracePt t="1677" x="4248150" y="3548063"/>
          <p14:tracePt t="1680" x="4262438" y="3562350"/>
          <p14:tracePt t="1712" x="4329113" y="3648075"/>
          <p14:tracePt t="1743" x="4443413" y="3743325"/>
          <p14:tracePt t="1760" x="4486275" y="3795713"/>
          <p14:tracePt t="1764" x="4505325" y="3819525"/>
          <p14:tracePt t="1772" x="4529138" y="3843338"/>
          <p14:tracePt t="1777" x="4548188" y="3871913"/>
          <p14:tracePt t="1792" x="4591050" y="3938588"/>
          <p14:tracePt t="1804" x="4610100" y="3971925"/>
          <p14:tracePt t="1805" x="4624388" y="4000500"/>
          <p14:tracePt t="1837" x="4705350" y="4152900"/>
          <p14:tracePt t="1869" x="4762500" y="4271963"/>
          <p14:tracePt t="1900" x="4810125" y="4410075"/>
          <p14:tracePt t="1903" x="4814888" y="4438650"/>
          <p14:tracePt t="1943" x="4829175" y="4581525"/>
          <p14:tracePt t="1947" x="4829175" y="4610100"/>
          <p14:tracePt t="1975" x="4824413" y="4676775"/>
          <p14:tracePt t="1979" x="4810125" y="4700588"/>
          <p14:tracePt t="1992" x="4776788" y="4767263"/>
          <p14:tracePt t="2010" x="4743450" y="4829175"/>
          <p14:tracePt t="2019" x="4733925" y="4843463"/>
          <p14:tracePt t="2024" x="4710113" y="4881563"/>
          <p14:tracePt t="2063" x="4633913" y="5010150"/>
          <p14:tracePt t="2092" x="4595813" y="5072063"/>
          <p14:tracePt t="2117" x="4572000" y="5105400"/>
          <p14:tracePt t="2146" x="4548188" y="5124450"/>
          <p14:tracePt t="2213" x="4543425" y="5129213"/>
          <p14:tracePt t="2226" x="4533900" y="5133975"/>
          <p14:tracePt t="2243" x="4519613" y="5143500"/>
          <p14:tracePt t="2277" x="4448175" y="5176838"/>
          <p14:tracePt t="2281" x="4429125" y="5186363"/>
          <p14:tracePt t="2304" x="4381500" y="5219700"/>
          <p14:tracePt t="2308" x="4357688" y="5233988"/>
          <p14:tracePt t="2321" x="4333875" y="5253038"/>
          <p14:tracePt t="2325" x="4319588" y="5262563"/>
          <p14:tracePt t="2333" x="4295775" y="5276850"/>
          <p14:tracePt t="2351" x="4248150" y="5300663"/>
          <p14:tracePt t="2354" x="4224338" y="5319713"/>
          <p14:tracePt t="2365" x="4200525" y="5334000"/>
          <p14:tracePt t="2367" x="4176713" y="5353050"/>
          <p14:tracePt t="2384" x="4129088" y="5381625"/>
          <p14:tracePt t="2412" x="4062413" y="5424488"/>
          <p14:tracePt t="2415" x="4048125" y="5443538"/>
          <p14:tracePt t="2429" x="4014788" y="5472113"/>
          <p14:tracePt t="2446" x="3995738" y="5491163"/>
          <p14:tracePt t="2450" x="3986213" y="5495925"/>
          <p14:tracePt t="2490" x="3952875" y="5524500"/>
          <p14:tracePt t="2495" x="3948113" y="5529263"/>
          <p14:tracePt t="2523" x="3933825" y="5538788"/>
          <p14:tracePt t="2526" x="3924300" y="5543550"/>
          <p14:tracePt t="2541" x="3910013" y="5553075"/>
          <p14:tracePt t="2571" x="3876675" y="5567363"/>
          <p14:tracePt t="2601" x="3819525" y="5591175"/>
          <p14:tracePt t="2616" x="3790950" y="5600700"/>
          <p14:tracePt t="2633" x="3767138" y="5619750"/>
          <p14:tracePt t="2648" x="3743325" y="5629275"/>
          <p14:tracePt t="2653" x="3733800" y="5634038"/>
          <p14:tracePt t="2693" x="3676650" y="5648325"/>
          <p14:tracePt t="2698" x="3671888" y="5653088"/>
          <p14:tracePt t="2711" x="3657600" y="5657850"/>
          <p14:tracePt t="2740" x="3605213" y="5667375"/>
          <p14:tracePt t="2745" x="3576638" y="5672138"/>
          <p14:tracePt t="2760" x="3538538" y="5672138"/>
          <p14:tracePt t="2788" x="3371850" y="5681663"/>
          <p14:tracePt t="2802" x="3352800" y="5681663"/>
          <p14:tracePt t="2820" x="3228975" y="5691188"/>
          <p14:tracePt t="2835" x="3162300" y="5691188"/>
          <p14:tracePt t="2866" x="3062288" y="5695950"/>
          <p14:tracePt t="2870" x="3024188" y="5695950"/>
          <p14:tracePt t="2884" x="2995613" y="5695950"/>
          <p14:tracePt t="2903" x="2952750" y="5695950"/>
          <p14:tracePt t="2915" x="2905125" y="5705475"/>
          <p14:tracePt t="2961" x="2843213" y="5715000"/>
          <p14:tracePt t="2964" x="2814638" y="5715000"/>
          <p14:tracePt t="3006" x="2647950" y="5719763"/>
          <p14:tracePt t="3040" x="2557463" y="5729288"/>
          <p14:tracePt t="3057" x="2490788" y="5734050"/>
          <p14:tracePt t="3100" x="2305050" y="5738813"/>
          <p14:tracePt t="3146" x="2109788" y="5738813"/>
          <p14:tracePt t="3180" x="2038350" y="5738813"/>
          <p14:tracePt t="3228" x="1947863" y="5738813"/>
          <p14:tracePt t="3232" x="1890713" y="5738813"/>
          <p14:tracePt t="3279" x="1657350" y="5738813"/>
          <p14:tracePt t="3304" x="1604963" y="5738813"/>
          <p14:tracePt t="3308" x="1595438" y="5738813"/>
          <p14:tracePt t="3324" x="1571625" y="5738813"/>
          <p14:tracePt t="3357" x="1504950" y="5738813"/>
          <p14:tracePt t="3364" x="1485900" y="5738813"/>
          <p14:tracePt t="3369" x="1462088" y="5738813"/>
          <p14:tracePt t="3400" x="1390650" y="5738813"/>
          <p14:tracePt t="3403" x="1381125" y="5738813"/>
          <p14:tracePt t="3427" x="1357313" y="5738813"/>
          <p14:tracePt t="3444" x="1352550" y="5738813"/>
          <p14:tracePt t="3448" x="1347788" y="5738813"/>
          <p14:tracePt t="3509" x="1333500" y="5738813"/>
          <p14:tracePt t="3524" x="1323975" y="5738813"/>
          <p14:tracePt t="3530" x="1319213" y="5738813"/>
          <p14:tracePt t="3556" x="1300163" y="5738813"/>
          <p14:tracePt t="3582" x="1276350" y="5738813"/>
          <p14:tracePt t="3586" x="1271588" y="5738813"/>
          <p14:tracePt t="3622" x="1262063" y="5738813"/>
          <p14:tracePt t="3807" x="1247775" y="5738813"/>
          <p14:tracePt t="3856" x="1238250" y="5729288"/>
          <p14:tracePt t="3902" x="1228725" y="5695950"/>
          <p14:tracePt t="3943" x="1209675" y="5667375"/>
          <p14:tracePt t="3976" x="1204913" y="5657850"/>
          <p14:tracePt t="4077" x="1200150" y="5648325"/>
          <p14:tracePt t="4099" x="1200150" y="5643563"/>
          <p14:tracePt t="4132" x="1195388" y="5610225"/>
          <p14:tracePt t="4138" x="1195388" y="5600700"/>
          <p14:tracePt t="4150" x="1195388" y="5591175"/>
          <p14:tracePt t="4178" x="1195388" y="5562600"/>
          <p14:tracePt t="4183" x="1195388" y="5557838"/>
          <p14:tracePt t="4212" x="1195388" y="5543550"/>
          <p14:tracePt t="4247" x="1195388" y="5538788"/>
          <p14:tracePt t="4279" x="1195388" y="5534025"/>
          <p14:tracePt t="4305" x="1195388" y="5524500"/>
          <p14:tracePt t="4336" x="1200150" y="5510213"/>
          <p14:tracePt t="4357" x="1200150" y="5495925"/>
          <p14:tracePt t="4367" x="1200150" y="5491163"/>
          <p14:tracePt t="4371" x="1204913" y="5486400"/>
          <p14:tracePt t="4396" x="1209675" y="5476875"/>
          <p14:tracePt t="4401" x="1214438" y="5472113"/>
          <p14:tracePt t="4418" x="1219200" y="5462588"/>
          <p14:tracePt t="4442" x="1219200" y="5457825"/>
          <p14:tracePt t="4495" x="1223963" y="5457825"/>
          <p14:tracePt t="4526" x="1228725" y="5448300"/>
          <p14:tracePt t="4528" x="1228725" y="5443538"/>
          <p14:tracePt t="4559" x="1228725" y="5438775"/>
          <p14:tracePt t="4589" x="1233488" y="5429250"/>
          <p14:tracePt t="4618" x="1257300" y="5410200"/>
          <p14:tracePt t="4632" x="1266825" y="5400675"/>
          <p14:tracePt t="4655" x="1281113" y="5386388"/>
          <p14:tracePt t="4724" x="1323975" y="5348288"/>
          <p14:tracePt t="4742" x="1328738" y="5343525"/>
          <p14:tracePt t="4756" x="1333500" y="5338763"/>
          <p14:tracePt t="4806" x="1362075" y="5329238"/>
          <p14:tracePt t="4841" x="1419225" y="5310188"/>
          <p14:tracePt t="4844" x="1433513" y="5305425"/>
          <p14:tracePt t="4852" x="1443038" y="5300663"/>
          <p14:tracePt t="4877" x="1490663" y="5291138"/>
          <p14:tracePt t="4887" x="1500188" y="5286375"/>
          <p14:tracePt t="4892" x="1514475" y="5286375"/>
          <p14:tracePt t="4907" x="1528763" y="5281613"/>
          <p14:tracePt t="4918" x="1557338" y="5276850"/>
          <p14:tracePt t="4925" x="1566863" y="5272088"/>
          <p14:tracePt t="4930" x="1581150" y="5272088"/>
          <p14:tracePt t="4935" x="1595438" y="5267325"/>
          <p14:tracePt t="4960" x="1647825" y="5267325"/>
          <p14:tracePt t="4965" x="1676400" y="5257800"/>
          <p14:tracePt t="4991" x="1757363" y="5253038"/>
          <p14:tracePt t="4997" x="1781175" y="5253038"/>
          <p14:tracePt t="5003" x="1809750" y="5253038"/>
          <p14:tracePt t="5008" x="1824038" y="5253038"/>
          <p14:tracePt t="5018" x="1843088" y="5248275"/>
          <p14:tracePt t="5026" x="1862138" y="5248275"/>
          <p14:tracePt t="5044" x="1890713" y="5248275"/>
          <p14:tracePt t="5071" x="1957388" y="5248275"/>
          <p14:tracePt t="5075" x="1985963" y="5248275"/>
          <p14:tracePt t="5092" x="2038350" y="5248275"/>
          <p14:tracePt t="5117" x="2124075" y="5248275"/>
          <p14:tracePt t="5138" x="2195513" y="5248275"/>
          <p14:tracePt t="5148" x="2219325" y="5248275"/>
          <p14:tracePt t="5154" x="2233613" y="5248275"/>
          <p14:tracePt t="5171" x="2266950" y="5248275"/>
          <p14:tracePt t="5172" x="2276475" y="5248275"/>
          <p14:tracePt t="5182" x="2295525" y="5248275"/>
          <p14:tracePt t="5213" x="2333625" y="5248275"/>
          <p14:tracePt t="5236" x="2405063" y="5248275"/>
          <p14:tracePt t="5246" x="2419350" y="5248275"/>
          <p14:tracePt t="5253" x="2438400" y="5248275"/>
          <p14:tracePt t="5262" x="2457450" y="5248275"/>
          <p14:tracePt t="5264" x="2471738" y="5248275"/>
          <p14:tracePt t="5290" x="2533650" y="5248275"/>
          <p14:tracePt t="5308" x="2600325" y="5248275"/>
          <p14:tracePt t="5369" x="2752725" y="5253038"/>
          <p14:tracePt t="5384" x="2790825" y="5253038"/>
          <p14:tracePt t="5417" x="2828925" y="5253038"/>
          <p14:tracePt t="5421" x="2833688" y="5253038"/>
          <p14:tracePt t="5434" x="2857500" y="5253038"/>
          <p14:tracePt t="5435" x="2867025" y="5253038"/>
          <p14:tracePt t="5443" x="2886075" y="5253038"/>
          <p14:tracePt t="5461" x="2909888" y="5253038"/>
          <p14:tracePt t="5494" x="3000375" y="5253038"/>
          <p14:tracePt t="5495" x="3024188" y="5253038"/>
          <p14:tracePt t="5514" x="3043238" y="5253038"/>
          <p14:tracePt t="5526" x="3081338" y="5253038"/>
          <p14:tracePt t="5554" x="3128963" y="5253038"/>
          <p14:tracePt t="5588" x="3295650" y="5253038"/>
          <p14:tracePt t="5649" x="3390900" y="5262563"/>
          <p14:tracePt t="5687" x="3524250" y="5281613"/>
          <p14:tracePt t="5717" x="3667125" y="5295900"/>
          <p14:tracePt t="5749" x="3767138" y="5310188"/>
          <p14:tracePt t="5755" x="3771900" y="5310188"/>
          <p14:tracePt t="5793" x="3795713" y="5319713"/>
          <p14:tracePt t="5809" x="3810000" y="5324475"/>
          <p14:tracePt t="5857" x="3852863" y="5343525"/>
          <p14:tracePt t="5871" x="3876675" y="5353050"/>
          <p14:tracePt t="5889" x="3910013" y="5367338"/>
          <p14:tracePt t="5913" x="3962400" y="5381625"/>
          <p14:tracePt t="5916" x="3981450" y="5386388"/>
          <p14:tracePt t="5929" x="3995738" y="5391150"/>
          <p14:tracePt t="5930" x="4005263" y="5395913"/>
          <p14:tracePt t="5948" x="4019550" y="5400675"/>
          <p14:tracePt t="5963" x="4019550" y="5405438"/>
          <p14:tracePt t="5993" x="4024313" y="5410200"/>
          <p14:tracePt t="6122" x="4029075" y="5424488"/>
          <p14:tracePt t="6138" x="4033838" y="5438775"/>
          <p14:tracePt t="6164" x="4048125" y="5462588"/>
          <p14:tracePt t="6213" x="4057650" y="5491163"/>
          <p14:tracePt t="6242" x="4062413" y="5505450"/>
          <p14:tracePt t="6247" x="4062413" y="5510213"/>
          <p14:tracePt t="6308" x="4067175" y="5534025"/>
          <p14:tracePt t="6336" x="4067175" y="5538788"/>
          <p14:tracePt t="6558" x="4067175" y="5543550"/>
          <p14:tracePt t="6590" x="4067175" y="5553075"/>
          <p14:tracePt t="6650" x="4067175" y="5576888"/>
          <p14:tracePt t="6696" x="4057650" y="5619750"/>
          <p14:tracePt t="6747" x="4024313" y="5662613"/>
          <p14:tracePt t="6775" x="4019550" y="5681663"/>
          <p14:tracePt t="6808" x="4014788" y="5686425"/>
          <p14:tracePt t="6836" x="4005263" y="5695950"/>
          <p14:tracePt t="6855" x="4000500" y="5705475"/>
          <p14:tracePt t="6883" x="3986213" y="5719763"/>
          <p14:tracePt t="6902" x="3976688" y="5724525"/>
          <p14:tracePt t="6949" x="3952875" y="5753100"/>
          <p14:tracePt t="6977" x="3924300" y="5781675"/>
          <p14:tracePt t="6995" x="3910013" y="5791200"/>
          <p14:tracePt t="7028" x="3881438" y="5810250"/>
          <p14:tracePt t="7046" x="3867150" y="5819775"/>
          <p14:tracePt t="7069" x="3852863" y="5829300"/>
          <p14:tracePt t="7102" x="3719513" y="5872163"/>
          <p14:tracePt t="7121" x="3662363" y="5881688"/>
          <p14:tracePt t="7155" x="3552825" y="5895975"/>
          <p14:tracePt t="7182" x="3443288" y="5905500"/>
          <p14:tracePt t="7187" x="3395663" y="5905500"/>
          <p14:tracePt t="7211" x="3195638" y="5910263"/>
          <p14:tracePt t="7215" x="3138488" y="5910263"/>
          <p14:tracePt t="7231" x="2995613" y="5919788"/>
          <p14:tracePt t="7247" x="2876550" y="5924550"/>
          <p14:tracePt t="7265" x="2771775" y="5934075"/>
          <p14:tracePt t="7268" x="2724150" y="5938838"/>
          <p14:tracePt t="7295" x="2605088" y="5938838"/>
          <p14:tracePt t="7319" x="2528888" y="5938838"/>
          <p14:tracePt t="7326" x="2476500" y="5938838"/>
          <p14:tracePt t="7340" x="2447925" y="5938838"/>
          <p14:tracePt t="7351" x="2405063" y="5938838"/>
          <p14:tracePt t="7369" x="2362200" y="5938838"/>
          <p14:tracePt t="7371" x="2343150" y="5938838"/>
          <p14:tracePt t="7383" x="2319338" y="5938838"/>
          <p14:tracePt t="7399" x="2281238" y="5938838"/>
          <p14:tracePt t="7402" x="2252663" y="5938838"/>
          <p14:tracePt t="7415" x="2224088" y="5938838"/>
          <p14:tracePt t="7434" x="2133600" y="5919788"/>
          <p14:tracePt t="7461" x="2000250" y="5895975"/>
          <p14:tracePt t="7468" x="1966913" y="5891213"/>
          <p14:tracePt t="7479" x="1943100" y="5886450"/>
          <p14:tracePt t="7496" x="1881188" y="5867400"/>
          <p14:tracePt t="7499" x="1852613" y="5857875"/>
          <p14:tracePt t="7510" x="1819275" y="5857875"/>
          <p14:tracePt t="7515" x="1804988" y="5853113"/>
          <p14:tracePt t="7525" x="1762125" y="5853113"/>
          <p14:tracePt t="7547" x="1662113" y="5843588"/>
          <p14:tracePt t="7555" x="1633538" y="5843588"/>
          <p14:tracePt t="7562" x="1600200" y="5843588"/>
          <p14:tracePt t="7570" x="1571625" y="5834063"/>
          <p14:tracePt t="7577" x="1547813" y="5834063"/>
          <p14:tracePt t="7581" x="1528763" y="5829300"/>
          <p14:tracePt t="7631" x="1504950" y="5819775"/>
          <p14:tracePt t="7712" x="1371600" y="5772150"/>
          <p14:tracePt t="7743" x="1195388" y="5719763"/>
          <p14:tracePt t="7781" x="1047750" y="5681663"/>
          <p14:tracePt t="7788" x="1033463" y="5676900"/>
          <p14:tracePt t="7811" x="1023938" y="5672138"/>
          <p14:tracePt t="8012" x="1023938" y="5662613"/>
          <p14:tracePt t="8033" x="1023938" y="5643563"/>
          <p14:tracePt t="8044" x="1028700" y="5629275"/>
          <p14:tracePt t="8052" x="1033463" y="5619750"/>
          <p14:tracePt t="8061" x="1038225" y="5610225"/>
          <p14:tracePt t="8078" x="1052513" y="5595938"/>
          <p14:tracePt t="8085" x="1057275" y="5591175"/>
          <p14:tracePt t="8093" x="1066800" y="5581650"/>
          <p14:tracePt t="8120" x="1081088" y="5562600"/>
          <p14:tracePt t="8138" x="1100138" y="5538788"/>
          <p14:tracePt t="8143" x="1114425" y="5529263"/>
          <p14:tracePt t="8153" x="1119188" y="5519738"/>
          <p14:tracePt t="8162" x="1128713" y="5514975"/>
          <p14:tracePt t="8181" x="1152525" y="5491163"/>
          <p14:tracePt t="8233" x="1185863" y="5467350"/>
          <p14:tracePt t="8249" x="1190625" y="5462588"/>
          <p14:tracePt t="8310" x="1195388" y="5462588"/>
          <p14:tracePt t="8377" x="1219200" y="5443538"/>
          <p14:tracePt t="8394" x="1228725" y="5434013"/>
          <p14:tracePt t="8419" x="1243013" y="5434013"/>
          <p14:tracePt t="8460" x="1252538" y="5424488"/>
          <p14:tracePt t="8494" x="1257300" y="5414963"/>
          <p14:tracePt t="8538" x="1262063" y="5414963"/>
          <p14:tracePt t="8858" x="1262063" y="5410200"/>
          <p14:tracePt t="8929" x="1276350" y="5395913"/>
          <p14:tracePt t="8934" x="1281113" y="5395913"/>
          <p14:tracePt t="8960" x="1285875" y="5391150"/>
          <p14:tracePt t="8977" x="1295400" y="5386388"/>
          <p14:tracePt t="9014" x="1438275" y="5343525"/>
          <p14:tracePt t="9025" x="1462088" y="5338763"/>
          <p14:tracePt t="9030" x="1476375" y="5334000"/>
          <p14:tracePt t="9044" x="1509713" y="5329238"/>
          <p14:tracePt t="9062" x="1524000" y="5324475"/>
          <p14:tracePt t="9086" x="1533525" y="5324475"/>
          <p14:tracePt t="9227" x="1562100" y="5324475"/>
          <p14:tracePt t="9230" x="1571625" y="5324475"/>
          <p14:tracePt t="9264" x="1595438" y="5324475"/>
          <p14:tracePt t="9274" x="1604963" y="5324475"/>
          <p14:tracePt t="9281" x="1614488" y="5324475"/>
          <p14:tracePt t="9291" x="1624013" y="5324475"/>
          <p14:tracePt t="9301" x="1638300" y="5324475"/>
          <p14:tracePt t="9312" x="1676400" y="5324475"/>
          <p14:tracePt t="9318" x="1685925" y="5324475"/>
          <p14:tracePt t="9324" x="1704975" y="5324475"/>
          <p14:tracePt t="9336" x="1738313" y="5324475"/>
          <p14:tracePt t="9352" x="1781175" y="5324475"/>
          <p14:tracePt t="9370" x="1819275" y="5324475"/>
          <p14:tracePt t="9399" x="1919288" y="5324475"/>
          <p14:tracePt t="9405" x="1952625" y="5324475"/>
          <p14:tracePt t="9420" x="2014538" y="5324475"/>
          <p14:tracePt t="9430" x="2052638" y="5324475"/>
          <p14:tracePt t="9436" x="2081213" y="5324475"/>
          <p14:tracePt t="9462" x="2162175" y="5324475"/>
          <p14:tracePt t="9481" x="2238375" y="5324475"/>
          <p14:tracePt t="9489" x="2262188" y="5329238"/>
          <p14:tracePt t="9498" x="2276475" y="5329238"/>
          <p14:tracePt t="9522" x="2381250" y="5329238"/>
          <p14:tracePt t="9525" x="2428875" y="5329238"/>
          <p14:tracePt t="9542" x="2481263" y="5329238"/>
          <p14:tracePt t="9547" x="2519363" y="5329238"/>
          <p14:tracePt t="9557" x="2533650" y="5329238"/>
          <p14:tracePt t="9561" x="2562225" y="5329238"/>
          <p14:tracePt t="9569" x="2571750" y="5329238"/>
          <p14:tracePt t="9587" x="2614613" y="5329238"/>
          <p14:tracePt t="9636" x="2724150" y="5329238"/>
          <p14:tracePt t="9664" x="2786063" y="5329238"/>
          <p14:tracePt t="9709" x="2971800" y="5338763"/>
          <p14:tracePt t="9745" x="3105150" y="5348288"/>
          <p14:tracePt t="9749" x="3133725" y="5357813"/>
          <p14:tracePt t="9772" x="3176588" y="5362575"/>
          <p14:tracePt t="9791" x="3228975" y="5362575"/>
          <p14:tracePt t="9795" x="3243263" y="5367338"/>
          <p14:tracePt t="9839" x="3343275" y="5372100"/>
          <p14:tracePt t="9883" x="3443288" y="5386388"/>
          <p14:tracePt t="9901" x="3481388" y="5395913"/>
          <p14:tracePt t="9916" x="3514725" y="5400675"/>
          <p14:tracePt t="9946" x="3586163" y="5405438"/>
          <p14:tracePt t="9963" x="3624263" y="5414963"/>
          <p14:tracePt t="9992" x="3671888" y="5419725"/>
          <p14:tracePt t="10030" x="3762375" y="5434013"/>
          <p14:tracePt t="10054" x="3824288" y="5438775"/>
          <p14:tracePt t="10086" x="3833813" y="5438775"/>
          <p14:tracePt t="10118" x="3881438" y="5453063"/>
          <p14:tracePt t="10149" x="3914775" y="5462588"/>
          <p14:tracePt t="10181" x="3948113" y="5476875"/>
          <p14:tracePt t="10231" x="4000500" y="5500688"/>
          <p14:tracePt t="10241" x="4010025" y="5500688"/>
          <p14:tracePt t="10245" x="4014788" y="5505450"/>
          <p14:tracePt t="10288" x="4024313" y="5510213"/>
          <p14:tracePt t="10305" x="4029075" y="5510213"/>
          <p14:tracePt t="10337" x="4038600" y="5519738"/>
          <p14:tracePt t="10357" x="4043363" y="5524500"/>
          <p14:tracePt t="10367" x="4048125" y="5529263"/>
          <p14:tracePt t="10371" x="4052888" y="5529263"/>
          <p14:tracePt t="10413" x="4057650" y="5534025"/>
          <p14:tracePt t="10430" x="4057650" y="5538788"/>
          <p14:tracePt t="10494" x="4057650" y="5553075"/>
          <p14:tracePt t="10509" x="4057650" y="5557838"/>
          <p14:tracePt t="10538" x="4057650" y="5567363"/>
          <p14:tracePt t="10556" x="4052888" y="5581650"/>
          <p14:tracePt t="10577" x="4038600" y="5600700"/>
          <p14:tracePt t="10584" x="4029075" y="5605463"/>
          <p14:tracePt t="10589" x="4029075" y="5610225"/>
          <p14:tracePt t="10606" x="4024313" y="5614988"/>
          <p14:tracePt t="10640" x="4000500" y="5629275"/>
          <p14:tracePt t="10679" x="3962400" y="5653088"/>
          <p14:tracePt t="10726" x="3929063" y="5667375"/>
          <p14:tracePt t="10747" x="3910013" y="5672138"/>
          <p14:tracePt t="10777" x="3900488" y="5672138"/>
          <p14:tracePt t="10821" x="3881438" y="5672138"/>
          <p14:tracePt t="10838" x="3862388" y="5681663"/>
          <p14:tracePt t="10873" x="3800475" y="5691188"/>
          <p14:tracePt t="10898" x="3767138" y="5695950"/>
          <p14:tracePt t="10919" x="3724275" y="5710238"/>
          <p14:tracePt t="10962" x="3700463" y="5715000"/>
          <p14:tracePt t="10994" x="3652838" y="5729288"/>
          <p14:tracePt t="11012" x="3614738" y="5738813"/>
          <p14:tracePt t="11024" x="3581400" y="5743575"/>
          <p14:tracePt t="11062" x="3519488" y="5762625"/>
          <p14:tracePt t="11103" x="3448050" y="5781675"/>
          <p14:tracePt t="11118" x="3414713" y="5791200"/>
          <p14:tracePt t="11150" x="3386138" y="5795963"/>
          <p14:tracePt t="11163" x="3348038" y="5795963"/>
          <p14:tracePt t="11196" x="3238500" y="5800725"/>
          <p14:tracePt t="11227" x="3133725" y="5810250"/>
          <p14:tracePt t="11245" x="3095625" y="5810250"/>
          <p14:tracePt t="11281" x="3005138" y="5810250"/>
          <p14:tracePt t="11308" x="2890838" y="5815013"/>
          <p14:tracePt t="11351" x="2776538" y="5824538"/>
          <p14:tracePt t="11366" x="2719388" y="5824538"/>
          <p14:tracePt t="11401" x="2633663" y="5824538"/>
          <p14:tracePt t="11423" x="2576513" y="5824538"/>
          <p14:tracePt t="11448" x="2524125" y="5824538"/>
          <p14:tracePt t="11466" x="2428875" y="5824538"/>
          <p14:tracePt t="11510" x="2390775" y="5824538"/>
          <p14:tracePt t="11515" x="2381250" y="5824538"/>
          <p14:tracePt t="11558" x="2328863" y="5824538"/>
          <p14:tracePt t="11603" x="2262188" y="5824538"/>
          <p14:tracePt t="11609" x="2252663" y="5824538"/>
          <p14:tracePt t="11633" x="2238375" y="5824538"/>
          <p14:tracePt t="11665" x="2209800" y="5824538"/>
          <p14:tracePt t="11682" x="2190750" y="5824538"/>
          <p14:tracePt t="11716" x="2109788" y="5824538"/>
          <p14:tracePt t="11741" x="2066925" y="5824538"/>
          <p14:tracePt t="11746" x="2057400" y="5824538"/>
          <p14:tracePt t="11761" x="2038350" y="5824538"/>
          <p14:tracePt t="11770" x="2028825" y="5824538"/>
          <p14:tracePt t="11777" x="2019300" y="5819775"/>
          <p14:tracePt t="11810" x="1976438" y="5819775"/>
          <p14:tracePt t="11821" x="1957388" y="5819775"/>
          <p14:tracePt t="11837" x="1919288" y="5819775"/>
          <p14:tracePt t="11841" x="1890713" y="5819775"/>
          <p14:tracePt t="11869" x="1819275" y="5815013"/>
          <p14:tracePt t="11899" x="1752600" y="5810250"/>
          <p14:tracePt t="11902" x="1743075" y="5810250"/>
          <p14:tracePt t="11921" x="1733550" y="5810250"/>
          <p14:tracePt t="11929" x="1733550" y="5805488"/>
          <p14:tracePt t="11961" x="1724025" y="5805488"/>
          <p14:tracePt t="11982" x="1714500" y="5805488"/>
          <p14:tracePt t="11987" x="1690688" y="5800725"/>
          <p14:tracePt t="11995" x="1676400" y="5800725"/>
          <p14:tracePt t="12000" x="1647825" y="5795963"/>
          <p14:tracePt t="12015" x="1609725" y="5786438"/>
          <p14:tracePt t="12025" x="1576388" y="5781675"/>
          <p14:tracePt t="12030" x="1562100" y="5781675"/>
          <p14:tracePt t="12040" x="1538288" y="5776913"/>
          <p14:tracePt t="12057" x="1509713" y="5772150"/>
          <p14:tracePt t="12059" x="1485900" y="5767388"/>
          <p14:tracePt t="12089" x="1462088" y="5762625"/>
          <p14:tracePt t="12149" x="1447800" y="5757863"/>
          <p14:tracePt t="12180" x="1428750" y="5753100"/>
          <p14:tracePt t="12212" x="1404938" y="5743575"/>
          <p14:tracePt t="12215" x="1400175" y="5743575"/>
          <p14:tracePt t="12245" x="1395413" y="5738813"/>
          <p14:tracePt t="12323" x="1390650" y="5724525"/>
          <p14:tracePt t="12328" x="1385888" y="5719763"/>
          <p14:tracePt t="12350" x="1381125" y="5705475"/>
          <p14:tracePt t="12368" x="1371600" y="5691188"/>
          <p14:tracePt t="12400" x="1352550" y="5653088"/>
          <p14:tracePt t="12403" x="1347788" y="5648325"/>
          <p14:tracePt t="12419" x="1343025" y="5638800"/>
          <p14:tracePt t="12444" x="1338263" y="5629275"/>
          <p14:tracePt t="12618" x="1333500" y="5619750"/>
          <p14:tracePt t="12649" x="1328738" y="5610225"/>
          <p14:tracePt t="12650" x="1323975" y="5605463"/>
          <p14:tracePt t="12668" x="1319213" y="5600700"/>
          <p14:tracePt t="12886" x="1314450" y="5600700"/>
          <p14:tracePt t="12961" x="1309688" y="5600700"/>
          <p14:tracePt t="13043" x="1304925" y="5600700"/>
          <p14:tracePt t="13057" x="1304925" y="5595938"/>
          <p14:tracePt t="13120" x="1290638" y="5591175"/>
          <p14:tracePt t="13213" x="1281113" y="5576888"/>
          <p14:tracePt t="13247" x="1276350" y="5576888"/>
          <p14:tracePt t="13333" x="1276350" y="5572125"/>
          <p14:tracePt t="13367" x="1271588" y="5562600"/>
          <p14:tracePt t="13399" x="1271588" y="5557838"/>
          <p14:tracePt t="13432" x="1271588" y="5538788"/>
          <p14:tracePt t="13466" x="1271588" y="5510213"/>
          <p14:tracePt t="13495" x="1271588" y="5476875"/>
          <p14:tracePt t="13526" x="1271588" y="5467350"/>
          <p14:tracePt t="13545" x="1271588" y="5457825"/>
          <p14:tracePt t="13578" x="1271588" y="5453063"/>
          <p14:tracePt t="13606" x="1276350" y="5434013"/>
          <p14:tracePt t="13650" x="1285875" y="5386388"/>
          <p14:tracePt t="13700" x="1304925" y="5343525"/>
          <p14:tracePt t="13745" x="1314450" y="5281613"/>
          <p14:tracePt t="13774" x="1319213" y="5267325"/>
          <p14:tracePt t="13794" x="1323975" y="5253038"/>
          <p14:tracePt t="13824" x="1323975" y="5248275"/>
          <p14:tracePt t="13858" x="1328738" y="5238750"/>
          <p14:tracePt t="13915" x="1328738" y="5224463"/>
          <p14:tracePt t="13920" x="1328738" y="5214938"/>
          <p14:tracePt t="13962" x="1333500" y="5191125"/>
          <p14:tracePt t="13981" x="1333500" y="5176838"/>
          <p14:tracePt t="14013" x="1338263" y="5157788"/>
          <p14:tracePt t="14044" x="1338263" y="5138738"/>
          <p14:tracePt t="14081" x="1343025" y="5114925"/>
          <p14:tracePt t="14132" x="1352550" y="5072063"/>
          <p14:tracePt t="14197" x="1366838" y="5029200"/>
          <p14:tracePt t="14227" x="1371600" y="5014913"/>
          <p14:tracePt t="14259" x="1371600" y="5010150"/>
          <p14:tracePt t="14421" x="1376363" y="5005388"/>
          <p14:tracePt t="14461" x="1390650" y="4991100"/>
          <p14:tracePt t="14468" x="1395413" y="4981575"/>
          <p14:tracePt t="14510" x="1395413" y="4976813"/>
          <p14:tracePt t="14621" x="1400175" y="4976813"/>
          <p14:tracePt t="14641" x="1404938" y="4976813"/>
          <p14:tracePt t="14682" x="1490663" y="4953000"/>
          <p14:tracePt t="14685" x="1504950" y="4948238"/>
          <p14:tracePt t="14695" x="1524000" y="4943475"/>
          <p14:tracePt t="14699" x="1528763" y="4943475"/>
          <p14:tracePt t="14713" x="1533525" y="4938713"/>
          <p14:tracePt t="14898" x="1543050" y="4938713"/>
          <p14:tracePt t="14931" x="1576388" y="4938713"/>
          <p14:tracePt t="15118" x="1581150" y="4938713"/>
          <p14:tracePt t="15137" x="1595438" y="4938713"/>
          <p14:tracePt t="15149" x="1619250" y="4938713"/>
          <p14:tracePt t="15166" x="1633538" y="4938713"/>
          <p14:tracePt t="15171" x="1652588" y="4943475"/>
          <p14:tracePt t="15179" x="1666875" y="4943475"/>
          <p14:tracePt t="15190" x="1676400" y="4948238"/>
          <p14:tracePt t="15216" x="1690688" y="4948238"/>
          <p14:tracePt t="15328" x="1700213" y="4948238"/>
          <p14:tracePt t="15369" x="1728788" y="4962525"/>
          <p14:tracePt t="15399" x="1762125" y="4972050"/>
          <p14:tracePt t="15419" x="1776413" y="4981575"/>
          <p14:tracePt t="15528" x="1809750" y="4981575"/>
          <p14:tracePt t="15557" x="1838325" y="4981575"/>
          <p14:tracePt t="15669" x="1843088" y="4981575"/>
          <p14:tracePt t="15714" x="1857375" y="4981575"/>
          <p14:tracePt t="15726" x="1862138" y="4981575"/>
          <p14:tracePt t="15731" x="1871663" y="4981575"/>
          <p14:tracePt t="15734" x="1885950" y="4981575"/>
          <p14:tracePt t="15748" x="1914525" y="4981575"/>
          <p14:tracePt t="15775" x="1966913" y="4981575"/>
          <p14:tracePt t="15788" x="2005013" y="4981575"/>
          <p14:tracePt t="15794" x="2028825" y="4981575"/>
          <p14:tracePt t="15806" x="2043113" y="4981575"/>
          <p14:tracePt t="15811" x="2057400" y="4981575"/>
          <p14:tracePt t="15827" x="2095500" y="4976813"/>
          <p14:tracePt t="15840" x="2128838" y="4972050"/>
          <p14:tracePt t="15863" x="2157413" y="4967288"/>
          <p14:tracePt t="15870" x="2166938" y="4967288"/>
          <p14:tracePt t="15902" x="2171700" y="4962525"/>
          <p14:tracePt t="15964" x="2200275" y="4957763"/>
          <p14:tracePt t="15969" x="2209800" y="4957763"/>
          <p14:tracePt t="15990" x="2247900" y="4957763"/>
          <p14:tracePt t="15997" x="2271713" y="4953000"/>
          <p14:tracePt t="16026" x="2333625" y="4943475"/>
          <p14:tracePt t="16046" x="2352675" y="4938713"/>
          <p14:tracePt t="16062" x="2362200" y="4938713"/>
          <p14:tracePt t="16088" x="2366963" y="4938713"/>
          <p14:tracePt t="16139" x="2371725" y="4938713"/>
          <p14:tracePt t="16181" x="2386013" y="4938713"/>
          <p14:tracePt t="16237" x="2476500" y="4938713"/>
          <p14:tracePt t="16244" x="2509838" y="4938713"/>
          <p14:tracePt t="16256" x="2524125" y="4938713"/>
          <p14:tracePt t="16264" x="2533650" y="4938713"/>
          <p14:tracePt t="16268" x="2543175" y="4938713"/>
          <p14:tracePt t="16294" x="2557463" y="4938713"/>
          <p14:tracePt t="16500" x="2705100" y="4938713"/>
          <p14:tracePt t="16523" x="2814638" y="4948238"/>
          <p14:tracePt t="16545" x="2895600" y="4953000"/>
          <p14:tracePt t="16552" x="2909888" y="4957763"/>
          <p14:tracePt t="16558" x="2919413" y="4957763"/>
          <p14:tracePt t="16590" x="2962275" y="4962525"/>
          <p14:tracePt t="16612" x="2981325" y="4962525"/>
          <p14:tracePt t="16622" x="3000375" y="4962525"/>
          <p14:tracePt t="16637" x="3024188" y="4967288"/>
          <p14:tracePt t="16641" x="3028950" y="4967288"/>
          <p14:tracePt t="16649" x="3033713" y="4967288"/>
          <p14:tracePt t="16656" x="3043238" y="4967288"/>
          <p14:tracePt t="16680" x="3057525" y="4967288"/>
          <p14:tracePt t="16701" x="3067050" y="4967288"/>
          <p14:tracePt t="16744" x="3086100" y="4967288"/>
          <p14:tracePt t="16747" x="3095625" y="4967288"/>
          <p14:tracePt t="16773" x="3128963" y="4967288"/>
          <p14:tracePt t="16777" x="3138488" y="4967288"/>
          <p14:tracePt t="16804" x="3162300" y="4967288"/>
          <p14:tracePt t="16837" x="3186113" y="4967288"/>
          <p14:tracePt t="16842" x="3195638" y="4967288"/>
          <p14:tracePt t="16844" x="3205163" y="4972050"/>
          <p14:tracePt t="16884" x="3300413" y="4972050"/>
          <p14:tracePt t="16888" x="3328988" y="4972050"/>
          <p14:tracePt t="16915" x="3367088" y="4972050"/>
          <p14:tracePt t="16920" x="3381375" y="4972050"/>
          <p14:tracePt t="16950" x="3414713" y="4972050"/>
          <p14:tracePt t="17007" x="3476625" y="4972050"/>
          <p14:tracePt t="17055" x="3557588" y="4972050"/>
          <p14:tracePt t="17078" x="3609975" y="4972050"/>
          <p14:tracePt t="17105" x="3629025" y="4972050"/>
          <p14:tracePt t="17119" x="3652838" y="4972050"/>
          <p14:tracePt t="17136" x="3657600" y="4972050"/>
          <p14:tracePt t="17217" x="3662363" y="4972050"/>
          <p14:tracePt t="18586" x="3643313" y="4986338"/>
          <p14:tracePt t="18602" x="3609975" y="4995863"/>
          <p14:tracePt t="18639" x="3538538" y="5024438"/>
          <p14:tracePt t="18646" x="3524250" y="5024438"/>
          <p14:tracePt t="18654" x="3505200" y="5029200"/>
          <p14:tracePt t="18664" x="3486150" y="5033963"/>
          <p14:tracePt t="18669" x="3471863" y="5033963"/>
          <p14:tracePt t="18683" x="3433763" y="5043488"/>
          <p14:tracePt t="18715" x="3352800" y="5057775"/>
          <p14:tracePt t="18744" x="3219450" y="5076825"/>
          <p14:tracePt t="18753" x="3181350" y="5086350"/>
          <p14:tracePt t="18775" x="3048000" y="5114925"/>
          <p14:tracePt t="18778" x="3000375" y="5119688"/>
          <p14:tracePt t="18791" x="2947988" y="5133975"/>
          <p14:tracePt t="18806" x="2876550" y="5153025"/>
          <p14:tracePt t="18808" x="2833688" y="5176838"/>
          <p14:tracePt t="18838" x="2724150" y="5233988"/>
          <p14:tracePt t="18856" x="2667000" y="5262563"/>
          <p14:tracePt t="18866" x="2643188" y="5276850"/>
          <p14:tracePt t="18872" x="2609850" y="5286375"/>
          <p14:tracePt t="18904" x="2505075" y="5334000"/>
          <p14:tracePt t="18911" x="2481263" y="5343525"/>
          <p14:tracePt t="18917" x="2462213" y="5353050"/>
          <p14:tracePt t="18921" x="2443163" y="5362575"/>
          <p14:tracePt t="18934" x="2414588" y="5381625"/>
          <p14:tracePt t="18936" x="2405063" y="5391150"/>
          <p14:tracePt t="18961" x="2352675" y="5419725"/>
          <p14:tracePt t="18981" x="2324100" y="5438775"/>
          <p14:tracePt t="18989" x="2319338" y="5443538"/>
          <p14:tracePt t="18998" x="2314575" y="5443538"/>
          <p14:tracePt t="19007" x="2314575" y="5448300"/>
          <p14:tracePt t="19028" x="2305050" y="5453063"/>
          <p14:tracePt t="19075" x="2300288" y="5457825"/>
          <p14:tracePt t="19180" x="2295525" y="5457825"/>
          <p14:tracePt t="19213" x="2281238" y="5457825"/>
          <p14:tracePt t="19234" x="2266950" y="5457825"/>
          <p14:tracePt t="19248" x="2257425" y="5457825"/>
          <p14:tracePt t="19296" x="2247900" y="5457825"/>
          <p14:tracePt t="19588" x="2247900" y="5453063"/>
          <p14:tracePt t="19621" x="2252663" y="5448300"/>
          <p14:tracePt t="19636" x="2266950" y="5438775"/>
          <p14:tracePt t="19657" x="2276475" y="5429250"/>
          <p14:tracePt t="19681" x="2286000" y="5410200"/>
          <p14:tracePt t="19731" x="2290763" y="5410200"/>
          <p14:tracePt t="19916" x="2290763" y="5395913"/>
          <p14:tracePt t="19944" x="2295525" y="5391150"/>
          <p14:tracePt t="19964" x="2305050" y="5381625"/>
          <p14:tracePt t="19993" x="2309813" y="5381625"/>
          <p14:tracePt t="20009" x="2314575" y="5376863"/>
          <p14:tracePt t="20044" x="2333625" y="5362575"/>
          <p14:tracePt t="20092" x="2386013" y="5338763"/>
          <p14:tracePt t="20119" x="2400300" y="5334000"/>
          <p14:tracePt t="20139" x="2409825" y="5329238"/>
          <p14:tracePt t="20163" x="2471738" y="5324475"/>
          <p14:tracePt t="20181" x="2509838" y="5324475"/>
          <p14:tracePt t="20212" x="2566988" y="5324475"/>
          <p14:tracePt t="20242" x="2581275" y="5324475"/>
          <p14:tracePt t="20279" x="2609850" y="5324475"/>
          <p14:tracePt t="20356" x="2624138" y="5324475"/>
          <p14:tracePt t="20388" x="2647950" y="5324475"/>
          <p14:tracePt t="20431" x="2686050" y="5324475"/>
          <p14:tracePt t="20435" x="2695575" y="5324475"/>
          <p14:tracePt t="20467" x="2714625" y="5319713"/>
          <p14:tracePt t="20557" x="2728913" y="5319713"/>
          <p14:tracePt t="20577" x="2733675" y="5319713"/>
          <p14:tracePt t="21243" x="2790825" y="5319713"/>
          <p14:tracePt t="21263" x="2824163" y="5319713"/>
          <p14:tracePt t="21277" x="2838450" y="5319713"/>
          <p14:tracePt t="21292" x="2847975" y="5319713"/>
          <p14:tracePt t="21311" x="2867025" y="5319713"/>
          <p14:tracePt t="21322" x="2871788" y="5319713"/>
          <p14:tracePt t="21338" x="2876550" y="5319713"/>
          <p14:tracePt t="21401" x="2890838" y="5319713"/>
          <p14:tracePt t="21404" x="2895600" y="5319713"/>
          <p14:tracePt t="21430" x="2919413" y="5319713"/>
          <p14:tracePt t="21466" x="2947988" y="5319713"/>
          <p14:tracePt t="21494" x="2976563" y="5319713"/>
          <p14:tracePt t="21523" x="2986088" y="5319713"/>
          <p14:tracePt t="21526" x="2990850" y="5319713"/>
          <p14:tracePt t="21613" x="3009900" y="5319713"/>
          <p14:tracePt t="21620" x="3014663" y="5319713"/>
          <p14:tracePt t="21624" x="3019425" y="5324475"/>
          <p14:tracePt t="21648" x="3024188" y="5324475"/>
          <p14:tracePt t="21680" x="3028950" y="5329238"/>
          <p14:tracePt t="21756" x="3033713" y="5329238"/>
          <p14:tracePt t="21776" x="3038475" y="5329238"/>
          <p14:tracePt t="21806" x="3062288" y="5334000"/>
          <p14:tracePt t="21826" x="3090863" y="5334000"/>
          <p14:tracePt t="21834" x="3100388" y="5334000"/>
          <p14:tracePt t="21883" x="3105150" y="5334000"/>
          <p14:tracePt t="22648" x="3081338" y="5334000"/>
          <p14:tracePt t="22652" x="3067050" y="5334000"/>
          <p14:tracePt t="22655" x="3052763" y="5334000"/>
          <p14:tracePt t="22664" x="3038475" y="5334000"/>
          <p14:tracePt t="22682" x="3000375" y="5334000"/>
          <p14:tracePt t="22701" x="2976563" y="5334000"/>
          <p14:tracePt t="22725" x="2933700" y="5334000"/>
          <p14:tracePt t="22730" x="2928938" y="5334000"/>
          <p14:tracePt t="22762" x="2900363" y="5334000"/>
          <p14:tracePt t="22794" x="2862263" y="5334000"/>
          <p14:tracePt t="22822" x="2805113" y="5343525"/>
          <p14:tracePt t="22836" x="2776538" y="5343525"/>
          <p14:tracePt t="22857" x="2757488" y="5343525"/>
          <p14:tracePt t="22883" x="2728913" y="5348288"/>
          <p14:tracePt t="22889" x="2724150" y="5348288"/>
          <p14:tracePt t="22917" x="2705100" y="5348288"/>
          <p14:tracePt t="22920" x="2700338" y="5348288"/>
          <p14:tracePt t="22935" x="2690813" y="5348288"/>
          <p14:tracePt t="22966" x="2662238" y="5348288"/>
          <p14:tracePt t="22995" x="2643188" y="5348288"/>
          <p14:tracePt t="23012" x="2638425" y="5348288"/>
          <p14:tracePt t="23091" x="2614613" y="5348288"/>
          <p14:tracePt t="23115" x="2595563" y="5348288"/>
          <p14:tracePt t="23135" x="2590800" y="5348288"/>
          <p14:tracePt t="23242" x="2586038" y="5348288"/>
          <p14:tracePt t="23586" x="2586038" y="5343525"/>
          <p14:tracePt t="23620" x="2609850" y="5338763"/>
          <p14:tracePt t="23634" x="2619375" y="5334000"/>
          <p14:tracePt t="23679" x="2633663" y="5329238"/>
          <p14:tracePt t="23711" x="2667000" y="5329238"/>
          <p14:tracePt t="23743" x="2724150" y="5329238"/>
          <p14:tracePt t="23763" x="2762250" y="5329238"/>
          <p14:tracePt t="23792" x="2814638" y="5329238"/>
          <p14:tracePt t="23807" x="3014663" y="5329238"/>
          <p14:tracePt t="23839" x="3057525" y="5329238"/>
          <p14:tracePt t="25480" x="3048000" y="5329238"/>
          <p14:tracePt t="25498" x="3028950" y="5329238"/>
          <p14:tracePt t="25523" x="3005138" y="5329238"/>
          <p14:tracePt t="25543" x="3000375" y="5329238"/>
          <p14:tracePt t="26150" x="2981325" y="5329238"/>
          <p14:tracePt t="26153" x="2976563" y="5329238"/>
          <p14:tracePt t="26180" x="2971800" y="5334000"/>
          <p14:tracePt t="26181" x="2967038" y="5334000"/>
          <p14:tracePt t="27662" x="2986088" y="5324475"/>
          <p14:tracePt t="27667" x="2986088" y="5319713"/>
          <p14:tracePt t="27699" x="3014663" y="5300663"/>
          <p14:tracePt t="27713" x="3024188" y="5295900"/>
          <p14:tracePt t="27732" x="3033713" y="5295900"/>
          <p14:tracePt t="27826" x="3038475" y="5295900"/>
          <p14:tracePt t="27855" x="3043238" y="5295900"/>
          <p14:tracePt t="27870" x="3052763" y="5295900"/>
          <p14:tracePt t="27889" x="3057525" y="5295900"/>
          <p14:tracePt t="27966" x="3071813" y="5295900"/>
          <p14:tracePt t="28011" x="3124200" y="5295900"/>
          <p14:tracePt t="28039" x="3128963" y="5295900"/>
          <p14:tracePt t="28087" x="3143250" y="5295900"/>
          <p14:tracePt t="28107" x="3157538" y="5295900"/>
          <p14:tracePt t="28216" x="3176588" y="5295900"/>
          <p14:tracePt t="28228" x="3186113" y="5295900"/>
          <p14:tracePt t="28247" x="3200400" y="5291138"/>
          <p14:tracePt t="28304" x="3205163" y="5291138"/>
          <p14:tracePt t="28586" x="3209925" y="5291138"/>
          <p14:tracePt t="28617" x="3228975" y="5291138"/>
          <p14:tracePt t="28653" x="3328988" y="5295900"/>
          <p14:tracePt t="28664" x="3367088" y="5300663"/>
          <p14:tracePt t="28671" x="3381375" y="5305425"/>
          <p14:tracePt t="28683" x="3390900" y="5305425"/>
          <p14:tracePt t="28685" x="3400425" y="5310188"/>
          <p14:tracePt t="28695" x="3409950" y="5310188"/>
          <p14:tracePt t="28742" x="3419475" y="5314950"/>
          <p14:tracePt t="28794" x="3457575" y="5329238"/>
          <p14:tracePt t="28800" x="3467100" y="5334000"/>
          <p14:tracePt t="28808" x="3476625" y="5338763"/>
          <p14:tracePt t="28814" x="3490913" y="5343525"/>
          <p14:tracePt t="28836" x="3538538" y="5357813"/>
          <p14:tracePt t="28859" x="3571875" y="5357813"/>
          <p14:tracePt t="28872" x="3581400" y="5357813"/>
          <p14:tracePt t="28898" x="3614738" y="5357813"/>
          <p14:tracePt t="28904" x="3624263" y="5357813"/>
          <p14:tracePt t="28915" x="3633788" y="5357813"/>
          <p14:tracePt t="28930" x="3652838" y="5357813"/>
          <p14:tracePt t="28965" x="3786188" y="5353050"/>
          <p14:tracePt t="29012" x="3886200" y="5353050"/>
          <p14:tracePt t="29053" x="3948113" y="5353050"/>
          <p14:tracePt t="29058" x="3957638" y="5353050"/>
          <p14:tracePt t="29092" x="4033838" y="5353050"/>
          <p14:tracePt t="29102" x="4043363" y="5353050"/>
          <p14:tracePt t="29106" x="4057650" y="5353050"/>
          <p14:tracePt t="29122" x="4071938" y="5353050"/>
          <p14:tracePt t="29180" x="4124325" y="5353050"/>
          <p14:tracePt t="29183" x="4129088" y="5353050"/>
          <p14:tracePt t="29305" x="4138613" y="5353050"/>
          <p14:tracePt t="29764" x="4119563" y="5353050"/>
          <p14:tracePt t="29770" x="4100513" y="5353050"/>
          <p14:tracePt t="29777" x="4086225" y="5353050"/>
          <p14:tracePt t="29806" x="3967163" y="5362575"/>
          <p14:tracePt t="29811" x="3905250" y="5367338"/>
          <p14:tracePt t="29824" x="3848100" y="5367338"/>
          <p14:tracePt t="29843" x="3657600" y="5367338"/>
          <p14:tracePt t="29850" x="3619500" y="5367338"/>
          <p14:tracePt t="29857" x="3562350" y="5367338"/>
          <p14:tracePt t="29882" x="3438525" y="5367338"/>
          <p14:tracePt t="29887" x="3409950" y="5367338"/>
          <p14:tracePt t="29907" x="3357563" y="5367338"/>
          <p14:tracePt t="29916" x="3309938" y="5367338"/>
          <p14:tracePt t="29929" x="3286125" y="5367338"/>
          <p14:tracePt t="29930" x="3257550" y="5367338"/>
          <p14:tracePt t="29950" x="3190875" y="5367338"/>
          <p14:tracePt t="29994" x="2967038" y="5367338"/>
          <p14:tracePt t="30009" x="2900363" y="5367338"/>
          <p14:tracePt t="30028" x="2847975" y="5367338"/>
          <p14:tracePt t="30044" x="2767013" y="5367338"/>
          <p14:tracePt t="30070" x="2695575" y="5367338"/>
          <p14:tracePt t="30089" x="2662238" y="5367338"/>
          <p14:tracePt t="30118" x="2657475" y="5367338"/>
          <p14:tracePt t="30196" x="2619375" y="5367338"/>
          <p14:tracePt t="30228" x="2566988" y="5362575"/>
          <p14:tracePt t="30245" x="2538413" y="5357813"/>
          <p14:tracePt t="30524" x="2528888" y="5357813"/>
          <p14:tracePt t="30542" x="2519363" y="5357813"/>
          <p14:tracePt t="30585" x="2471738" y="5353050"/>
          <p14:tracePt t="30620" x="2466975" y="5353050"/>
          <p14:tracePt t="30635" x="2462213" y="5353050"/>
          <p14:tracePt t="30742" x="2462213" y="5348288"/>
          <p14:tracePt t="30855" x="2452688" y="5343525"/>
          <p14:tracePt t="30871" x="2447925" y="5338763"/>
          <p14:tracePt t="30898" x="2438400" y="5329238"/>
          <p14:tracePt t="30954" x="2395538" y="5229225"/>
          <p14:tracePt t="30960" x="2381250" y="5200650"/>
          <p14:tracePt t="31040" x="2347913" y="5053013"/>
          <p14:tracePt t="31100" x="2347913" y="5033963"/>
          <p14:tracePt t="31277" x="2376488" y="5072063"/>
          <p14:tracePt t="31288" x="2386013" y="5076825"/>
          <p14:tracePt t="31298" x="2400300" y="5091113"/>
          <p14:tracePt t="31312" x="2405063" y="5095875"/>
          <p14:tracePt t="31416" x="2414588" y="5133975"/>
          <p14:tracePt t="31433" x="2424113" y="5157788"/>
          <p14:tracePt t="31496" x="2447925" y="5214938"/>
          <p14:tracePt t="31544" x="2462213" y="5233988"/>
          <p14:tracePt t="31729" x="2462213" y="5257800"/>
          <p14:tracePt t="31732" x="2462213" y="5267325"/>
          <p14:tracePt t="31744" x="2466975" y="5276850"/>
          <p14:tracePt t="31806" x="2471738" y="5334000"/>
          <p14:tracePt t="32061" x="2471738" y="5338763"/>
          <p14:tracePt t="32072" x="2471738" y="5343525"/>
          <p14:tracePt t="32109" x="2438400" y="5386388"/>
          <p14:tracePt t="32116" x="2424113" y="5395913"/>
          <p14:tracePt t="32123" x="2414588" y="5400675"/>
          <p14:tracePt t="32151" x="2357438" y="5429250"/>
          <p14:tracePt t="32169" x="2328863" y="5443538"/>
          <p14:tracePt t="32185" x="2305050" y="5457825"/>
          <p14:tracePt t="32196" x="2271713" y="5481638"/>
          <p14:tracePt t="32203" x="2257425" y="5491163"/>
          <p14:tracePt t="32219" x="2228850" y="5505450"/>
          <p14:tracePt t="32232" x="2214563" y="5514975"/>
          <p14:tracePt t="32235" x="2200275" y="5524500"/>
          <p14:tracePt t="32251" x="2171700" y="5534025"/>
          <p14:tracePt t="32283" x="2133600" y="5553075"/>
          <p14:tracePt t="32291" x="2128838" y="5557838"/>
          <p14:tracePt t="32301" x="2114550" y="5567363"/>
          <p14:tracePt t="32314" x="2109788" y="5572125"/>
          <p14:tracePt t="32318" x="2105025" y="5572125"/>
          <p14:tracePt t="32325" x="2095500" y="5572125"/>
          <p14:tracePt t="32335" x="2095500" y="5576888"/>
          <p14:tracePt t="32353" x="2085975" y="5576888"/>
          <p14:tracePt t="32388" x="2071688" y="5586413"/>
          <p14:tracePt t="32399" x="2057400" y="5591175"/>
          <p14:tracePt t="32418" x="2047875" y="5595938"/>
          <p14:tracePt t="32466" x="2009775" y="5610225"/>
          <p14:tracePt t="32490" x="2000250" y="5610225"/>
          <p14:tracePt t="32523" x="1985963" y="5614988"/>
          <p14:tracePt t="32543" x="1981200" y="5619750"/>
          <p14:tracePt t="32548" x="1976438" y="5619750"/>
          <p14:tracePt t="32556" x="1976438" y="5624513"/>
          <p14:tracePt t="32588" x="1971675" y="5624513"/>
          <p14:tracePt t="32602" x="1962150" y="5629275"/>
          <p14:tracePt t="32637" x="1938338" y="5638800"/>
          <p14:tracePt t="32643" x="1938338" y="5643563"/>
          <p14:tracePt t="32648" x="1928813" y="5643563"/>
          <p14:tracePt t="32670" x="1909763" y="5648325"/>
          <p14:tracePt t="32681" x="1905000" y="5653088"/>
          <p14:tracePt t="32701" x="1895475" y="5653088"/>
          <p14:tracePt t="32982" x="1966913" y="5634038"/>
          <p14:tracePt t="33007" x="2057400" y="5624513"/>
          <p14:tracePt t="33013" x="2076450" y="5624513"/>
          <p14:tracePt t="33022" x="2090738" y="5624513"/>
          <p14:tracePt t="33041" x="2109788" y="5624513"/>
          <p14:tracePt t="33045" x="2114550" y="5624513"/>
          <p14:tracePt t="33079" x="2133600" y="5624513"/>
          <p14:tracePt t="33088" x="2152650" y="5624513"/>
          <p14:tracePt t="33108" x="2185988" y="5624513"/>
          <p14:tracePt t="33118" x="2205038" y="5624513"/>
          <p14:tracePt t="33135" x="2271713" y="5624513"/>
          <p14:tracePt t="33140" x="2286000" y="5624513"/>
          <p14:tracePt t="33150" x="2300288" y="5629275"/>
          <p14:tracePt t="33169" x="2333625" y="5638800"/>
          <p14:tracePt t="33171" x="2343150" y="5638800"/>
          <p14:tracePt t="33180" x="2357438" y="5643563"/>
          <p14:tracePt t="33198" x="2381250" y="5648325"/>
          <p14:tracePt t="33201" x="2405063" y="5648325"/>
          <p14:tracePt t="33241" x="2514600" y="5653088"/>
          <p14:tracePt t="33246" x="2533650" y="5653088"/>
          <p14:tracePt t="33262" x="2571750" y="5653088"/>
          <p14:tracePt t="33274" x="2576513" y="5653088"/>
          <p14:tracePt t="33293" x="2586038" y="5653088"/>
          <p14:tracePt t="33368" x="2609850" y="5653088"/>
          <p14:tracePt t="33385" x="2619375" y="5653088"/>
          <p14:tracePt t="33427" x="2624138" y="5653088"/>
          <p14:tracePt t="33475" x="2652713" y="5653088"/>
          <p14:tracePt t="33491" x="2662238" y="5653088"/>
          <p14:tracePt t="33496" x="2667000" y="5653088"/>
          <p14:tracePt t="33616" x="2681288" y="5653088"/>
          <p14:tracePt t="33667" x="2709863" y="5662613"/>
          <p14:tracePt t="33709" x="2747963" y="5676900"/>
          <p14:tracePt t="33756" x="2757488" y="5676900"/>
          <p14:tracePt t="34166" x="2743200" y="5676900"/>
          <p14:tracePt t="34181" x="2738438" y="5676900"/>
          <p14:tracePt t="34201" x="2724150" y="5676900"/>
          <p14:tracePt t="34242" x="2705100" y="5676900"/>
          <p14:tracePt t="34247" x="2700338" y="5676900"/>
          <p14:tracePt t="34278" x="2681288" y="5681663"/>
          <p14:tracePt t="34306" x="2657475" y="5686425"/>
          <p14:tracePt t="34310" x="2647950" y="5691188"/>
          <p14:tracePt t="34336" x="2638425" y="5691188"/>
          <p14:tracePt t="34647" x="2752725" y="5686425"/>
          <p14:tracePt t="34651" x="2776538" y="5686425"/>
          <p14:tracePt t="34686" x="2833688" y="5686425"/>
          <p14:tracePt t="34695" x="2852738" y="5686425"/>
          <p14:tracePt t="34716" x="2909888" y="5686425"/>
          <p14:tracePt t="34726" x="2938463" y="5686425"/>
          <p14:tracePt t="34734" x="2971800" y="5686425"/>
          <p14:tracePt t="34740" x="2990850" y="5686425"/>
          <p14:tracePt t="34747" x="3014663" y="5686425"/>
          <p14:tracePt t="34808" x="3086100" y="5686425"/>
          <p14:tracePt t="34813" x="3090863" y="5686425"/>
          <p14:tracePt t="34823" x="3095625" y="5686425"/>
          <p14:tracePt t="34841" x="3109913" y="5686425"/>
          <p14:tracePt t="34847" x="3114675" y="5686425"/>
          <p14:tracePt t="34855" x="3119438" y="5686425"/>
          <p14:tracePt t="35091" x="3148013" y="5686425"/>
          <p14:tracePt t="35118" x="3152775" y="5686425"/>
          <p14:tracePt t="35152" x="3171825" y="5686425"/>
          <p14:tracePt t="35169" x="3186113" y="5686425"/>
          <p14:tracePt t="35173" x="3200400" y="5686425"/>
          <p14:tracePt t="35186" x="3219450" y="5686425"/>
          <p14:tracePt t="35196" x="3243263" y="5686425"/>
          <p14:tracePt t="35203" x="3248025" y="5686425"/>
          <p14:tracePt t="35227" x="3276600" y="5686425"/>
          <p14:tracePt t="35245" x="3305175" y="5686425"/>
          <p14:tracePt t="35278" x="3343275" y="5686425"/>
          <p14:tracePt t="35284" x="3371850" y="5686425"/>
          <p14:tracePt t="35289" x="3390900" y="5686425"/>
          <p14:tracePt t="35309" x="3405188" y="5686425"/>
          <p14:tracePt t="35357" x="3409950" y="5686425"/>
          <p14:tracePt t="35391" x="3509963" y="5686425"/>
          <p14:tracePt t="35400" x="3519488" y="5686425"/>
          <p14:tracePt t="35418" x="3533775" y="5686425"/>
          <p14:tracePt t="35461" x="3548063" y="5686425"/>
          <p14:tracePt t="35494" x="3557588" y="5686425"/>
          <p14:tracePt t="35499" x="3567113" y="5681663"/>
          <p14:tracePt t="35545" x="3567113" y="5676900"/>
          <p14:tracePt t="35571" x="3571875" y="5672138"/>
          <p14:tracePt t="35604" x="3576638" y="5662613"/>
          <p14:tracePt t="35620" x="3576638" y="5657850"/>
          <p14:tracePt t="35901" x="3533775" y="5672138"/>
          <p14:tracePt t="35918" x="3509963" y="5686425"/>
          <p14:tracePt t="35921" x="3500438" y="5686425"/>
          <p14:tracePt t="35923" x="3471863" y="5691188"/>
          <p14:tracePt t="35935" x="3433763" y="5695950"/>
          <p14:tracePt t="35946" x="3419475" y="5700713"/>
          <p14:tracePt t="35950" x="3371850" y="5710238"/>
          <p14:tracePt t="35953" x="3357563" y="5710238"/>
          <p14:tracePt t="35969" x="3248025" y="5715000"/>
          <p14:tracePt t="35979" x="3181350" y="5724525"/>
          <p14:tracePt t="35992" x="3100388" y="5724525"/>
          <p14:tracePt t="35999" x="3033713" y="5724525"/>
          <p14:tracePt t="36024" x="2886075" y="5724525"/>
          <p14:tracePt t="36042" x="2838450" y="5724525"/>
          <p14:tracePt t="36045" x="2790825" y="5724525"/>
          <p14:tracePt t="36059" x="2676525" y="5724525"/>
          <p14:tracePt t="36103" x="2500313" y="5724525"/>
          <p14:tracePt t="36148" x="2290763" y="5724525"/>
          <p14:tracePt t="36183" x="2181225" y="5724525"/>
          <p14:tracePt t="36215" x="2147888" y="5724525"/>
          <p14:tracePt t="36217" x="2143125" y="5724525"/>
          <p14:tracePt t="36241" x="2133600" y="5724525"/>
          <p14:tracePt t="36274" x="2081213" y="5715000"/>
          <p14:tracePt t="36298" x="2033588" y="5705475"/>
          <p14:tracePt t="36307" x="2024063" y="5700713"/>
          <p14:tracePt t="36313" x="2019300" y="5700713"/>
          <p14:tracePt t="36325" x="2014538" y="5695950"/>
          <p14:tracePt t="36328" x="2005013" y="5691188"/>
          <p14:tracePt t="36369" x="1985963" y="5676900"/>
          <p14:tracePt t="36387" x="1971675" y="5662613"/>
          <p14:tracePt t="36418" x="1966913" y="5657850"/>
          <p14:tracePt t="36421" x="1966913" y="5653088"/>
          <p14:tracePt t="36467" x="1966913" y="5638800"/>
          <p14:tracePt t="36493" x="1966913" y="5624513"/>
          <p14:tracePt t="36528" x="1966913" y="5562600"/>
          <p14:tracePt t="36561" x="1966913" y="5434013"/>
          <p14:tracePt t="36585" x="1971675" y="5372100"/>
          <p14:tracePt t="36604" x="1971675" y="5324475"/>
          <p14:tracePt t="36607" x="1971675" y="5305425"/>
          <p14:tracePt t="36614" x="1971675" y="5295900"/>
          <p14:tracePt t="36636" x="1976438" y="5262563"/>
          <p14:tracePt t="36651" x="1976438" y="5248275"/>
          <p14:tracePt t="36714" x="1985963" y="5205413"/>
          <p14:tracePt t="36746" x="1995488" y="5176838"/>
          <p14:tracePt t="36748" x="2000250" y="5167313"/>
          <p14:tracePt t="36774" x="2005013" y="5148263"/>
          <p14:tracePt t="36804" x="2005013" y="5138738"/>
          <p14:tracePt t="36975" x="2005013" y="5143500"/>
          <p14:tracePt t="36992" x="2000250" y="5162550"/>
          <p14:tracePt t="37026" x="1928813" y="5238750"/>
          <p14:tracePt t="37039" x="1914525" y="5248275"/>
          <p14:tracePt t="37043" x="1905000" y="5257800"/>
          <p14:tracePt t="37057" x="1885950" y="5286375"/>
          <p14:tracePt t="37089" x="1828800" y="5338763"/>
          <p14:tracePt t="37131" x="1733550" y="5410200"/>
          <p14:tracePt t="37164" x="1700213" y="5434013"/>
          <p14:tracePt t="37181" x="1685925" y="5443538"/>
          <p14:tracePt t="37202" x="1666875" y="5457825"/>
          <p14:tracePt t="37241" x="1638300" y="5472113"/>
          <p14:tracePt t="37246" x="1633538" y="5476875"/>
          <p14:tracePt t="37261" x="1619250" y="5491163"/>
          <p14:tracePt t="37305" x="1566863" y="5534025"/>
          <p14:tracePt t="37326" x="1552575" y="5543550"/>
          <p14:tracePt t="37338" x="1547813" y="5543550"/>
          <p14:tracePt t="37368" x="1543050" y="5543550"/>
          <p14:tracePt t="37398" x="1538288" y="5548313"/>
          <p14:tracePt t="37414" x="1528763" y="5553075"/>
          <p14:tracePt t="37446" x="1509713" y="5562600"/>
          <p14:tracePt t="37494" x="1476375" y="5576888"/>
          <p14:tracePt t="37524" x="1443038" y="5591175"/>
          <p14:tracePt t="37543" x="1419225" y="5610225"/>
          <p14:tracePt t="37556" x="1409700" y="5614988"/>
          <p14:tracePt t="37586" x="1395413" y="5629275"/>
          <p14:tracePt t="37838" x="1500188" y="5624513"/>
          <p14:tracePt t="37854" x="1562100" y="5624513"/>
          <p14:tracePt t="37873" x="1647825" y="5624513"/>
          <p14:tracePt t="37881" x="1671638" y="5624513"/>
          <p14:tracePt t="37915" x="1776413" y="5634038"/>
          <p14:tracePt t="37930" x="1833563" y="5643563"/>
          <p14:tracePt t="37964" x="1943100" y="5653088"/>
          <p14:tracePt t="37994" x="2038350" y="5657850"/>
          <p14:tracePt t="38002" x="2071688" y="5667375"/>
          <p14:tracePt t="38009" x="2105025" y="5667375"/>
          <p14:tracePt t="38024" x="2152650" y="5672138"/>
          <p14:tracePt t="38058" x="2243138" y="5676900"/>
          <p14:tracePt t="38077" x="2300288" y="5676900"/>
          <p14:tracePt t="38087" x="2324100" y="5676900"/>
          <p14:tracePt t="38104" x="2357438" y="5676900"/>
          <p14:tracePt t="38108" x="2381250" y="5676900"/>
          <p14:tracePt t="38114" x="2395538" y="5676900"/>
          <p14:tracePt t="38124" x="2409825" y="5676900"/>
          <p14:tracePt t="38155" x="2471738" y="5676900"/>
          <p14:tracePt t="38182" x="2557463" y="5676900"/>
          <p14:tracePt t="38188" x="2600325" y="5676900"/>
          <p14:tracePt t="38202" x="2628900" y="5676900"/>
          <p14:tracePt t="38208" x="2657475" y="5676900"/>
          <p14:tracePt t="38215" x="2695575" y="5676900"/>
          <p14:tracePt t="38247" x="2790825" y="5676900"/>
          <p14:tracePt t="38249" x="2809875" y="5676900"/>
          <p14:tracePt t="38277" x="2862263" y="5676900"/>
          <p14:tracePt t="38294" x="2900363" y="5676900"/>
          <p14:tracePt t="38304" x="2919413" y="5676900"/>
          <p14:tracePt t="38309" x="2933700" y="5676900"/>
          <p14:tracePt t="38333" x="2947988" y="5676900"/>
          <p14:tracePt t="38369" x="2971800" y="5676900"/>
          <p14:tracePt t="38387" x="2995613" y="5676900"/>
          <p14:tracePt t="38429" x="3052763" y="5676900"/>
          <p14:tracePt t="38448" x="3095625" y="5681663"/>
          <p14:tracePt t="38491" x="3157538" y="5681663"/>
          <p14:tracePt t="38536" x="3162300" y="5681663"/>
          <p14:tracePt t="38554" x="3176588" y="5686425"/>
          <p14:tracePt t="38588" x="3271838" y="5695950"/>
          <p14:tracePt t="38593" x="3286125" y="5700713"/>
          <p14:tracePt t="38711" x="3290888" y="5700713"/>
          <p14:tracePt t="38728" x="3295650" y="5700713"/>
          <p14:tracePt t="38747" x="3300413" y="5700713"/>
          <p14:tracePt t="38761" x="3319463" y="5700713"/>
          <p14:tracePt t="38781" x="3414713" y="5700713"/>
          <p14:tracePt t="38809" x="3576638" y="5700713"/>
          <p14:tracePt t="38813" x="3619500" y="5700713"/>
          <p14:tracePt t="38823" x="3667125" y="5700713"/>
          <p14:tracePt t="38827" x="3695700" y="5700713"/>
          <p14:tracePt t="38836" x="3714750" y="5700713"/>
          <p14:tracePt t="38854" x="3729038" y="5700713"/>
          <p14:tracePt t="41619" x="3719513" y="5657850"/>
          <p14:tracePt t="41657" x="3700463" y="5591175"/>
          <p14:tracePt t="41667" x="3695700" y="5581650"/>
          <p14:tracePt t="41670" x="3695700" y="5572125"/>
          <p14:tracePt t="41685" x="3690938" y="5567363"/>
          <p14:tracePt t="41713" x="3690938" y="5553075"/>
          <p14:tracePt t="41719" x="3686175" y="5553075"/>
          <p14:tracePt t="41760" x="3686175" y="5543550"/>
          <p14:tracePt t="41933" x="3681413" y="5543550"/>
          <p14:tracePt t="41965" x="3676650" y="5543550"/>
          <p14:tracePt t="41986" x="3667125" y="5543550"/>
          <p14:tracePt t="42013" x="3662363" y="5548313"/>
          <p14:tracePt t="42041" x="3638550" y="5557838"/>
          <p14:tracePt t="42043" x="3633788" y="5562600"/>
          <p14:tracePt t="42156" x="3624263" y="5572125"/>
          <p14:tracePt t="42167" x="3619500" y="5576888"/>
          <p14:tracePt t="42171" x="3614738" y="5576888"/>
          <p14:tracePt t="42186" x="3605213" y="5581650"/>
          <p14:tracePt t="43370" x="3605213" y="5567363"/>
          <p14:tracePt t="43398" x="3609975" y="5557838"/>
          <p14:tracePt t="43404" x="3614738" y="5553075"/>
          <p14:tracePt t="43414" x="3614738" y="5548313"/>
          <p14:tracePt t="43418" x="3614738" y="5543550"/>
          <p14:tracePt t="43431" x="3614738" y="5538788"/>
          <p14:tracePt t="43461" x="3614738" y="5529263"/>
          <p14:tracePt t="43498" x="3619500" y="5524500"/>
          <p14:tracePt t="43622" x="3629025" y="5505450"/>
          <p14:tracePt t="43652" x="3638550" y="5476875"/>
          <p14:tracePt t="43666" x="3648075" y="5453063"/>
          <p14:tracePt t="43710" x="3667125" y="5414963"/>
          <p14:tracePt t="43730" x="3667125" y="5410200"/>
          <p14:tracePt t="43929" x="3643313" y="5462588"/>
          <p14:tracePt t="43934" x="3633788" y="5476875"/>
          <p14:tracePt t="43951" x="3614738" y="5505450"/>
          <p14:tracePt t="43980" x="3586163" y="5553075"/>
          <p14:tracePt t="43995" x="3576638" y="5576888"/>
          <p14:tracePt t="44025" x="3571875" y="5581650"/>
          <p14:tracePt t="45150" x="3538538" y="5595938"/>
          <p14:tracePt t="45155" x="3533775" y="5600700"/>
          <p14:tracePt t="45164" x="3529013" y="5600700"/>
          <p14:tracePt t="45184" x="3519488" y="5605463"/>
          <p14:tracePt t="45230" x="3500438" y="5605463"/>
          <p14:tracePt t="45234" x="3490913" y="5605463"/>
          <p14:tracePt t="45250" x="3457575" y="5605463"/>
          <p14:tracePt t="45267" x="3424238" y="5614988"/>
          <p14:tracePt t="45276" x="3405188" y="5614988"/>
          <p14:tracePt t="45292" x="3352800" y="5614988"/>
          <p14:tracePt t="45314" x="3252788" y="5614988"/>
          <p14:tracePt t="45324" x="3224213" y="5614988"/>
          <p14:tracePt t="45337" x="3186113" y="5619750"/>
          <p14:tracePt t="45367" x="3114675" y="5629275"/>
          <p14:tracePt t="45373" x="3100388" y="5629275"/>
          <p14:tracePt t="45388" x="3062288" y="5634038"/>
          <p14:tracePt t="45399" x="3028950" y="5638800"/>
          <p14:tracePt t="45415" x="2990850" y="5648325"/>
          <p14:tracePt t="45420" x="2962275" y="5648325"/>
          <p14:tracePt t="45453" x="2924175" y="5648325"/>
          <p14:tracePt t="45462" x="2914650" y="5648325"/>
          <p14:tracePt t="45468" x="2909888" y="5648325"/>
          <p14:tracePt t="45497" x="2886075" y="5648325"/>
          <p14:tracePt t="45534" x="2824163" y="5648325"/>
          <p14:tracePt t="45579" x="2733675" y="5648325"/>
          <p14:tracePt t="45591" x="2714625" y="5648325"/>
          <p14:tracePt t="45619" x="2709863" y="5648325"/>
          <p14:tracePt t="45697" x="2705100" y="5648325"/>
          <p14:tracePt t="45836" x="2700338" y="5648325"/>
          <p14:tracePt t="45872" x="2681288" y="5653088"/>
          <p14:tracePt t="46087" x="2690813" y="5653088"/>
          <p14:tracePt t="46107" x="2700338" y="5653088"/>
          <p14:tracePt t="46112" x="2709863" y="5653088"/>
          <p14:tracePt t="46120" x="2724150" y="5653088"/>
          <p14:tracePt t="46125" x="2733675" y="5653088"/>
          <p14:tracePt t="46152" x="2786063" y="5653088"/>
          <p14:tracePt t="46162" x="2819400" y="5653088"/>
          <p14:tracePt t="46180" x="2900363" y="5653088"/>
          <p14:tracePt t="46186" x="2938463" y="5653088"/>
          <p14:tracePt t="46245" x="3033713" y="5653088"/>
          <p14:tracePt t="46325" x="3109913" y="5653088"/>
          <p14:tracePt t="46333" x="3119438" y="5653088"/>
          <p14:tracePt t="46338" x="3124200" y="5653088"/>
          <p14:tracePt t="46431" x="3138488" y="5653088"/>
          <p14:tracePt t="46463" x="3143250" y="5653088"/>
          <p14:tracePt t="47180" x="3152775" y="5653088"/>
          <p14:tracePt t="47196" x="3152775" y="5648325"/>
          <p14:tracePt t="47225" x="3162300" y="5643563"/>
          <p14:tracePt t="47230" x="3167063" y="5638800"/>
          <p14:tracePt t="47244" x="3181350" y="5634038"/>
          <p14:tracePt t="47280" x="3243263" y="5605463"/>
          <p14:tracePt t="47294" x="3262313" y="5595938"/>
          <p14:tracePt t="47308" x="3276600" y="5591175"/>
          <p14:tracePt t="47340" x="3286125" y="5581650"/>
          <p14:tracePt t="47358" x="3295650" y="5576888"/>
          <p14:tracePt t="47366" x="3300413" y="5576888"/>
          <p14:tracePt t="47397" x="3314700" y="5572125"/>
          <p14:tracePt t="47400" x="3319463" y="5572125"/>
          <p14:tracePt t="47416" x="3328988" y="5572125"/>
          <p14:tracePt t="47494" x="3386138" y="5572125"/>
          <p14:tracePt t="47495" x="3400425" y="5572125"/>
          <p14:tracePt t="47513" x="3433763" y="5572125"/>
          <p14:tracePt t="47525" x="3443288" y="5572125"/>
          <p14:tracePt t="47569" x="3448050" y="5572125"/>
          <p14:tracePt t="47601" x="3448050" y="5576888"/>
          <p14:tracePt t="47617" x="3448050" y="5581650"/>
          <p14:tracePt t="47634" x="3448050" y="5586413"/>
          <p14:tracePt t="47666" x="3448050" y="5595938"/>
          <p14:tracePt t="47669" x="3448050" y="5600700"/>
          <p14:tracePt t="47683" x="3448050" y="5610225"/>
          <p14:tracePt t="47725" x="3448050" y="5643563"/>
          <p14:tracePt t="47743" x="3448050" y="5648325"/>
          <p14:tracePt t="47791" x="3448050" y="5672138"/>
          <p14:tracePt t="47806" x="3429000" y="5705475"/>
          <p14:tracePt t="47838" x="3386138" y="5772150"/>
          <p14:tracePt t="47854" x="3371850" y="5786438"/>
          <p14:tracePt t="47896" x="3352800" y="5815013"/>
          <p14:tracePt t="47901" x="3343275" y="5829300"/>
          <p14:tracePt t="47949" x="3319463" y="5857875"/>
          <p14:tracePt t="47983" x="3305175" y="5876925"/>
          <p14:tracePt t="48026" x="3271838" y="5919788"/>
          <p14:tracePt t="48028" x="3252788" y="5934075"/>
          <p14:tracePt t="48072" x="3219450" y="5962650"/>
          <p14:tracePt t="48120" x="3148013" y="6010275"/>
          <p14:tracePt t="48134" x="3124200" y="6024563"/>
          <p14:tracePt t="48165" x="3105150" y="6029325"/>
          <p14:tracePt t="48182" x="3081338" y="6034088"/>
          <p14:tracePt t="48201" x="3057525" y="6038850"/>
          <p14:tracePt t="48246" x="2981325" y="6038850"/>
          <p14:tracePt t="48275" x="2862263" y="6038850"/>
          <p14:tracePt t="48297" x="2814638" y="6038850"/>
          <p14:tracePt t="48307" x="2795588" y="6034088"/>
          <p14:tracePt t="48316" x="2790825" y="6034088"/>
          <p14:tracePt t="48331" x="2781300" y="6029325"/>
          <p14:tracePt t="48341" x="2776538" y="6029325"/>
          <p14:tracePt t="48358" x="2771775" y="6024563"/>
          <p14:tracePt t="48370" x="2762250" y="6024563"/>
          <p14:tracePt t="48390" x="2743200" y="6015038"/>
          <p14:tracePt t="48418" x="2724150" y="6005513"/>
          <p14:tracePt t="48421" x="2714625" y="6000750"/>
          <p14:tracePt t="48462" x="2643188" y="5972175"/>
          <p14:tracePt t="48464" x="2628900" y="5962650"/>
          <p14:tracePt t="48480" x="2595563" y="5943600"/>
          <p14:tracePt t="48509" x="2533650" y="5915025"/>
          <p14:tracePt t="48530" x="2509838" y="5900738"/>
          <p14:tracePt t="48542" x="2490788" y="5886450"/>
          <p14:tracePt t="48559" x="2476500" y="5876925"/>
          <p14:tracePt t="48561" x="2466975" y="5872163"/>
          <p14:tracePt t="48589" x="2447925" y="5848350"/>
          <p14:tracePt t="48594" x="2438400" y="5843588"/>
          <p14:tracePt t="48598" x="2433638" y="5834063"/>
          <p14:tracePt t="48607" x="2424113" y="5824538"/>
          <p14:tracePt t="48616" x="2414588" y="5819775"/>
          <p14:tracePt t="48636" x="2395538" y="5786438"/>
          <p14:tracePt t="48680" x="2347913" y="5724525"/>
          <p14:tracePt t="48684" x="2338388" y="5710238"/>
          <p14:tracePt t="48744" x="2300288" y="5591175"/>
          <p14:tracePt t="48759" x="2290763" y="5557838"/>
          <p14:tracePt t="48780" x="2276475" y="5519738"/>
          <p14:tracePt t="48785" x="2271713" y="5510213"/>
          <p14:tracePt t="48797" x="2266950" y="5491163"/>
          <p14:tracePt t="48807" x="2266950" y="5476875"/>
          <p14:tracePt t="48810" x="2262188" y="5467350"/>
          <p14:tracePt t="48829" x="2262188" y="5438775"/>
          <p14:tracePt t="48837" x="2257425" y="5434013"/>
          <p14:tracePt t="48843" x="2257425" y="5419725"/>
          <p14:tracePt t="48845" x="2257425" y="5414963"/>
          <p14:tracePt t="48900" x="2257425" y="5324475"/>
          <p14:tracePt t="48905" x="2257425" y="5305425"/>
          <p14:tracePt t="48928" x="2257425" y="5281613"/>
          <p14:tracePt t="48951" x="2257425" y="5238750"/>
          <p14:tracePt t="48976" x="2257425" y="5148263"/>
          <p14:tracePt t="49013" x="2276475" y="5048250"/>
          <p14:tracePt t="49042" x="2290763" y="4991100"/>
          <p14:tracePt t="49087" x="2352675" y="4810125"/>
          <p14:tracePt t="49106" x="2366963" y="4762500"/>
          <p14:tracePt t="49135" x="2381250" y="4719638"/>
          <p14:tracePt t="49169" x="2424113" y="4619625"/>
          <p14:tracePt t="49210" x="2447925" y="4567238"/>
          <p14:tracePt t="49245" x="2490788" y="4500563"/>
          <p14:tracePt t="49260" x="2509838" y="4467225"/>
          <p14:tracePt t="49294" x="2528888" y="4433888"/>
          <p14:tracePt t="49320" x="2566988" y="4376738"/>
          <p14:tracePt t="49339" x="2586038" y="4338638"/>
          <p14:tracePt t="49368" x="2614613" y="4314825"/>
          <p14:tracePt t="49403" x="2681288" y="4224338"/>
          <p14:tracePt t="49449" x="2724150" y="4171950"/>
          <p14:tracePt t="49460" x="2743200" y="4148138"/>
          <p14:tracePt t="49506" x="2809875" y="4076700"/>
          <p14:tracePt t="49556" x="2852738" y="4033838"/>
          <p14:tracePt t="49588" x="2895600" y="4000500"/>
          <p14:tracePt t="49619" x="2957513" y="3948113"/>
          <p14:tracePt t="49635" x="2990850" y="3919538"/>
          <p14:tracePt t="49652" x="3024188" y="3890963"/>
          <p14:tracePt t="49700" x="3095625" y="3829050"/>
          <p14:tracePt t="49703" x="3128963" y="3800475"/>
          <p14:tracePt t="49742" x="3162300" y="3781425"/>
          <p14:tracePt t="49771" x="3176588" y="3771900"/>
          <p14:tracePt t="49810" x="3195638" y="3752850"/>
          <p14:tracePt t="49841" x="3205163" y="3748088"/>
          <p14:tracePt t="49871" x="3214688" y="3743325"/>
          <p14:tracePt t="49888" x="3219450" y="3733800"/>
          <p14:tracePt t="49929" x="3248025" y="3719513"/>
          <p14:tracePt t="49975" x="3257550" y="3709988"/>
          <p14:tracePt t="49992" x="3271838" y="3705225"/>
          <p14:tracePt t="50044" x="3295650" y="3690938"/>
          <p14:tracePt t="50088" x="3300413" y="3686175"/>
          <p14:tracePt t="50106" x="3305175" y="3681413"/>
          <p14:tracePt t="50139" x="3314700" y="3676650"/>
          <p14:tracePt t="50341" x="3319463" y="3671888"/>
          <p14:tracePt t="50365" x="3324225" y="3667125"/>
          <p14:tracePt t="50462" x="3328988" y="3657600"/>
          <p14:tracePt t="50466" x="3338513" y="3652838"/>
          <p14:tracePt t="50590" x="3343275" y="3652838"/>
          <p14:tracePt t="50637" x="3352800" y="3648075"/>
          <p14:tracePt t="50653" x="3357563" y="3648075"/>
          <p14:tracePt t="50699" x="3386138" y="3643313"/>
          <p14:tracePt t="50728" x="3390900" y="3643313"/>
          <p14:tracePt t="50797" x="3424238" y="3643313"/>
          <p14:tracePt t="50804" x="3429000" y="3643313"/>
          <p14:tracePt t="50810" x="3433763" y="3643313"/>
          <p14:tracePt t="50919" x="3457575" y="3643313"/>
          <p14:tracePt t="50936" x="3486150" y="3638550"/>
          <p14:tracePt t="50960" x="3500438" y="3633788"/>
          <p14:tracePt t="50977" x="3505200" y="3629025"/>
          <p14:tracePt t="51632" x="3500438" y="3629025"/>
          <p14:tracePt t="51664" x="3495675" y="3629025"/>
          <p14:tracePt t="51680" x="3490913" y="3629025"/>
          <p14:tracePt t="51702" x="3467100" y="3629025"/>
          <p14:tracePt t="51728" x="3438525" y="3629025"/>
          <p14:tracePt t="51738" x="3429000" y="3629025"/>
          <p14:tracePt t="51745" x="3424238" y="3629025"/>
          <p14:tracePt t="51752" x="3419475" y="3629025"/>
          <p14:tracePt t="51786" x="3409950" y="3629025"/>
          <p14:tracePt t="52108" x="3419475" y="3629025"/>
          <p14:tracePt t="52136" x="3433763" y="3629025"/>
          <p14:tracePt t="52195" x="3443288" y="3629025"/>
          <p14:tracePt t="52713" x="3443288" y="3676650"/>
          <p14:tracePt t="52727" x="3433763" y="3709988"/>
          <p14:tracePt t="52755" x="3419475" y="3790950"/>
          <p14:tracePt t="52774" x="3405188" y="3871913"/>
          <p14:tracePt t="52798" x="3367088" y="4029075"/>
          <p14:tracePt t="52806" x="3348038" y="4148138"/>
          <p14:tracePt t="52814" x="3338513" y="4224338"/>
          <p14:tracePt t="52835" x="3324225" y="4352925"/>
          <p14:tracePt t="52868" x="3314700" y="4619625"/>
          <p14:tracePt t="52889" x="3338513" y="4862513"/>
          <p14:tracePt t="52898" x="3357563" y="4938713"/>
          <p14:tracePt t="52918" x="3371850" y="5062538"/>
          <p14:tracePt t="52923" x="3376613" y="5129213"/>
          <p14:tracePt t="52930" x="3386138" y="5181600"/>
          <p14:tracePt t="52935" x="3390900" y="5248275"/>
          <p14:tracePt t="52960" x="3390900" y="5400675"/>
          <p14:tracePt t="52966" x="3400425" y="5457825"/>
          <p14:tracePt t="52999" x="3400425" y="5595938"/>
          <p14:tracePt t="53002" x="3405188" y="5634038"/>
          <p14:tracePt t="53022" x="3405188" y="5672138"/>
          <p14:tracePt t="53045" x="3405188" y="5695950"/>
          <p14:tracePt t="53147" x="3395663" y="5715000"/>
          <p14:tracePt t="53153" x="3390900" y="5715000"/>
          <p14:tracePt t="53181" x="3357563" y="5734050"/>
          <p14:tracePt t="53200" x="3328988" y="5743575"/>
          <p14:tracePt t="53211" x="3305175" y="5753100"/>
          <p14:tracePt t="53229" x="3276600" y="5762625"/>
          <p14:tracePt t="53239" x="3276600" y="5767388"/>
          <p14:tracePt t="53244" x="3262313" y="5767388"/>
          <p14:tracePt t="53257" x="3243263" y="5772150"/>
          <p14:tracePt t="53276" x="3224213" y="5772150"/>
          <p14:tracePt t="53280" x="3195638" y="5772150"/>
          <p14:tracePt t="53287" x="3176588" y="5772150"/>
          <p14:tracePt t="53303" x="3138488" y="5772150"/>
          <p14:tracePt t="53314" x="3100388" y="5772150"/>
          <p14:tracePt t="53316" x="3062288" y="5772150"/>
          <p14:tracePt t="53324" x="3024188" y="5776913"/>
          <p14:tracePt t="53384" x="2867025" y="5786438"/>
          <p14:tracePt t="53417" x="2805113" y="5791200"/>
          <p14:tracePt t="53460" x="2800350" y="5791200"/>
          <p14:tracePt t="53493" x="2776538" y="5795963"/>
          <p14:tracePt t="53510" x="2767013" y="5800725"/>
          <p14:tracePt t="53538" x="2762250" y="5800725"/>
          <p14:tracePt t="53792" x="2776538" y="5800725"/>
          <p14:tracePt t="53802" x="2781300" y="5800725"/>
          <p14:tracePt t="53807" x="2786063" y="5800725"/>
          <p14:tracePt t="53827" x="2814638" y="5791200"/>
          <p14:tracePt t="53834" x="2819400" y="5786438"/>
          <p14:tracePt t="53841" x="2824163" y="5786438"/>
          <p14:tracePt t="53867" x="2833688" y="5781675"/>
          <p14:tracePt t="53918" x="2857500" y="5781675"/>
          <p14:tracePt t="53929" x="2867025" y="5781675"/>
          <p14:tracePt t="53937" x="2881313" y="5781675"/>
          <p14:tracePt t="53940" x="2900363" y="5781675"/>
          <p14:tracePt t="53978" x="2986088" y="5772150"/>
          <p14:tracePt t="53994" x="3028950" y="5772150"/>
          <p14:tracePt t="54026" x="3095625" y="5772150"/>
          <p14:tracePt t="54045" x="3138488" y="5767388"/>
          <p14:tracePt t="54070" x="3176588" y="5757863"/>
          <p14:tracePt t="54086" x="3190875" y="5753100"/>
          <p14:tracePt t="54585" x="3228975" y="5748338"/>
          <p14:tracePt t="54605" x="3243263" y="5743575"/>
          <p14:tracePt t="54616" x="3257550" y="5734050"/>
          <p14:tracePt t="54635" x="3271838" y="5729288"/>
          <p14:tracePt t="54639" x="3281363" y="5729288"/>
          <p14:tracePt t="54664" x="3300413" y="5719763"/>
          <p14:tracePt t="54680" x="3305175" y="5719763"/>
          <p14:tracePt t="55320" x="3290888" y="5719763"/>
          <p14:tracePt t="55354" x="3286125" y="5724525"/>
          <p14:tracePt t="55372" x="3276600" y="5724525"/>
          <p14:tracePt t="55496" x="3267075" y="5724525"/>
          <p14:tracePt t="55623" x="3257550" y="5724525"/>
          <p14:tracePt t="55648" x="3243263" y="5724525"/>
          <p14:tracePt t="55652" x="3233738" y="5724525"/>
          <p14:tracePt t="55694" x="3152775" y="5724525"/>
          <p14:tracePt t="55701" x="3133725" y="5724525"/>
          <p14:tracePt t="55709" x="3119438" y="5724525"/>
          <p14:tracePt t="55729" x="3095625" y="5724525"/>
          <p14:tracePt t="55732" x="3076575" y="5724525"/>
          <p14:tracePt t="55742" x="3062288" y="5724525"/>
          <p14:tracePt t="55749" x="3043238" y="5724525"/>
          <p14:tracePt t="55793" x="2981325" y="5719763"/>
          <p14:tracePt t="55822" x="2938463" y="5710238"/>
          <p14:tracePt t="55841" x="2909888" y="5710238"/>
          <p14:tracePt t="56024" x="2881313" y="5710238"/>
          <p14:tracePt t="56048" x="2862263" y="5710238"/>
          <p14:tracePt t="56058" x="2847975" y="5710238"/>
          <p14:tracePt t="56070" x="2828925" y="5710238"/>
          <p14:tracePt t="56434" x="2833688" y="5710238"/>
          <p14:tracePt t="56460" x="2886075" y="5705475"/>
          <p14:tracePt t="56468" x="2900363" y="5705475"/>
          <p14:tracePt t="56487" x="2919413" y="5705475"/>
          <p14:tracePt t="56514" x="2947988" y="5705475"/>
          <p14:tracePt t="56521" x="2952750" y="5705475"/>
          <p14:tracePt t="56777" x="3024188" y="5700713"/>
          <p14:tracePt t="56807" x="3057525" y="5700713"/>
          <p14:tracePt t="56835" x="3062288" y="5695950"/>
          <p14:tracePt t="56887" x="3095625" y="5695950"/>
          <p14:tracePt t="56903" x="3114675" y="5695950"/>
          <p14:tracePt t="56929" x="3124200" y="5695950"/>
          <p14:tracePt t="56962" x="3138488" y="5695950"/>
          <p14:tracePt t="57012" x="3171825" y="5695950"/>
          <p14:tracePt t="57529" x="3162300" y="5695950"/>
          <p14:tracePt t="57558" x="3152775" y="5700713"/>
          <p14:tracePt t="57578" x="3138488" y="5705475"/>
          <p14:tracePt t="57589" x="3133725" y="5705475"/>
          <p14:tracePt t="57592" x="3124200" y="5705475"/>
          <p14:tracePt t="57602" x="3109913" y="5705475"/>
          <p14:tracePt t="57617" x="3086100" y="5705475"/>
          <p14:tracePt t="57639" x="3043238" y="5691188"/>
          <p14:tracePt t="57647" x="3028950" y="5681663"/>
          <p14:tracePt t="57664" x="3000375" y="5657850"/>
          <p14:tracePt t="57667" x="2990850" y="5653088"/>
          <p14:tracePt t="57683" x="2952750" y="5619750"/>
          <p14:tracePt t="57700" x="2914650" y="5576888"/>
          <p14:tracePt t="57712" x="2881313" y="5543550"/>
          <p14:tracePt t="57729" x="2847975" y="5510213"/>
          <p14:tracePt t="57736" x="2838450" y="5495925"/>
          <p14:tracePt t="57746" x="2828925" y="5481638"/>
          <p14:tracePt t="57748" x="2819400" y="5462588"/>
          <p14:tracePt t="57758" x="2809875" y="5443538"/>
          <p14:tracePt t="57773" x="2805113" y="5400675"/>
          <p14:tracePt t="57804" x="2800350" y="5305425"/>
          <p14:tracePt t="57837" x="2809875" y="5186363"/>
          <p14:tracePt t="57838" x="2814638" y="5153025"/>
          <p14:tracePt t="57858" x="2828925" y="5081588"/>
          <p14:tracePt t="57864" x="2843213" y="5043488"/>
          <p14:tracePt t="57870" x="2847975" y="5019675"/>
          <p14:tracePt t="57884" x="2876550" y="4938713"/>
          <p14:tracePt t="57900" x="2886075" y="4914900"/>
          <p14:tracePt t="57930" x="2967038" y="4714875"/>
          <p14:tracePt t="57961" x="3028950" y="4567238"/>
          <p14:tracePt t="57979" x="3071813" y="4467225"/>
          <p14:tracePt t="58010" x="3143250" y="4348163"/>
          <p14:tracePt t="58014" x="3171825" y="4305300"/>
          <p14:tracePt t="58039" x="3219450" y="4219575"/>
          <p14:tracePt t="58043" x="3243263" y="4186238"/>
          <p14:tracePt t="58075" x="3295650" y="4119563"/>
          <p14:tracePt t="58078" x="3305175" y="4095750"/>
          <p14:tracePt t="58130" x="3348038" y="4038600"/>
          <p14:tracePt t="58179" x="3405188" y="3957638"/>
          <p14:tracePt t="58227" x="3429000" y="3924300"/>
          <p14:tracePt t="58247" x="3438525" y="3910013"/>
          <p14:tracePt t="58296" x="3457575" y="3881438"/>
          <p14:tracePt t="58336" x="3462338" y="3871913"/>
          <p14:tracePt t="58357" x="3476625" y="3843338"/>
          <p14:tracePt t="58406" x="3490913" y="3800475"/>
          <p14:tracePt t="58412" x="3490913" y="3786188"/>
          <p14:tracePt t="58460" x="3495675" y="3762375"/>
          <p14:tracePt t="58464" x="3495675" y="3757613"/>
          <p14:tracePt t="58509" x="3500438" y="3752850"/>
          <p14:tracePt t="58528" x="3500438" y="3748088"/>
          <p14:tracePt t="58561" x="3500438" y="3738563"/>
          <p14:tracePt t="58604" x="3500438" y="3657600"/>
          <p14:tracePt t="58619" x="3500438" y="3648075"/>
          <p14:tracePt t="58665" x="3495675" y="3643313"/>
          <p14:tracePt t="58711" x="3495675" y="3633788"/>
          <p14:tracePt t="58915" x="3471863" y="3633788"/>
          <p14:tracePt t="58931" x="3457575" y="3633788"/>
          <p14:tracePt t="58961" x="3414713" y="3657600"/>
          <p14:tracePt t="58994" x="3348038" y="3686175"/>
          <p14:tracePt t="59012" x="3324225" y="3690938"/>
          <p14:tracePt t="59059" x="3209925" y="3738563"/>
          <p14:tracePt t="59073" x="3176588" y="3762375"/>
          <p14:tracePt t="59107" x="3152775" y="3790950"/>
          <p14:tracePt t="59149" x="3152775" y="3795713"/>
          <p14:tracePt t="59372" x="3171825" y="3762375"/>
          <p14:tracePt t="59389" x="3186113" y="3729038"/>
          <p14:tracePt t="59420" x="3209925" y="3667125"/>
          <p14:tracePt t="59428" x="3214688" y="3657600"/>
          <p14:tracePt t="59436" x="3219450" y="3638550"/>
          <p14:tracePt t="59454" x="3219450" y="3629025"/>
          <p14:tracePt t="59585" x="3224213" y="3619500"/>
          <p14:tracePt t="59622" x="3257550" y="3590925"/>
          <p14:tracePt t="59625" x="3257550" y="3586163"/>
          <p14:tracePt t="59648" x="3262313" y="3581400"/>
          <p14:tracePt t="59871" x="3267075" y="3581400"/>
          <p14:tracePt t="60180" x="3281363" y="3581400"/>
          <p14:tracePt t="60214" x="3286125" y="3581400"/>
          <p14:tracePt t="60264" x="3319463" y="3581400"/>
          <p14:tracePt t="60278" x="3338513" y="3581400"/>
          <p14:tracePt t="60297" x="3352800" y="3581400"/>
          <p14:tracePt t="60402" x="3376613" y="3581400"/>
          <p14:tracePt t="60836" x="3376613" y="3586163"/>
          <p14:tracePt t="60857" x="3376613" y="3590925"/>
          <p14:tracePt t="60901" x="3376613" y="3614738"/>
          <p14:tracePt t="60919" x="3371850" y="3619500"/>
          <p14:tracePt t="60961" x="3343275" y="3657600"/>
          <p14:tracePt t="60980" x="3314700" y="3700463"/>
          <p14:tracePt t="61013" x="3252788" y="3786188"/>
          <p14:tracePt t="61039" x="3214688" y="3838575"/>
          <p14:tracePt t="61078" x="3186113" y="3886200"/>
          <p14:tracePt t="61103" x="3162300" y="3929063"/>
          <p14:tracePt t="61136" x="3114675" y="4005263"/>
          <p14:tracePt t="61141" x="3100388" y="4052888"/>
          <p14:tracePt t="61200" x="3033713" y="4233863"/>
          <p14:tracePt t="61227" x="3024188" y="4271963"/>
          <p14:tracePt t="61245" x="3024188" y="4310063"/>
          <p14:tracePt t="61283" x="3024188" y="4395788"/>
          <p14:tracePt t="61296" x="3024188" y="4400550"/>
          <p14:tracePt t="61309" x="3024188" y="4405313"/>
          <p14:tracePt t="61321" x="3028950" y="4405313"/>
          <p14:tracePt t="61342" x="3052763" y="4414838"/>
          <p14:tracePt t="61350" x="3076575" y="4419600"/>
          <p14:tracePt t="61359" x="3095625" y="4424363"/>
          <p14:tracePt t="61366" x="3119438" y="4429125"/>
          <p14:tracePt t="61373" x="3157538" y="4433888"/>
          <p14:tracePt t="61383" x="3200400" y="4443413"/>
          <p14:tracePt t="61404" x="3357563" y="4476750"/>
          <p14:tracePt t="61410" x="3400425" y="4491038"/>
          <p14:tracePt t="61417" x="3457575" y="4500563"/>
          <p14:tracePt t="61427" x="3505200" y="4505325"/>
          <p14:tracePt t="61435" x="3557588" y="4519613"/>
          <p14:tracePt t="61461" x="3686175" y="4543425"/>
          <p14:tracePt t="61479" x="3738563" y="4543425"/>
          <p14:tracePt t="61510" x="3838575" y="4548188"/>
          <p14:tracePt t="61515" x="3862388" y="4548188"/>
          <p14:tracePt t="61541" x="3910013" y="4548188"/>
          <p14:tracePt t="61546" x="3933825" y="4548188"/>
          <p14:tracePt t="61582" x="4033838" y="4548188"/>
          <p14:tracePt t="61590" x="4048125" y="4548188"/>
          <p14:tracePt t="61596" x="4057650" y="4548188"/>
          <p14:tracePt t="61606" x="4081463" y="4548188"/>
          <p14:tracePt t="61634" x="4133850" y="4548188"/>
          <p14:tracePt t="61640" x="4157663" y="4548188"/>
          <p14:tracePt t="61652" x="4171950" y="4548188"/>
          <p14:tracePt t="61674" x="4210050" y="4548188"/>
          <p14:tracePt t="61682" x="4229100" y="4548188"/>
          <p14:tracePt t="61689" x="4238625" y="4548188"/>
          <p14:tracePt t="61744" x="4271963" y="4543425"/>
          <p14:tracePt t="61773" x="4300538" y="4533900"/>
          <p14:tracePt t="61778" x="4310063" y="4529138"/>
          <p14:tracePt t="61804" x="4329113" y="4519613"/>
          <p14:tracePt t="61808" x="4348163" y="4514850"/>
          <p14:tracePt t="61855" x="4405313" y="4491038"/>
          <p14:tracePt t="61861" x="4419600" y="4486275"/>
          <p14:tracePt t="61889" x="4433888" y="4476750"/>
          <p14:tracePt t="62028" x="4433888" y="4467225"/>
          <p14:tracePt t="62133" x="4433888" y="4462463"/>
          <p14:tracePt t="62151" x="4433888" y="4457700"/>
          <p14:tracePt t="62167" x="4433888" y="4452938"/>
          <p14:tracePt t="62210" x="4433888" y="4433888"/>
          <p14:tracePt t="62242" x="4419600" y="4400550"/>
          <p14:tracePt t="62262" x="4419600" y="4371975"/>
          <p14:tracePt t="62305" x="4419600" y="4343400"/>
          <p14:tracePt t="64059" x="4419600" y="4338638"/>
          <p14:tracePt t="64148" x="4419600" y="4333875"/>
          <p14:tracePt t="64195" x="4429125" y="4324350"/>
          <p14:tracePt t="64297" x="4429125" y="4319588"/>
          <p14:tracePt t="64740" x="4438650" y="4314825"/>
          <p14:tracePt t="64789" x="4491038" y="4295775"/>
          <p14:tracePt t="64805" x="4505325" y="4291013"/>
          <p14:tracePt t="64828" x="4519613" y="4286250"/>
          <p14:tracePt t="64930" x="4529138" y="4286250"/>
          <p14:tracePt t="64952" x="4548188" y="4281488"/>
          <p14:tracePt t="64963" x="4552950" y="4281488"/>
          <p14:tracePt t="64998" x="4557713" y="4281488"/>
          <p14:tracePt t="65495" x="4586288" y="4286250"/>
          <p14:tracePt t="65515" x="4614863" y="4295775"/>
          <p14:tracePt t="65521" x="4629150" y="4300538"/>
          <p14:tracePt t="65530" x="4638675" y="4300538"/>
          <p14:tracePt t="65557" x="4667250" y="4310063"/>
          <p14:tracePt t="65578" x="4672013" y="4310063"/>
          <p14:tracePt t="65618" x="4700588" y="4310063"/>
          <p14:tracePt t="65635" x="4710113" y="4310063"/>
          <p14:tracePt t="65649" x="4743450" y="4310063"/>
          <p14:tracePt t="65668" x="4757738" y="4310063"/>
          <p14:tracePt t="65733" x="4772025" y="4310063"/>
          <p14:tracePt t="65761" x="4814888" y="4310063"/>
          <p14:tracePt t="65777" x="4824413" y="4310063"/>
          <p14:tracePt t="65966" x="4862513" y="4319588"/>
          <p14:tracePt t="65975" x="4876800" y="4324350"/>
          <p14:tracePt t="65981" x="4886325" y="4324350"/>
          <p14:tracePt t="65987" x="4900613" y="4324350"/>
          <p14:tracePt t="65994" x="4914900" y="4333875"/>
          <p14:tracePt t="66042" x="4929188" y="4333875"/>
          <p14:tracePt t="66088" x="4991100" y="4333875"/>
          <p14:tracePt t="66104" x="5019675" y="4333875"/>
          <p14:tracePt t="66109" x="5043488" y="4333875"/>
          <p14:tracePt t="66111" x="5057775" y="4333875"/>
          <p14:tracePt t="66119" x="5072063" y="4333875"/>
          <p14:tracePt t="66126" x="5076825" y="4333875"/>
          <p14:tracePt t="66216" x="5214938" y="4352925"/>
          <p14:tracePt t="66242" x="5219700" y="4352925"/>
          <p14:tracePt t="67585" x="5195888" y="4352925"/>
          <p14:tracePt t="67601" x="5153025" y="4357688"/>
          <p14:tracePt t="67621" x="5033963" y="4367213"/>
          <p14:tracePt t="67649" x="4814888" y="4367213"/>
          <p14:tracePt t="67684" x="4610100" y="4367213"/>
          <p14:tracePt t="67686" x="4572000" y="4367213"/>
          <p14:tracePt t="67701" x="4476750" y="4367213"/>
          <p14:tracePt t="67728" x="4333875" y="4367213"/>
          <p14:tracePt t="67749" x="4195763" y="4362450"/>
          <p14:tracePt t="67792" x="3924300" y="4343400"/>
          <p14:tracePt t="67810" x="3843338" y="4329113"/>
          <p14:tracePt t="67843" x="3648075" y="4262438"/>
          <p14:tracePt t="67869" x="3519488" y="4214813"/>
          <p14:tracePt t="67886" x="3448050" y="4181475"/>
          <p14:tracePt t="67889" x="3395663" y="4157663"/>
          <p14:tracePt t="67904" x="3333750" y="4133850"/>
          <p14:tracePt t="67917" x="3281363" y="4110038"/>
          <p14:tracePt t="67919" x="3248025" y="4100513"/>
          <p14:tracePt t="67946" x="3167063" y="4062413"/>
          <p14:tracePt t="67949" x="3114675" y="4033838"/>
          <p14:tracePt t="67965" x="3067050" y="4010025"/>
          <p14:tracePt t="67972" x="3024188" y="3995738"/>
          <p14:tracePt t="67980" x="3014663" y="3990975"/>
          <p14:tracePt t="67994" x="3000375" y="3976688"/>
          <p14:tracePt t="68030" x="2976563" y="3962400"/>
          <p14:tracePt t="68042" x="2971800" y="3957638"/>
          <p14:tracePt t="68045" x="2962275" y="3952875"/>
          <p14:tracePt t="68060" x="2957513" y="3948113"/>
          <p14:tracePt t="68062" x="2947988" y="3943350"/>
          <p14:tracePt t="68086" x="2933700" y="3933825"/>
          <p14:tracePt t="68117" x="2909888" y="3924300"/>
          <p14:tracePt t="68151" x="2871788" y="3881438"/>
          <p14:tracePt t="68156" x="2857500" y="3867150"/>
          <p14:tracePt t="68163" x="2847975" y="3857625"/>
          <p14:tracePt t="68169" x="2833688" y="3848100"/>
          <p14:tracePt t="68182" x="2809875" y="3829050"/>
          <p14:tracePt t="68199" x="2795588" y="3814763"/>
          <p14:tracePt t="68212" x="2786063" y="3805238"/>
          <p14:tracePt t="68242" x="2747963" y="3776663"/>
          <p14:tracePt t="68263" x="2728913" y="3762375"/>
          <p14:tracePt t="68275" x="2724150" y="3757613"/>
          <p14:tracePt t="68280" x="2719388" y="3757613"/>
          <p14:tracePt t="68294" x="2714625" y="3752850"/>
          <p14:tracePt t="68308" x="2709863" y="3743325"/>
          <p14:tracePt t="68341" x="2700338" y="3743325"/>
          <p14:tracePt t="68376" x="2652713" y="3714750"/>
          <p14:tracePt t="68386" x="2652713" y="3709988"/>
          <p14:tracePt t="68417" x="2638425" y="3700463"/>
          <p14:tracePt t="68493" x="2638425" y="3695700"/>
          <p14:tracePt t="68511" x="2633663" y="3695700"/>
          <p14:tracePt t="68543" x="2624138" y="3667125"/>
          <p14:tracePt t="68559" x="2614613" y="3643313"/>
          <p14:tracePt t="68607" x="2595563" y="3600450"/>
          <p14:tracePt t="68611" x="2595563" y="3595688"/>
          <p14:tracePt t="68619" x="2595563" y="3590925"/>
          <p14:tracePt t="68665" x="2595563" y="3581400"/>
          <p14:tracePt t="68682" x="2595563" y="3567113"/>
          <p14:tracePt t="68701" x="2590800" y="3543300"/>
          <p14:tracePt t="68744" x="2590800" y="3524250"/>
          <p14:tracePt t="68760" x="2590800" y="3514725"/>
          <p14:tracePt t="68794" x="2590800" y="3500438"/>
          <p14:tracePt t="68796" x="2590800" y="3490913"/>
          <p14:tracePt t="68805" x="2586038" y="3481388"/>
          <p14:tracePt t="68827" x="2586038" y="3467100"/>
          <p14:tracePt t="68855" x="2586038" y="3448050"/>
          <p14:tracePt t="68897" x="2586038" y="3438525"/>
          <p14:tracePt t="68916" x="2586038" y="3429000"/>
          <p14:tracePt t="68946" x="2586038" y="3424238"/>
          <p14:tracePt t="68996" x="2586038" y="3419475"/>
          <p14:tracePt t="69017" x="2586038" y="3409950"/>
          <p14:tracePt t="69053" x="2586038" y="3405188"/>
          <p14:tracePt t="69428" x="2586038" y="3409950"/>
          <p14:tracePt t="69573" x="2586038" y="3419475"/>
          <p14:tracePt t="69616" x="2586038" y="3424238"/>
          <p14:tracePt t="69651" x="2581275" y="3429000"/>
          <p14:tracePt t="69701" x="2581275" y="3438525"/>
          <p14:tracePt t="69745" x="2581275" y="3452813"/>
          <p14:tracePt t="69752" x="2581275" y="3462338"/>
          <p14:tracePt t="69773" x="2576513" y="3471863"/>
          <p14:tracePt t="69808" x="2576513" y="3486150"/>
          <p14:tracePt t="69826" x="2576513" y="3490913"/>
          <p14:tracePt t="69850" x="2576513" y="3495675"/>
          <p14:tracePt t="69867" x="2576513" y="3500438"/>
          <p14:tracePt t="69899" x="2571750" y="3514725"/>
          <p14:tracePt t="69916" x="2571750" y="3533775"/>
          <p14:tracePt t="69950" x="2571750" y="3557588"/>
          <p14:tracePt t="69976" x="2571750" y="3571875"/>
          <p14:tracePt t="69996" x="2571750" y="3590925"/>
          <p14:tracePt t="70012" x="2571750" y="3605213"/>
          <p14:tracePt t="70087" x="2566988" y="3671888"/>
          <p14:tracePt t="70419" x="2609850" y="3690938"/>
          <p14:tracePt t="70428" x="2657475" y="3705225"/>
          <p14:tracePt t="70434" x="2709863" y="3719513"/>
          <p14:tracePt t="70450" x="2828925" y="3762375"/>
          <p14:tracePt t="70481" x="3033713" y="3852863"/>
          <p14:tracePt t="70484" x="3086100" y="3871913"/>
          <p14:tracePt t="70492" x="3128963" y="3900488"/>
          <p14:tracePt t="70499" x="3167063" y="3914775"/>
          <p14:tracePt t="70525" x="3305175" y="3976688"/>
          <p14:tracePt t="70545" x="3438525" y="4033838"/>
          <p14:tracePt t="70573" x="3600450" y="4090988"/>
          <p14:tracePt t="70602" x="3700463" y="4124325"/>
          <p14:tracePt t="70619" x="3762375" y="4152900"/>
          <p14:tracePt t="70637" x="3824288" y="4176713"/>
          <p14:tracePt t="70664" x="3952875" y="4219575"/>
          <p14:tracePt t="70671" x="3986213" y="4229100"/>
          <p14:tracePt t="70685" x="4010025" y="4238625"/>
          <p14:tracePt t="70686" x="4038600" y="4248150"/>
          <p14:tracePt t="70713" x="4100513" y="4257675"/>
          <p14:tracePt t="70730" x="4129088" y="4262438"/>
          <p14:tracePt t="70733" x="4138613" y="4267200"/>
          <p14:tracePt t="70749" x="4186238" y="4276725"/>
          <p14:tracePt t="70776" x="4257675" y="4295775"/>
          <p14:tracePt t="70797" x="4276725" y="4300538"/>
          <p14:tracePt t="70801" x="4281488" y="4300538"/>
          <p14:tracePt t="70898" x="4343400" y="4319588"/>
          <p14:tracePt t="70920" x="4381500" y="4329113"/>
          <p14:tracePt t="70962" x="4424363" y="4348163"/>
          <p14:tracePt t="70982" x="4443413" y="4362450"/>
          <p14:tracePt t="71010" x="4505325" y="4391025"/>
          <p14:tracePt t="71062" x="4548188" y="4395788"/>
          <p14:tracePt t="71903" x="4552950" y="4352925"/>
          <p14:tracePt t="71930" x="4557713" y="4343400"/>
          <p14:tracePt t="71994" x="4562475" y="4333875"/>
          <p14:tracePt t="72014" x="4572000" y="4319588"/>
          <p14:tracePt t="72026" x="4572000" y="4314825"/>
          <p14:tracePt t="72028" x="4572000" y="4310063"/>
          <p14:tracePt t="72059" x="4576763" y="4310063"/>
          <p14:tracePt t="73210" x="4643438" y="4310063"/>
          <p14:tracePt t="73214" x="4652963" y="4310063"/>
          <p14:tracePt t="73244" x="4691063" y="4300538"/>
          <p14:tracePt t="73622" x="4705350" y="4300538"/>
          <p14:tracePt t="73652" x="4714875" y="4300538"/>
          <p14:tracePt t="73743" x="4724400" y="4300538"/>
          <p14:tracePt t="73776" x="4762500" y="4300538"/>
          <p14:tracePt t="73906" x="4781550" y="4300538"/>
          <p14:tracePt t="74430" x="4795838" y="4333875"/>
          <p14:tracePt t="74452" x="4795838" y="4357688"/>
          <p14:tracePt t="74459" x="4795838" y="4371975"/>
          <p14:tracePt t="74464" x="4795838" y="4386263"/>
          <p14:tracePt t="74468" x="4795838" y="4405313"/>
          <p14:tracePt t="74478" x="4795838" y="4419600"/>
          <p14:tracePt t="74482" x="4795838" y="4448175"/>
          <p14:tracePt t="74493" x="4781550" y="4471988"/>
          <p14:tracePt t="74512" x="4752975" y="4567238"/>
          <p14:tracePt t="74518" x="4729163" y="4619625"/>
          <p14:tracePt t="74528" x="4700588" y="4662488"/>
          <p14:tracePt t="74538" x="4662488" y="4714875"/>
          <p14:tracePt t="74543" x="4629150" y="4757738"/>
          <p14:tracePt t="74557" x="4529138" y="4862513"/>
          <p14:tracePt t="74604" x="4119563" y="5162550"/>
          <p14:tracePt t="74632" x="3805238" y="5362575"/>
          <p14:tracePt t="74638" x="3733800" y="5400675"/>
          <p14:tracePt t="74654" x="3614738" y="5462588"/>
          <p14:tracePt t="74664" x="3571875" y="5491163"/>
          <p14:tracePt t="74709" x="3367088" y="5586413"/>
          <p14:tracePt t="74713" x="3324225" y="5610225"/>
          <p14:tracePt t="74733" x="3200400" y="5648325"/>
          <p14:tracePt t="74757" x="3109913" y="5653088"/>
          <p14:tracePt t="74763" x="3095625" y="5653088"/>
          <p14:tracePt t="74781" x="3048000" y="5653088"/>
          <p14:tracePt t="74793" x="3014663" y="5653088"/>
          <p14:tracePt t="74808" x="2971800" y="5653088"/>
          <p14:tracePt t="74840" x="2805113" y="5653088"/>
          <p14:tracePt t="74868" x="2743200" y="5653088"/>
          <p14:tracePt t="74873" x="2724150" y="5653088"/>
          <p14:tracePt t="74889" x="2709863" y="5653088"/>
          <p14:tracePt t="74896" x="2700338" y="5653088"/>
          <p14:tracePt t="74902" x="2695575" y="5653088"/>
          <p14:tracePt t="74931" x="2647950" y="5662613"/>
          <p14:tracePt t="74951" x="2633663" y="5662613"/>
          <p14:tracePt t="74978" x="2619375" y="5667375"/>
          <p14:tracePt t="75029" x="2595563" y="5667375"/>
          <p14:tracePt t="75056" x="2528888" y="5667375"/>
          <p14:tracePt t="75078" x="2486025" y="5667375"/>
          <p14:tracePt t="75102" x="2481263" y="5667375"/>
          <p14:tracePt t="75320" x="2509838" y="5667375"/>
          <p14:tracePt t="75324" x="2538413" y="5667375"/>
          <p14:tracePt t="75355" x="2695575" y="5657850"/>
          <p14:tracePt t="75370" x="2781300" y="5657850"/>
          <p14:tracePt t="75401" x="2881313" y="5657850"/>
          <p14:tracePt t="75403" x="2895600" y="5657850"/>
          <p14:tracePt t="75420" x="2905125" y="5657850"/>
          <p14:tracePt t="75446" x="2909888" y="5657850"/>
          <p14:tracePt t="75492" x="3081338" y="5657850"/>
          <p14:tracePt t="75497" x="3119438" y="5657850"/>
          <p14:tracePt t="75501" x="3148013" y="5657850"/>
          <p14:tracePt t="75510" x="3171825" y="5657850"/>
          <p14:tracePt t="75515" x="3186113" y="5657850"/>
          <p14:tracePt t="75532" x="3190875" y="5657850"/>
          <p14:tracePt t="75622" x="3267075" y="5657850"/>
          <p14:tracePt t="75641" x="3300413" y="5657850"/>
          <p14:tracePt t="75647" x="3309938" y="5657850"/>
          <p14:tracePt t="75654" x="3314700" y="5657850"/>
          <p14:tracePt t="75680" x="3324225" y="5657850"/>
          <p14:tracePt t="75699" x="3338513" y="5657850"/>
          <p14:tracePt t="75713" x="3348038" y="5657850"/>
          <p14:tracePt t="75745" x="3424238" y="5657850"/>
          <p14:tracePt t="75777" x="3457575" y="5657850"/>
          <p14:tracePt t="75797" x="3481388" y="5667375"/>
          <p14:tracePt t="75825" x="3509963" y="5667375"/>
          <p14:tracePt t="75830" x="3519488" y="5667375"/>
          <p14:tracePt t="75839" x="3529013" y="5667375"/>
          <p14:tracePt t="75854" x="3548063" y="5667375"/>
          <p14:tracePt t="76054" x="3524250" y="5667375"/>
          <p14:tracePt t="76058" x="3505200" y="5672138"/>
          <p14:tracePt t="76074" x="3476625" y="5672138"/>
          <p14:tracePt t="76098" x="3414713" y="5672138"/>
          <p14:tracePt t="76118" x="3319463" y="5672138"/>
          <p14:tracePt t="76137" x="3233738" y="5672138"/>
          <p14:tracePt t="76142" x="3195638" y="5672138"/>
          <p14:tracePt t="76149" x="3157538" y="5672138"/>
          <p14:tracePt t="76153" x="3128963" y="5672138"/>
          <p14:tracePt t="76181" x="3052763" y="5672138"/>
          <p14:tracePt t="76213" x="2971800" y="5672138"/>
          <p14:tracePt t="76244" x="2933700" y="5672138"/>
          <p14:tracePt t="76276" x="2862263" y="5672138"/>
          <p14:tracePt t="76294" x="2809875" y="5672138"/>
          <p14:tracePt t="76300" x="2800350" y="5672138"/>
          <p14:tracePt t="76310" x="2771775" y="5672138"/>
          <p14:tracePt t="76313" x="2762250" y="5672138"/>
          <p14:tracePt t="76337" x="2705100" y="5667375"/>
          <p14:tracePt t="76353" x="2662238" y="5662613"/>
          <p14:tracePt t="76388" x="2628900" y="5657850"/>
          <p14:tracePt t="76585" x="2633663" y="5657850"/>
          <p14:tracePt t="76632" x="2695575" y="5648325"/>
          <p14:tracePt t="76637" x="2724150" y="5648325"/>
          <p14:tracePt t="76654" x="2838450" y="5643563"/>
          <p14:tracePt t="76666" x="2947988" y="5643563"/>
          <p14:tracePt t="76682" x="3052763" y="5643563"/>
          <p14:tracePt t="76719" x="3262313" y="5643563"/>
          <p14:tracePt t="76742" x="3352800" y="5643563"/>
          <p14:tracePt t="76749" x="3376613" y="5643563"/>
          <p14:tracePt t="76772" x="3386138" y="5648325"/>
          <p14:tracePt t="76902" x="3400425" y="5648325"/>
          <p14:tracePt t="77322" x="3390900" y="5653088"/>
          <p14:tracePt t="77340" x="3348038" y="5662613"/>
          <p14:tracePt t="77351" x="3333750" y="5667375"/>
          <p14:tracePt t="77354" x="3314700" y="5667375"/>
          <p14:tracePt t="77369" x="3243263" y="5672138"/>
          <p14:tracePt t="77385" x="3157538" y="5676900"/>
          <p14:tracePt t="77418" x="2952750" y="5676900"/>
          <p14:tracePt t="77430" x="2905125" y="5676900"/>
          <p14:tracePt t="77446" x="2881313" y="5676900"/>
          <p14:tracePt t="77452" x="2871788" y="5676900"/>
          <p14:tracePt t="77460" x="2867025" y="5676900"/>
          <p14:tracePt t="77478" x="2857500" y="5676900"/>
          <p14:tracePt t="77482" x="2852738" y="5676900"/>
          <p14:tracePt t="77489" x="2847975" y="5676900"/>
          <p14:tracePt t="77512" x="2824163" y="5676900"/>
          <p14:tracePt t="77560" x="2738438" y="5676900"/>
          <p14:tracePt t="77586" x="2695575" y="5676900"/>
          <p14:tracePt t="77620" x="2638425" y="5676900"/>
          <p14:tracePt t="77652" x="2595563" y="5686425"/>
          <p14:tracePt t="77654" x="2590800" y="5686425"/>
          <p14:tracePt t="77668" x="2581275" y="5686425"/>
          <p14:tracePt t="77977" x="2590800" y="5686425"/>
          <p14:tracePt t="77995" x="2671763" y="5672138"/>
          <p14:tracePt t="78030" x="2857500" y="5672138"/>
          <p14:tracePt t="78055" x="2928938" y="5672138"/>
          <p14:tracePt t="78078" x="2957513" y="5672138"/>
          <p14:tracePt t="78093" x="2971800" y="5672138"/>
          <p14:tracePt t="78170" x="3205163" y="5686425"/>
          <p14:tracePt t="78219" x="3271838" y="5695950"/>
          <p14:tracePt t="78225" x="3281363" y="5695950"/>
          <p14:tracePt t="78233" x="3305175" y="5695950"/>
          <p14:tracePt t="78247" x="3333750" y="5695950"/>
          <p14:tracePt t="78264" x="3348038" y="5695950"/>
          <p14:tracePt t="78305" x="3352800" y="5695950"/>
          <p14:tracePt t="79121" x="3409950" y="5648325"/>
          <p14:tracePt t="79140" x="3462338" y="5605463"/>
          <p14:tracePt t="79147" x="3495675" y="5586413"/>
          <p14:tracePt t="79171" x="3614738" y="5529263"/>
          <p14:tracePt t="79180" x="3648075" y="5510213"/>
          <p14:tracePt t="79186" x="3690938" y="5491163"/>
          <p14:tracePt t="79194" x="3733800" y="5467350"/>
          <p14:tracePt t="79213" x="3805238" y="5429250"/>
          <p14:tracePt t="79217" x="3857625" y="5405438"/>
          <p14:tracePt t="79242" x="4014788" y="5324475"/>
          <p14:tracePt t="79247" x="4067175" y="5295900"/>
          <p14:tracePt t="79263" x="4176713" y="5229225"/>
          <p14:tracePt t="79291" x="4410075" y="5043488"/>
          <p14:tracePt t="79298" x="4443413" y="5014913"/>
          <p14:tracePt t="79309" x="4486275" y="4972050"/>
          <p14:tracePt t="79315" x="4524375" y="4933950"/>
          <p14:tracePt t="79318" x="4548188" y="4900613"/>
          <p14:tracePt t="79329" x="4586288" y="4867275"/>
          <p14:tracePt t="79338" x="4610100" y="4833938"/>
          <p14:tracePt t="79359" x="4676775" y="4748213"/>
          <p14:tracePt t="79366" x="4700588" y="4724400"/>
          <p14:tracePt t="79371" x="4714875" y="4700588"/>
          <p14:tracePt t="79418" x="4762500" y="4605338"/>
          <p14:tracePt t="79425" x="4762500" y="4600575"/>
          <p14:tracePt t="79432" x="4762500" y="4595813"/>
          <p14:tracePt t="79463" x="4772025" y="4576763"/>
          <p14:tracePt t="79483" x="4772025" y="4572000"/>
          <p14:tracePt t="79527" x="4772025" y="4557713"/>
          <p14:tracePt t="79548" x="4767263" y="4543425"/>
          <p14:tracePt t="79564" x="4762500" y="4533900"/>
          <p14:tracePt t="79566" x="4757738" y="4524375"/>
          <p14:tracePt t="79575" x="4743450" y="4519613"/>
          <p14:tracePt t="79590" x="4738688" y="4510088"/>
          <p14:tracePt t="79621" x="4705350" y="4457700"/>
          <p14:tracePt t="79635" x="4691063" y="4433888"/>
          <p14:tracePt t="79683" x="4643438" y="4367213"/>
          <p14:tracePt t="79686" x="4633913" y="4362450"/>
          <p14:tracePt t="79695" x="4629150" y="4357688"/>
          <p14:tracePt t="79713" x="4614863" y="4343400"/>
          <p14:tracePt t="79733" x="4600575" y="4333875"/>
          <p14:tracePt t="79742" x="4600575" y="4329113"/>
          <p14:tracePt t="79763" x="4595813" y="4324350"/>
          <p14:tracePt t="79823" x="4591050" y="4324350"/>
          <p14:tracePt t="79843" x="4586288" y="4324350"/>
          <p14:tracePt t="79898" x="4581525" y="4324350"/>
          <p14:tracePt t="79952" x="4572000" y="4324350"/>
          <p14:tracePt t="79993" x="4572000" y="4329113"/>
          <p14:tracePt t="80009" x="4572000" y="4333875"/>
          <p14:tracePt t="80042" x="4572000" y="4338638"/>
          <p14:tracePt t="80307" x="4581525" y="4338638"/>
          <p14:tracePt t="80309" x="4586288" y="4338638"/>
          <p14:tracePt t="80368" x="4681538" y="4338638"/>
          <p14:tracePt t="80402" x="4738688" y="4338638"/>
          <p14:tracePt t="80430" x="4776788" y="4338638"/>
          <p14:tracePt t="80436" x="4795838" y="4338638"/>
          <p14:tracePt t="80451" x="4819650" y="4338638"/>
          <p14:tracePt t="80508" x="4857750" y="4338638"/>
          <p14:tracePt t="81332" x="4862513" y="4338638"/>
          <p14:tracePt t="81369" x="4867275" y="4338638"/>
          <p14:tracePt t="81559" x="4881563" y="4338638"/>
          <p14:tracePt t="81564" x="4886325" y="4338638"/>
          <p14:tracePt t="81576" x="4891088" y="4338638"/>
          <p14:tracePt t="81669" x="4914900" y="4338638"/>
          <p14:tracePt t="81686" x="4948238" y="4338638"/>
          <p14:tracePt t="81711" x="4967288" y="4338638"/>
          <p14:tracePt t="82813" x="4924425" y="4338638"/>
          <p14:tracePt t="82859" x="4872038" y="4338638"/>
          <p14:tracePt t="82900" x="4829175" y="4338638"/>
          <p14:tracePt t="82904" x="4810125" y="4338638"/>
          <p14:tracePt t="82932" x="4772025" y="4338638"/>
          <p14:tracePt t="82968" x="4591050" y="4338638"/>
          <p14:tracePt t="82993" x="4548188" y="4338638"/>
          <p14:tracePt t="82998" x="4543425" y="4338638"/>
          <p14:tracePt t="83242" x="4557713" y="4338638"/>
          <p14:tracePt t="83248" x="4562475" y="4338638"/>
          <p14:tracePt t="83264" x="4576763" y="4338638"/>
          <p14:tracePt t="83271" x="4586288" y="4338638"/>
          <p14:tracePt t="83285" x="4629150" y="4338638"/>
          <p14:tracePt t="83296" x="4643438" y="4338638"/>
          <p14:tracePt t="83307" x="4700588" y="4343400"/>
          <p14:tracePt t="83313" x="4738688" y="4343400"/>
          <p14:tracePt t="83317" x="4767263" y="4343400"/>
          <p14:tracePt t="83326" x="4791075" y="4343400"/>
          <p14:tracePt t="83341" x="4824413" y="4343400"/>
          <p14:tracePt t="83370" x="4843463" y="4348163"/>
          <p14:tracePt t="83418" x="4881563" y="4357688"/>
          <p14:tracePt t="83447" x="4933950" y="4362450"/>
          <p14:tracePt t="83496" x="4943475" y="4362450"/>
          <p14:tracePt t="83558" x="4976813" y="4362450"/>
          <p14:tracePt t="83587" x="4995863" y="4362450"/>
          <p14:tracePt t="83730" x="5000625" y="4362450"/>
          <p14:tracePt t="83897" x="5014913" y="4357688"/>
          <p14:tracePt t="83958" x="5033963" y="4352925"/>
          <p14:tracePt t="83961" x="5057775" y="4348163"/>
          <p14:tracePt t="83994" x="5105400" y="4338638"/>
          <p14:tracePt t="84025" x="5114925" y="4338638"/>
          <p14:tracePt t="84074" x="5133975" y="4338638"/>
          <p14:tracePt t="84092" x="5138738" y="4338638"/>
          <p14:tracePt t="84158" x="5157788" y="4338638"/>
          <p14:tracePt t="84177" x="5186363" y="4343400"/>
          <p14:tracePt t="84194" x="5210175" y="4343400"/>
          <p14:tracePt t="84233" x="5219700" y="4343400"/>
          <p14:tracePt t="84293" x="5286375" y="4343400"/>
          <p14:tracePt t="84319" x="5419725" y="4343400"/>
          <p14:tracePt t="84337" x="5434013" y="4343400"/>
          <p14:tracePt t="84444" x="5434013" y="4348163"/>
          <p14:tracePt t="84493" x="5414963" y="4357688"/>
          <p14:tracePt t="84513" x="5400675" y="4362450"/>
          <p14:tracePt t="84526" x="5357813" y="4371975"/>
          <p14:tracePt t="84545" x="5319713" y="4376738"/>
          <p14:tracePt t="84554" x="5272088" y="4386263"/>
          <p14:tracePt t="84563" x="5224463" y="4386263"/>
          <p14:tracePt t="84572" x="5205413" y="4386263"/>
          <p14:tracePt t="84590" x="5076825" y="4395788"/>
          <p14:tracePt t="84592" x="5010150" y="4395788"/>
          <p14:tracePt t="84634" x="4719638" y="4410075"/>
          <p14:tracePt t="84638" x="4652963" y="4414838"/>
          <p14:tracePt t="84684" x="4324350" y="4476750"/>
          <p14:tracePt t="84733" x="4195763" y="4486275"/>
          <p14:tracePt t="84738" x="4186238" y="4486275"/>
          <p14:tracePt t="84748" x="4176713" y="4486275"/>
          <p14:tracePt t="84775" x="4133850" y="4491038"/>
          <p14:tracePt t="84795" x="4071938" y="4495800"/>
          <p14:tracePt t="84827" x="3976688" y="4500563"/>
          <p14:tracePt t="84834" x="3952875" y="4500563"/>
          <p14:tracePt t="84839" x="3938588" y="4505325"/>
          <p14:tracePt t="84888" x="3881438" y="4505325"/>
          <p14:tracePt t="84908" x="3871913" y="4505325"/>
          <p14:tracePt t="84932" x="3857625" y="4505325"/>
          <p14:tracePt t="84953" x="3843338" y="4505325"/>
          <p14:tracePt t="84960" x="3838575" y="4505325"/>
          <p14:tracePt t="84994" x="3810000" y="4505325"/>
          <p14:tracePt t="84997" x="3800475" y="4505325"/>
          <p14:tracePt t="85008" x="3795713" y="4505325"/>
          <p14:tracePt t="85054" x="3790950" y="4505325"/>
          <p14:tracePt t="85357" x="3767138" y="4491038"/>
          <p14:tracePt t="85365" x="3762375" y="4486275"/>
          <p14:tracePt t="85403" x="3752850" y="4481513"/>
          <p14:tracePt t="85423" x="3743325" y="4471988"/>
          <p14:tracePt t="85448" x="3714750" y="4457700"/>
          <p14:tracePt t="85493" x="3705225" y="4452938"/>
          <p14:tracePt t="85511" x="3700463" y="4448175"/>
          <p14:tracePt t="85544" x="3676650" y="4443413"/>
          <p14:tracePt t="85570" x="3671888" y="4443413"/>
          <p14:tracePt t="85605" x="3671888" y="4438650"/>
          <p14:tracePt t="85665" x="3676650" y="4433888"/>
          <p14:tracePt t="85682" x="3686175" y="4424363"/>
          <p14:tracePt t="85713" x="3709988" y="4410075"/>
          <p14:tracePt t="85750" x="3729038" y="4405313"/>
          <p14:tracePt t="85777" x="3738563" y="4400550"/>
          <p14:tracePt t="85795" x="3748088" y="4395788"/>
          <p14:tracePt t="85810" x="3752850" y="4395788"/>
          <p14:tracePt t="85836" x="3767138" y="4391025"/>
          <p14:tracePt t="85853" x="3795713" y="4391025"/>
          <p14:tracePt t="85869" x="3819525" y="4391025"/>
          <p14:tracePt t="85891" x="3852863" y="4391025"/>
          <p14:tracePt t="85904" x="3876675" y="4391025"/>
          <p14:tracePt t="85934" x="3924300" y="4391025"/>
          <p14:tracePt t="85993" x="4038600" y="4391025"/>
          <p14:tracePt t="86041" x="4043363" y="4391025"/>
          <p14:tracePt t="86092" x="4057650" y="4391025"/>
          <p14:tracePt t="86119" x="4067175" y="4391025"/>
          <p14:tracePt t="86153" x="4095750" y="4391025"/>
          <p14:tracePt t="86180" x="4148138" y="4381500"/>
          <p14:tracePt t="86184" x="4157663" y="4376738"/>
          <p14:tracePt t="86241" x="4171950" y="4371975"/>
          <p14:tracePt t="86335" x="4195763" y="4371975"/>
          <p14:tracePt t="86339" x="4200525" y="4371975"/>
          <p14:tracePt t="86357" x="4210050" y="4371975"/>
          <p14:tracePt t="86405" x="4276725" y="4362450"/>
          <p14:tracePt t="86409" x="4291013" y="4362450"/>
          <p14:tracePt t="86447" x="4329113" y="4357688"/>
          <p14:tracePt t="86570" x="4333875" y="4357688"/>
          <p14:tracePt t="86631" x="4333875" y="4352925"/>
          <p14:tracePt t="87181" x="4329113" y="4352925"/>
          <p14:tracePt t="87304" x="4324350" y="4352925"/>
          <p14:tracePt t="87335" x="4319588" y="4352925"/>
          <p14:tracePt t="87496" x="4319588" y="4348163"/>
          <p14:tracePt t="87681" x="4438650" y="4348163"/>
          <p14:tracePt t="87698" x="4486275" y="4348163"/>
          <p14:tracePt t="87711" x="4538663" y="4348163"/>
          <p14:tracePt t="87727" x="4576763" y="4348163"/>
          <p14:tracePt t="87744" x="4581525" y="4348163"/>
          <p14:tracePt t="87808" x="4591050" y="4348163"/>
          <p14:tracePt t="87830" x="4638675" y="4348163"/>
          <p14:tracePt t="87837" x="4652963" y="4348163"/>
          <p14:tracePt t="87842" x="4676775" y="4352925"/>
          <p14:tracePt t="87851" x="4681538" y="4352925"/>
          <p14:tracePt t="87854" x="4691063" y="4352925"/>
          <p14:tracePt t="87870" x="4700588" y="4352925"/>
          <p14:tracePt t="87930" x="4719638" y="4352925"/>
          <p14:tracePt t="87954" x="4752975" y="4352925"/>
          <p14:tracePt t="87980" x="4772025" y="4352925"/>
          <p14:tracePt t="87993" x="4781550" y="4352925"/>
          <p14:tracePt t="87997" x="4786313" y="4352925"/>
          <p14:tracePt t="88011" x="4791075" y="4352925"/>
          <p14:tracePt t="88075" x="4867275" y="4352925"/>
          <p14:tracePt t="88081" x="4886325" y="4352925"/>
          <p14:tracePt t="88087" x="4910138" y="4352925"/>
          <p14:tracePt t="88118" x="5024438" y="4352925"/>
          <p14:tracePt t="88137" x="5067300" y="4352925"/>
          <p14:tracePt t="88143" x="5095875" y="4352925"/>
          <p14:tracePt t="88152" x="5110163" y="4352925"/>
          <p14:tracePt t="88159" x="5133975" y="4352925"/>
          <p14:tracePt t="88169" x="5157788" y="4352925"/>
          <p14:tracePt t="88177" x="5162550" y="4352925"/>
          <p14:tracePt t="88200" x="5186363" y="4352925"/>
          <p14:tracePt t="88210" x="5191125" y="4352925"/>
          <p14:tracePt t="88230" x="5205413" y="4352925"/>
          <p14:tracePt t="88249" x="5238750" y="4352925"/>
          <p14:tracePt t="88276" x="5281613" y="4352925"/>
          <p14:tracePt t="88287" x="5305425" y="4352925"/>
          <p14:tracePt t="88298" x="5324475" y="4352925"/>
          <p14:tracePt t="88306" x="5362575" y="4352925"/>
          <p14:tracePt t="88313" x="5376863" y="4352925"/>
          <p14:tracePt t="88355" x="5414963" y="4352925"/>
          <p14:tracePt t="88397" x="5448300" y="4352925"/>
          <p14:tracePt t="88419" x="5457825" y="4352925"/>
          <p14:tracePt t="88444" x="5462588" y="4352925"/>
          <p14:tracePt t="88576" x="5457825" y="4352925"/>
          <p14:tracePt t="88602" x="5443538" y="4352925"/>
          <p14:tracePt t="88621" x="5357813" y="4352925"/>
          <p14:tracePt t="88636" x="5286375" y="4348163"/>
          <p14:tracePt t="88655" x="5200650" y="4333875"/>
          <p14:tracePt t="88681" x="5048250" y="4314825"/>
          <p14:tracePt t="88686" x="5019675" y="4314825"/>
          <p14:tracePt t="88710" x="4981575" y="4310063"/>
          <p14:tracePt t="88729" x="4976813" y="4310063"/>
          <p14:tracePt t="88791" x="4948238" y="4310063"/>
          <p14:tracePt t="88797" x="4924425" y="4310063"/>
          <p14:tracePt t="88804" x="4895850" y="4310063"/>
          <p14:tracePt t="88809" x="4876800" y="4310063"/>
          <p14:tracePt t="88840" x="4776788" y="4310063"/>
          <p14:tracePt t="88858" x="4757738" y="4310063"/>
          <p14:tracePt t="88865" x="4748213" y="4310063"/>
          <p14:tracePt t="88889" x="4714875" y="4310063"/>
          <p14:tracePt t="88935" x="4657725" y="4310063"/>
          <p14:tracePt t="88960" x="4614863" y="4310063"/>
          <p14:tracePt t="88964" x="4605338" y="4310063"/>
          <p14:tracePt t="88981" x="4576763" y="4310063"/>
          <p14:tracePt t="88995" x="4562475" y="4314825"/>
          <p14:tracePt t="89057" x="4552950" y="4314825"/>
          <p14:tracePt t="89088" x="4514850" y="4314825"/>
          <p14:tracePt t="89106" x="4500563" y="4314825"/>
          <p14:tracePt t="89138" x="4486275" y="4314825"/>
          <p14:tracePt t="89304" x="4586288" y="4314825"/>
          <p14:tracePt t="89309" x="4610100" y="4314825"/>
          <p14:tracePt t="89327" x="4648200" y="4319588"/>
          <p14:tracePt t="89339" x="4705350" y="4324350"/>
          <p14:tracePt t="89358" x="4757738" y="4324350"/>
          <p14:tracePt t="89364" x="4776788" y="4333875"/>
          <p14:tracePt t="89370" x="4786313" y="4333875"/>
          <p14:tracePt t="89384" x="4795838" y="4333875"/>
          <p14:tracePt t="89460" x="4824413" y="4333875"/>
          <p14:tracePt t="89476" x="4838700" y="4333875"/>
          <p14:tracePt t="89508" x="4843463" y="4333875"/>
          <p14:tracePt t="89709" x="4824413" y="4333875"/>
          <p14:tracePt t="89714" x="4819650" y="4333875"/>
          <p14:tracePt t="89732" x="4810125" y="4333875"/>
          <p14:tracePt t="89773" x="4781550" y="4333875"/>
          <p14:tracePt t="89775" x="4776788" y="4333875"/>
          <p14:tracePt t="89795" x="4772025" y="4333875"/>
          <p14:tracePt t="89825" x="4767263" y="4333875"/>
          <p14:tracePt t="89871" x="4757738" y="4333875"/>
          <p14:tracePt t="89912" x="4743450" y="4329113"/>
          <p14:tracePt t="89960" x="4729163" y="4329113"/>
          <p14:tracePt t="89964" x="4724400" y="4329113"/>
          <p14:tracePt t="90014" x="4700588" y="4324350"/>
          <p14:tracePt t="90029" x="4695825" y="4324350"/>
          <p14:tracePt t="90412" x="4695825" y="4319588"/>
          <p14:tracePt t="90555" x="4695825" y="4314825"/>
          <p14:tracePt t="90576" x="4695825" y="4300538"/>
          <p14:tracePt t="90603" x="4695825" y="4286250"/>
          <p14:tracePt t="90619" x="4691063" y="4271963"/>
          <p14:tracePt t="90642" x="4686300" y="4262438"/>
          <p14:tracePt t="90664" x="4672013" y="4252913"/>
          <p14:tracePt t="90698" x="4672013" y="4248150"/>
          <p14:tracePt t="90730" x="4667250" y="4248150"/>
          <p14:tracePt t="90750" x="4662488" y="4238625"/>
          <p14:tracePt t="90791" x="4652963" y="4233863"/>
          <p14:tracePt t="90897" x="4648200" y="4233863"/>
          <p14:tracePt t="90915" x="4638675" y="4233863"/>
          <p14:tracePt t="90948" x="4619625" y="4229100"/>
          <p14:tracePt t="90978" x="4519613" y="4200525"/>
          <p14:tracePt t="90982" x="4491038" y="4195763"/>
          <p14:tracePt t="90991" x="4448175" y="4195763"/>
          <p14:tracePt t="91011" x="4386263" y="4186238"/>
          <p14:tracePt t="91016" x="4348163" y="4176713"/>
          <p14:tracePt t="91044" x="4214813" y="4143375"/>
          <p14:tracePt t="91054" x="4181475" y="4138613"/>
          <p14:tracePt t="91060" x="4148138" y="4124325"/>
          <p14:tracePt t="91075" x="4076700" y="4105275"/>
          <p14:tracePt t="91100" x="3995738" y="4090988"/>
          <p14:tracePt t="91103" x="3971925" y="4081463"/>
          <p14:tracePt t="91133" x="3871913" y="4062413"/>
          <p14:tracePt t="91139" x="3833813" y="4052888"/>
          <p14:tracePt t="91148" x="3800475" y="4048125"/>
          <p14:tracePt t="91169" x="3762375" y="4038600"/>
          <p14:tracePt t="91176" x="3724275" y="4033838"/>
          <p14:tracePt t="91182" x="3700463" y="4029075"/>
          <p14:tracePt t="91188" x="3676650" y="4024313"/>
          <p14:tracePt t="91212" x="3638550" y="4014788"/>
          <p14:tracePt t="91216" x="3619500" y="4005263"/>
          <p14:tracePt t="91244" x="3529013" y="3981450"/>
          <p14:tracePt t="91266" x="3395663" y="3952875"/>
          <p14:tracePt t="91312" x="3095625" y="3857625"/>
          <p14:tracePt t="91327" x="3071813" y="3852863"/>
          <p14:tracePt t="91342" x="3038475" y="3843338"/>
          <p14:tracePt t="91369" x="2990850" y="3829050"/>
          <p14:tracePt t="91372" x="2957513" y="3819525"/>
          <p14:tracePt t="91389" x="2895600" y="3810000"/>
          <p14:tracePt t="91398" x="2843213" y="3800475"/>
          <p14:tracePt t="91404" x="2805113" y="3800475"/>
          <p14:tracePt t="91410" x="2747963" y="3786188"/>
          <p14:tracePt t="91435" x="2657475" y="3767138"/>
          <p14:tracePt t="91463" x="2628900" y="3757613"/>
          <p14:tracePt t="91493" x="2614613" y="3748088"/>
          <p14:tracePt t="91514" x="2576513" y="3743325"/>
          <p14:tracePt t="91521" x="2547938" y="3738563"/>
          <p14:tracePt t="91526" x="2514600" y="3733800"/>
          <p14:tracePt t="91530" x="2500313" y="3729038"/>
          <p14:tracePt t="91572" x="2438400" y="3705225"/>
          <p14:tracePt t="91668" x="2433638" y="3705225"/>
          <p14:tracePt t="91712" x="2428875" y="3705225"/>
          <p14:tracePt t="91730" x="2428875" y="3690938"/>
          <p14:tracePt t="91775" x="2409825" y="3681413"/>
          <p14:tracePt t="91870" x="2405063" y="3681413"/>
          <p14:tracePt t="91948" x="2395538" y="3671888"/>
          <p14:tracePt t="91980" x="2386013" y="3662363"/>
          <p14:tracePt t="92057" x="2386013" y="3657600"/>
          <p14:tracePt t="92088" x="2381250" y="3643313"/>
          <p14:tracePt t="92104" x="2381250" y="3638550"/>
          <p14:tracePt t="92135" x="2381250" y="3633788"/>
          <p14:tracePt t="92163" x="2376488" y="3624263"/>
          <p14:tracePt t="93806" x="2371725" y="3614738"/>
          <p14:tracePt t="93853" x="2371725" y="3609975"/>
          <p14:tracePt t="94309" x="2428875" y="3624263"/>
          <p14:tracePt t="94340" x="2638425" y="3676650"/>
          <p14:tracePt t="94342" x="2714625" y="3690938"/>
          <p14:tracePt t="94372" x="3081338" y="3762375"/>
          <p14:tracePt t="94402" x="3376613" y="3838575"/>
          <p14:tracePt t="94418" x="3486150" y="3867150"/>
          <p14:tracePt t="94429" x="3533775" y="3881438"/>
          <p14:tracePt t="94433" x="3576638" y="3905250"/>
          <p14:tracePt t="94466" x="3714750" y="3957638"/>
          <p14:tracePt t="94494" x="3833813" y="4005263"/>
          <p14:tracePt t="94509" x="3900488" y="4038600"/>
          <p14:tracePt t="94541" x="4033838" y="4100513"/>
          <p14:tracePt t="94555" x="4105275" y="4133850"/>
          <p14:tracePt t="94584" x="4181475" y="4157663"/>
          <p14:tracePt t="94606" x="4224338" y="4181475"/>
          <p14:tracePt t="94615" x="4238625" y="4191000"/>
          <p14:tracePt t="94620" x="4252913" y="4195763"/>
          <p14:tracePt t="94634" x="4295775" y="4219575"/>
          <p14:tracePt t="94666" x="4357688" y="4238625"/>
          <p14:tracePt t="94682" x="4386263" y="4248150"/>
          <p14:tracePt t="94702" x="4414838" y="4257675"/>
          <p14:tracePt t="94714" x="4424363" y="4262438"/>
          <p14:tracePt t="94718" x="4433888" y="4267200"/>
          <p14:tracePt t="94726" x="4448175" y="4271963"/>
          <p14:tracePt t="94743" x="4457700" y="4281488"/>
          <p14:tracePt t="94746" x="4462463" y="4286250"/>
          <p14:tracePt t="94825" x="4476750" y="4300538"/>
          <p14:tracePt t="94839" x="4486275" y="4305300"/>
          <p14:tracePt t="94867" x="4486275" y="4310063"/>
          <p14:tracePt t="94920" x="4491038" y="4314825"/>
          <p14:tracePt t="95023" x="4495800" y="4314825"/>
          <p14:tracePt t="95090" x="4500563" y="4314825"/>
          <p14:tracePt t="95107" x="4505325" y="4314825"/>
          <p14:tracePt t="95145" x="4519613" y="4314825"/>
          <p14:tracePt t="95213" x="4524375" y="4314825"/>
          <p14:tracePt t="95242" x="4529138" y="4310063"/>
          <p14:tracePt t="95401" x="4576763" y="4310063"/>
          <p14:tracePt t="95421" x="4638675" y="4310063"/>
          <p14:tracePt t="95432" x="4691063" y="4314825"/>
          <p14:tracePt t="95436" x="4710113" y="4314825"/>
          <p14:tracePt t="95444" x="4729163" y="4319588"/>
          <p14:tracePt t="95478" x="4772025" y="4319588"/>
          <p14:tracePt t="95494" x="4772025" y="4324350"/>
          <p14:tracePt t="96136" x="4762500" y="4324350"/>
          <p14:tracePt t="96168" x="4743450" y="4324350"/>
          <p14:tracePt t="96184" x="4738688" y="4324350"/>
          <p14:tracePt t="96230" x="4710113" y="4329113"/>
          <p14:tracePt t="96233" x="4695825" y="4329113"/>
          <p14:tracePt t="96257" x="4657725" y="4333875"/>
          <p14:tracePt t="96282" x="4605338" y="4333875"/>
          <p14:tracePt t="96294" x="4581525" y="4333875"/>
          <p14:tracePt t="96301" x="4576763" y="4333875"/>
          <p14:tracePt t="96310" x="4567238" y="4333875"/>
          <p14:tracePt t="96337" x="4552950" y="4333875"/>
          <p14:tracePt t="96382" x="4514850" y="4333875"/>
          <p14:tracePt t="96415" x="4467225" y="4333875"/>
          <p14:tracePt t="96430" x="4438650" y="4333875"/>
          <p14:tracePt t="96453" x="4371975" y="4333875"/>
          <p14:tracePt t="96462" x="4357688" y="4333875"/>
          <p14:tracePt t="96465" x="4329113" y="4333875"/>
          <p14:tracePt t="96479" x="4295775" y="4333875"/>
          <p14:tracePt t="96497" x="4271963" y="4333875"/>
          <p14:tracePt t="96512" x="4248150" y="4338638"/>
          <p14:tracePt t="96558" x="4210050" y="4343400"/>
          <p14:tracePt t="96577" x="4186238" y="4348163"/>
          <p14:tracePt t="96604" x="4181475" y="4352925"/>
          <p14:tracePt t="96827" x="4191000" y="4352925"/>
          <p14:tracePt t="96872" x="4291013" y="4357688"/>
          <p14:tracePt t="96917" x="4424363" y="4362450"/>
          <p14:tracePt t="96927" x="4448175" y="4362450"/>
          <p14:tracePt t="96932" x="4462463" y="4362450"/>
          <p14:tracePt t="96961" x="4533900" y="4362450"/>
          <p14:tracePt t="96982" x="4581525" y="4367213"/>
          <p14:tracePt t="96992" x="4591050" y="4367213"/>
          <p14:tracePt t="97014" x="4624388" y="4367213"/>
          <p14:tracePt t="97021" x="4638675" y="4367213"/>
          <p14:tracePt t="97028" x="4648200" y="4371975"/>
          <p14:tracePt t="97073" x="4729163" y="4386263"/>
          <p14:tracePt t="97082" x="4738688" y="4386263"/>
          <p14:tracePt t="97088" x="4748213" y="4386263"/>
          <p14:tracePt t="97119" x="4772025" y="4391025"/>
          <p14:tracePt t="97123" x="4776788" y="4391025"/>
          <p14:tracePt t="97135" x="4781550" y="4391025"/>
          <p14:tracePt t="97165" x="4805363" y="4391025"/>
          <p14:tracePt t="97171" x="4814888" y="4395788"/>
          <p14:tracePt t="97178" x="4829175" y="4395788"/>
          <p14:tracePt t="97194" x="4852988" y="4395788"/>
          <p14:tracePt t="97200" x="4862513" y="4395788"/>
          <p14:tracePt t="97209" x="4876800" y="4395788"/>
          <p14:tracePt t="97225" x="4895850" y="4395788"/>
          <p14:tracePt t="97230" x="4905375" y="4395788"/>
          <p14:tracePt t="97245" x="4919663" y="4395788"/>
          <p14:tracePt t="97260" x="4929188" y="4395788"/>
          <p14:tracePt t="97293" x="4953000" y="4395788"/>
          <p14:tracePt t="97300" x="4957763" y="4395788"/>
          <p14:tracePt t="97308" x="4967288" y="4395788"/>
          <p14:tracePt t="97312" x="4972050" y="4395788"/>
          <p14:tracePt t="97326" x="4981575" y="4395788"/>
          <p14:tracePt t="97336" x="4986338" y="4395788"/>
          <p14:tracePt t="97351" x="4991100" y="4395788"/>
          <p14:tracePt t="97398" x="4995863" y="4395788"/>
          <p14:tracePt t="97713" x="4967288" y="4395788"/>
          <p14:tracePt t="97745" x="4872038" y="4410075"/>
          <p14:tracePt t="97747" x="4829175" y="4410075"/>
          <p14:tracePt t="97774" x="4705350" y="4414838"/>
          <p14:tracePt t="97794" x="4595813" y="4424363"/>
          <p14:tracePt t="97803" x="4572000" y="4429125"/>
          <p14:tracePt t="97810" x="4552950" y="4429125"/>
          <p14:tracePt t="97820" x="4533900" y="4433888"/>
          <p14:tracePt t="97868" x="4457700" y="4438650"/>
          <p14:tracePt t="97889" x="4400550" y="4438650"/>
          <p14:tracePt t="97935" x="4238625" y="4438650"/>
          <p14:tracePt t="97963" x="4210050" y="4438650"/>
          <p14:tracePt t="97967" x="4205288" y="4438650"/>
          <p14:tracePt t="98023" x="4186238" y="4438650"/>
          <p14:tracePt t="98045" x="4138613" y="4438650"/>
          <p14:tracePt t="98047" x="4110038" y="4438650"/>
          <p14:tracePt t="98057" x="4095750" y="4438650"/>
          <p14:tracePt t="98065" x="4067175" y="4438650"/>
          <p14:tracePt t="98083" x="4029075" y="4433888"/>
          <p14:tracePt t="98105" x="3995738" y="4429125"/>
          <p14:tracePt t="98109" x="3990975" y="4424363"/>
          <p14:tracePt t="98117" x="3986213" y="4424363"/>
          <p14:tracePt t="98122" x="3981450" y="4424363"/>
          <p14:tracePt t="98169" x="3919538" y="4419600"/>
          <p14:tracePt t="98180" x="3900488" y="4419600"/>
          <p14:tracePt t="98184" x="3881438" y="4414838"/>
          <p14:tracePt t="98200" x="3852863" y="4414838"/>
          <p14:tracePt t="98210" x="3833813" y="4410075"/>
          <p14:tracePt t="98214" x="3819525" y="4405313"/>
          <p14:tracePt t="98229" x="3800475" y="4400550"/>
          <p14:tracePt t="98249" x="3771900" y="4391025"/>
          <p14:tracePt t="98275" x="3752850" y="4381500"/>
          <p14:tracePt t="98297" x="3719513" y="4371975"/>
          <p14:tracePt t="98309" x="3700463" y="4371975"/>
          <p14:tracePt t="98318" x="3686175" y="4371975"/>
          <p14:tracePt t="98335" x="3662363" y="4371975"/>
          <p14:tracePt t="98341" x="3643313" y="4371975"/>
          <p14:tracePt t="98381" x="3571875" y="4367213"/>
          <p14:tracePt t="98396" x="3514725" y="4357688"/>
          <p14:tracePt t="98431" x="3414713" y="4343400"/>
          <p14:tracePt t="98448" x="3386138" y="4343400"/>
          <p14:tracePt t="98494" x="3357563" y="4338638"/>
          <p14:tracePt t="98495" x="3348038" y="4338638"/>
          <p14:tracePt t="98558" x="3328988" y="4338638"/>
          <p14:tracePt t="98606" x="3262313" y="4338638"/>
          <p14:tracePt t="98617" x="3257550" y="4338638"/>
          <p14:tracePt t="98680" x="3238500" y="4338638"/>
          <p14:tracePt t="98712" x="3186113" y="4338638"/>
          <p14:tracePt t="98713" x="3176588" y="4338638"/>
          <p14:tracePt t="98746" x="3162300" y="4338638"/>
          <p14:tracePt t="98780" x="3157538" y="4338638"/>
          <p14:tracePt t="99063" x="3171825" y="4338638"/>
          <p14:tracePt t="99088" x="3195638" y="4338638"/>
          <p14:tracePt t="99092" x="3200400" y="4338638"/>
          <p14:tracePt t="99132" x="3271838" y="4338638"/>
          <p14:tracePt t="99138" x="3295650" y="4338638"/>
          <p14:tracePt t="99140" x="3314700" y="4338638"/>
          <p14:tracePt t="99149" x="3319463" y="4338638"/>
          <p14:tracePt t="99168" x="3343275" y="4338638"/>
          <p14:tracePt t="99173" x="3348038" y="4338638"/>
          <p14:tracePt t="99179" x="3352800" y="4338638"/>
          <p14:tracePt t="99194" x="3362325" y="4338638"/>
          <p14:tracePt t="99211" x="3367088" y="4338638"/>
          <p14:tracePt t="99232" x="3390900" y="4338638"/>
          <p14:tracePt t="99240" x="3405188" y="4338638"/>
          <p14:tracePt t="99292" x="3505200" y="4338638"/>
          <p14:tracePt t="99344" x="3590925" y="4338638"/>
          <p14:tracePt t="99367" x="3614738" y="4338638"/>
          <p14:tracePt t="99389" x="3633788" y="4338638"/>
          <p14:tracePt t="99398" x="3638550" y="4338638"/>
          <p14:tracePt t="99403" x="3648075" y="4338638"/>
          <p14:tracePt t="99418" x="3652838" y="4338638"/>
          <p14:tracePt t="99421" x="3667125" y="4338638"/>
          <p14:tracePt t="99447" x="3705225" y="4338638"/>
          <p14:tracePt t="99451" x="3729038" y="4338638"/>
          <p14:tracePt t="99478" x="3776663" y="4338638"/>
          <p14:tracePt t="99494" x="3805238" y="4338638"/>
          <p14:tracePt t="99544" x="3829050" y="4338638"/>
          <p14:tracePt t="99548" x="3833813" y="4338638"/>
          <p14:tracePt t="99558" x="3838575" y="4338638"/>
          <p14:tracePt t="99585" x="3843338" y="4338638"/>
          <p14:tracePt t="99648" x="3862388" y="4338638"/>
          <p14:tracePt t="99667" x="3871913" y="4338638"/>
          <p14:tracePt t="99700" x="3890963" y="4338638"/>
          <p14:tracePt t="99746" x="3919538" y="4338638"/>
          <p14:tracePt t="99759" x="3929063" y="4338638"/>
          <p14:tracePt t="99776" x="3938588" y="4338638"/>
          <p14:tracePt t="100043" x="3890963" y="4338638"/>
          <p14:tracePt t="100058" x="3871913" y="4338638"/>
          <p14:tracePt t="100108" x="3814763" y="4338638"/>
          <p14:tracePt t="100181" x="3795713" y="4338638"/>
          <p14:tracePt t="100196" x="3776663" y="4338638"/>
          <p14:tracePt t="100224" x="3738563" y="4338638"/>
          <p14:tracePt t="100241" x="3724275" y="4338638"/>
          <p14:tracePt t="100246" x="3719513" y="4338638"/>
          <p14:tracePt t="100253" x="3714750" y="4338638"/>
          <p14:tracePt t="100294" x="3690938" y="4338638"/>
          <p14:tracePt t="100343" x="3633788" y="4338638"/>
          <p14:tracePt t="100373" x="3629025" y="4338638"/>
          <p14:tracePt t="100388" x="3624263" y="4338638"/>
          <p14:tracePt t="100427" x="3590925" y="4338638"/>
          <p14:tracePt t="100444" x="3576638" y="4338638"/>
          <p14:tracePt t="100447" x="3567113" y="4338638"/>
          <p14:tracePt t="100479" x="3562350" y="4338638"/>
          <p14:tracePt t="101038" x="3557588" y="4338638"/>
          <p14:tracePt t="101055" x="3533775" y="4338638"/>
          <p14:tracePt t="101076" x="3524250" y="4338638"/>
          <p14:tracePt t="101118" x="3519488" y="4338638"/>
          <p14:tracePt t="101150" x="3509963" y="4338638"/>
          <p14:tracePt t="101180" x="3481388" y="4338638"/>
          <p14:tracePt t="101263" x="3448050" y="4338638"/>
          <p14:tracePt t="101591" x="3462338" y="4338638"/>
          <p14:tracePt t="101609" x="3476625" y="4338638"/>
          <p14:tracePt t="101621" x="3486150" y="4338638"/>
          <p14:tracePt t="101637" x="3509963" y="4333875"/>
          <p14:tracePt t="101648" x="3543300" y="4333875"/>
          <p14:tracePt t="101667" x="3605213" y="4333875"/>
          <p14:tracePt t="101669" x="3633788" y="4333875"/>
          <p14:tracePt t="101679" x="3662363" y="4333875"/>
          <p14:tracePt t="101698" x="3705225" y="4333875"/>
          <p14:tracePt t="101701" x="3719513" y="4333875"/>
          <p14:tracePt t="101744" x="3805238" y="4333875"/>
          <p14:tracePt t="101782" x="3871913" y="4343400"/>
          <p14:tracePt t="101789" x="3886200" y="4343400"/>
          <p14:tracePt t="101805" x="3890963" y="4343400"/>
          <p14:tracePt t="101835" x="3895725" y="4343400"/>
          <p14:tracePt t="102181" x="3900488" y="4343400"/>
          <p14:tracePt t="102461" x="3905250" y="4343400"/>
          <p14:tracePt t="102493" x="3905250" y="4329113"/>
          <p14:tracePt t="102537" x="3905250" y="4324350"/>
          <p14:tracePt t="102587" x="3910013" y="4319588"/>
          <p14:tracePt t="102727" x="3910013" y="4310063"/>
          <p14:tracePt t="102743" x="3910013" y="4305300"/>
          <p14:tracePt t="102789" x="3914775" y="4300538"/>
          <p14:tracePt t="103012" x="3919538" y="4300538"/>
          <p14:tracePt t="103027" x="3967163" y="4300538"/>
          <p14:tracePt t="103056" x="4029075" y="4300538"/>
          <p14:tracePt t="103073" x="4071938" y="4300538"/>
          <p14:tracePt t="103092" x="4090988" y="4300538"/>
          <p14:tracePt t="103116" x="4095750" y="4300538"/>
          <p14:tracePt t="103198" x="4105275" y="4300538"/>
          <p14:tracePt t="103243" x="4110038" y="4300538"/>
          <p14:tracePt t="103259" x="4114800" y="4300538"/>
          <p14:tracePt t="103302" x="4119563" y="4300538"/>
          <p14:tracePt t="103334" x="4124325" y="4300538"/>
          <p14:tracePt t="103428" x="4129088" y="4295775"/>
          <p14:tracePt t="103898" x="4119563" y="4295775"/>
          <p14:tracePt t="103914" x="4119563" y="4300538"/>
          <p14:tracePt t="103946" x="4095750" y="4305300"/>
          <p14:tracePt t="103979" x="4062413" y="4310063"/>
          <p14:tracePt t="104009" x="4052888" y="4314825"/>
          <p14:tracePt t="104027" x="4043363" y="4314825"/>
          <p14:tracePt t="104062" x="4029075" y="4314825"/>
          <p14:tracePt t="104086" x="3948113" y="4314825"/>
          <p14:tracePt t="104102" x="3919538" y="4314825"/>
          <p14:tracePt t="104117" x="3886200" y="4314825"/>
          <p14:tracePt t="104136" x="3876675" y="4314825"/>
          <p14:tracePt t="104214" x="3867150" y="4314825"/>
          <p14:tracePt t="104244" x="3848100" y="4314825"/>
          <p14:tracePt t="104279" x="3838575" y="4314825"/>
          <p14:tracePt t="104306" x="3819525" y="4314825"/>
          <p14:tracePt t="104324" x="3795713" y="4314825"/>
          <p14:tracePt t="104352" x="3781425" y="4314825"/>
          <p14:tracePt t="104355" x="3776663" y="4314825"/>
          <p14:tracePt t="112881" x="3662363" y="4314825"/>
          <p14:tracePt t="112916" x="3629025" y="4314825"/>
          <p14:tracePt t="112929" x="3595688" y="4314825"/>
          <p14:tracePt t="112949" x="3567113" y="4314825"/>
          <p14:tracePt t="112951" x="3557588" y="4314825"/>
          <p14:tracePt t="112958" x="3548063" y="4314825"/>
          <p14:tracePt t="112974" x="3538538" y="4314825"/>
          <p14:tracePt t="113025" x="3514725" y="4314825"/>
          <p14:tracePt t="113041" x="3490913" y="4314825"/>
          <p14:tracePt t="113052" x="3476625" y="4314825"/>
          <p14:tracePt t="113058" x="3467100" y="4314825"/>
          <p14:tracePt t="113087" x="3433763" y="4314825"/>
          <p14:tracePt t="113104" x="3429000" y="4314825"/>
          <p14:tracePt t="113151" x="3414713" y="4314825"/>
          <p14:tracePt t="113179" x="3395663" y="4314825"/>
          <p14:tracePt t="113196" x="3390900" y="4314825"/>
          <p14:tracePt t="113227" x="3371850" y="4314825"/>
          <p14:tracePt t="113260" x="3357563" y="4314825"/>
          <p14:tracePt t="113265" x="3348038" y="4314825"/>
          <p14:tracePt t="113284" x="3343275" y="4314825"/>
          <p14:tracePt t="113870" x="3338513" y="4319588"/>
          <p14:tracePt t="113887" x="3333750" y="4324350"/>
          <p14:tracePt t="113929" x="3333750" y="4329113"/>
          <p14:tracePt t="114101" x="3357563" y="4329113"/>
          <p14:tracePt t="114118" x="3414713" y="4329113"/>
          <p14:tracePt t="114151" x="3633788" y="4329113"/>
          <p14:tracePt t="114180" x="3800475" y="4329113"/>
          <p14:tracePt t="114198" x="3857625" y="4329113"/>
          <p14:tracePt t="114249" x="3986213" y="4333875"/>
          <p14:tracePt t="114274" x="4029075" y="4333875"/>
          <p14:tracePt t="114278" x="4038600" y="4333875"/>
          <p14:tracePt t="114295" x="4071938" y="4343400"/>
          <p14:tracePt t="114303" x="4086225" y="4343400"/>
          <p14:tracePt t="114310" x="4095750" y="4343400"/>
          <p14:tracePt t="114340" x="4133850" y="4348163"/>
          <p14:tracePt t="114356" x="4162425" y="4348163"/>
          <p14:tracePt t="114369" x="4200525" y="4348163"/>
          <p14:tracePt t="114384" x="4233863" y="4348163"/>
          <p14:tracePt t="114418" x="4276725" y="4348163"/>
          <p14:tracePt t="114420" x="4286250" y="4348163"/>
          <p14:tracePt t="114428" x="4295775" y="4348163"/>
          <p14:tracePt t="114461" x="4338638" y="4348163"/>
          <p14:tracePt t="114495" x="4448175" y="4348163"/>
          <p14:tracePt t="114556" x="4519613" y="4348163"/>
          <p14:tracePt t="114588" x="4543425" y="4348163"/>
          <p14:tracePt t="114619" x="4614863" y="4348163"/>
          <p14:tracePt t="114633" x="4648200" y="4348163"/>
          <p14:tracePt t="114668" x="4743450" y="4348163"/>
          <p14:tracePt t="114696" x="4795838" y="4352925"/>
          <p14:tracePt t="114731" x="4933950" y="4352925"/>
          <p14:tracePt t="114747" x="4962525" y="4352925"/>
          <p14:tracePt t="114777" x="5043488" y="4352925"/>
          <p14:tracePt t="114792" x="5057775" y="4352925"/>
          <p14:tracePt t="114807" x="5072063" y="4352925"/>
          <p14:tracePt t="114837" x="5172075" y="4357688"/>
          <p14:tracePt t="114852" x="5210175" y="4357688"/>
          <p14:tracePt t="114868" x="5233988" y="4357688"/>
          <p14:tracePt t="114872" x="5238750" y="4357688"/>
          <p14:tracePt t="114961" x="5329238" y="4367213"/>
          <p14:tracePt t="114982" x="5338763" y="4367213"/>
          <p14:tracePt t="115334" x="5334000" y="4367213"/>
          <p14:tracePt t="115351" x="5319713" y="4367213"/>
          <p14:tracePt t="115401" x="5305425" y="4367213"/>
          <p14:tracePt t="115431" x="5262563" y="4367213"/>
          <p14:tracePt t="115448" x="5214938" y="4367213"/>
          <p14:tracePt t="115493" x="5076825" y="4381500"/>
          <p14:tracePt t="115508" x="5053013" y="4381500"/>
          <p14:tracePt t="115539" x="5033963" y="4381500"/>
          <p14:tracePt t="115544" x="5014913" y="4381500"/>
          <p14:tracePt t="115587" x="4929188" y="4381500"/>
          <p14:tracePt t="115616" x="4852988" y="4381500"/>
          <p14:tracePt t="115619" x="4843463" y="4386263"/>
          <p14:tracePt t="115635" x="4819650" y="4386263"/>
          <p14:tracePt t="115653" x="4791075" y="4386263"/>
          <p14:tracePt t="115665" x="4772025" y="4386263"/>
          <p14:tracePt t="115668" x="4757738" y="4386263"/>
          <p14:tracePt t="115682" x="4714875" y="4386263"/>
          <p14:tracePt t="115701" x="4686300" y="4386263"/>
          <p14:tracePt t="115709" x="4676775" y="4386263"/>
          <p14:tracePt t="115714" x="4672013" y="4386263"/>
          <p14:tracePt t="115727" x="4667250" y="4386263"/>
          <p14:tracePt t="115808" x="4552950" y="4362450"/>
          <p14:tracePt t="115827" x="4500563" y="4352925"/>
          <p14:tracePt t="115852" x="4395788" y="4333875"/>
          <p14:tracePt t="115869" x="4357688" y="4333875"/>
          <p14:tracePt t="115900" x="4314825" y="4329113"/>
          <p14:tracePt t="115931" x="4305300" y="4329113"/>
          <p14:tracePt t="115945" x="4300538" y="4329113"/>
          <p14:tracePt t="115993" x="4281488" y="4329113"/>
          <p14:tracePt t="115995" x="4271963" y="4329113"/>
          <p14:tracePt t="116028" x="4210050" y="4329113"/>
          <p14:tracePt t="116044" x="4171950" y="4329113"/>
          <p14:tracePt t="116058" x="4143375" y="4329113"/>
          <p14:tracePt t="116074" x="4124325" y="4329113"/>
          <p14:tracePt t="116079" x="4119563" y="4329113"/>
          <p14:tracePt t="116089" x="4110038" y="4329113"/>
          <p14:tracePt t="116105" x="4100513" y="4329113"/>
          <p14:tracePt t="116119" x="4095750" y="4329113"/>
          <p14:tracePt t="116139" x="4062413" y="4329113"/>
          <p14:tracePt t="116147" x="4038600" y="4329113"/>
          <p14:tracePt t="116161" x="4010025" y="4329113"/>
          <p14:tracePt t="116167" x="3990975" y="4329113"/>
          <p14:tracePt t="116197" x="3952875" y="4329113"/>
          <p14:tracePt t="116228" x="3871913" y="4329113"/>
          <p14:tracePt t="116276" x="3814763" y="4324350"/>
          <p14:tracePt t="116296" x="3762375" y="4314825"/>
          <p14:tracePt t="116337" x="3676650" y="4314825"/>
          <p14:tracePt t="116364" x="3624263" y="4305300"/>
          <p14:tracePt t="116415" x="3514725" y="4295775"/>
          <p14:tracePt t="116458" x="3424238" y="4281488"/>
          <p14:tracePt t="116479" x="3386138" y="4281488"/>
          <p14:tracePt t="116493" x="3357563" y="4276725"/>
          <p14:tracePt t="116525" x="3314700" y="4276725"/>
          <p14:tracePt t="116591" x="3305175" y="4276725"/>
          <p14:tracePt t="116601" x="3300413" y="4276725"/>
          <p14:tracePt t="116604" x="3295650" y="4276725"/>
          <p14:tracePt t="116618" x="3290888" y="4276725"/>
          <p14:tracePt t="116637" x="3276600" y="4276725"/>
          <p14:tracePt t="116646" x="3271838" y="4276725"/>
          <p14:tracePt t="116679" x="3252788" y="4276725"/>
          <p14:tracePt t="116709" x="3248025" y="4276725"/>
          <p14:tracePt t="116931" x="3252788" y="4276725"/>
          <p14:tracePt t="116959" x="3271838" y="4276725"/>
          <p14:tracePt t="116963" x="3286125" y="4276725"/>
          <p14:tracePt t="116993" x="3357563" y="4276725"/>
          <p14:tracePt t="117026" x="3448050" y="4276725"/>
          <p14:tracePt t="117030" x="3486150" y="4276725"/>
          <p14:tracePt t="117042" x="3524250" y="4286250"/>
          <p14:tracePt t="117056" x="3571875" y="4291013"/>
          <p14:tracePt t="117074" x="3624263" y="4295775"/>
          <p14:tracePt t="117090" x="3662363" y="4305300"/>
          <p14:tracePt t="117135" x="3671888" y="4305300"/>
          <p14:tracePt t="117200" x="3681413" y="4305300"/>
          <p14:tracePt t="117398" x="3676650" y="4305300"/>
          <p14:tracePt t="117459" x="3667125" y="4305300"/>
          <p14:tracePt t="117477" x="3662363" y="4305300"/>
          <p14:tracePt t="117509" x="3638550" y="4310063"/>
          <p14:tracePt t="117526" x="3629025" y="4319588"/>
          <p14:tracePt t="117557" x="3605213" y="4324350"/>
          <p14:tracePt t="117574" x="3586163" y="4324350"/>
          <p14:tracePt t="117603" x="3571875" y="4324350"/>
          <p14:tracePt t="117617" x="3567113" y="4324350"/>
          <p14:tracePt t="117633" x="3562350" y="4324350"/>
          <p14:tracePt t="117680" x="3538538" y="4324350"/>
          <p14:tracePt t="117700" x="3524250" y="4324350"/>
          <p14:tracePt t="117735" x="3490913" y="4333875"/>
          <p14:tracePt t="117762" x="3481388" y="4333875"/>
          <p14:tracePt t="117793" x="3476625" y="4333875"/>
          <p14:tracePt t="117808" x="3476625" y="4338638"/>
          <p14:tracePt t="118039" x="3609975" y="4338638"/>
          <p14:tracePt t="118043" x="3652838" y="4338638"/>
          <p14:tracePt t="118058" x="3757613" y="4338638"/>
          <p14:tracePt t="118104" x="4010025" y="4352925"/>
          <p14:tracePt t="118118" x="4033838" y="4352925"/>
          <p14:tracePt t="118131" x="4038600" y="4352925"/>
          <p14:tracePt t="118525" x="4052888" y="4348163"/>
          <p14:tracePt t="118541" x="4062413" y="4343400"/>
          <p14:tracePt t="118559" x="4067175" y="4343400"/>
          <p14:tracePt t="118669" x="4071938" y="4329113"/>
          <p14:tracePt t="118703" x="4081463" y="4310063"/>
          <p14:tracePt t="118710" x="4081463" y="4300538"/>
          <p14:tracePt t="118731" x="4081463" y="4295775"/>
          <p14:tracePt t="118838" x="4081463" y="4281488"/>
          <p14:tracePt t="118858" x="4081463" y="4262438"/>
          <p14:tracePt t="118872" x="4076700" y="4248150"/>
          <p14:tracePt t="118881" x="4071938" y="4238625"/>
          <p14:tracePt t="118886" x="4071938" y="4233863"/>
          <p14:tracePt t="118899" x="4067175" y="4224338"/>
          <p14:tracePt t="118931" x="4062413" y="4214813"/>
          <p14:tracePt t="118949" x="4057650" y="4210050"/>
          <p14:tracePt t="118976" x="4052888" y="4205288"/>
          <p14:tracePt t="119011" x="4043363" y="4195763"/>
          <p14:tracePt t="119045" x="3990975" y="4171950"/>
          <p14:tracePt t="119059" x="3967163" y="4162425"/>
          <p14:tracePt t="119086" x="3910013" y="4138613"/>
          <p14:tracePt t="119107" x="3876675" y="4129088"/>
          <p14:tracePt t="119110" x="3852863" y="4124325"/>
          <p14:tracePt t="119119" x="3838575" y="4119563"/>
          <p14:tracePt t="119140" x="3800475" y="4114800"/>
          <p14:tracePt t="119145" x="3781425" y="4114800"/>
          <p14:tracePt t="119152" x="3767138" y="4114800"/>
          <p14:tracePt t="119242" x="3600450" y="4100513"/>
          <p14:tracePt t="119279" x="3519488" y="4090988"/>
          <p14:tracePt t="119307" x="3481388" y="4081463"/>
          <p14:tracePt t="119340" x="3438525" y="4081463"/>
          <p14:tracePt t="119405" x="3348038" y="4081463"/>
          <p14:tracePt t="119411" x="3333750" y="4081463"/>
          <p14:tracePt t="119418" x="3319463" y="4081463"/>
          <p14:tracePt t="119422" x="3300413" y="4081463"/>
          <p14:tracePt t="119446" x="3276600" y="4081463"/>
          <p14:tracePt t="119553" x="3262313" y="4086225"/>
          <p14:tracePt t="119558" x="3257550" y="4090988"/>
          <p14:tracePt t="119574" x="3252788" y="4095750"/>
          <p14:tracePt t="119694" x="3252788" y="4119563"/>
          <p14:tracePt t="119701" x="3252788" y="4129088"/>
          <p14:tracePt t="119746" x="3252788" y="4152900"/>
          <p14:tracePt t="119772" x="3252788" y="4157663"/>
          <p14:tracePt t="119808" x="3257550" y="4191000"/>
          <p14:tracePt t="119813" x="3257550" y="4195763"/>
          <p14:tracePt t="119836" x="3262313" y="4205288"/>
          <p14:tracePt t="119871" x="3271838" y="4219575"/>
          <p14:tracePt t="119888" x="3271838" y="4229100"/>
          <p14:tracePt t="119930" x="3286125" y="4248150"/>
          <p14:tracePt t="119935" x="3290888" y="4252913"/>
          <p14:tracePt t="119964" x="3300413" y="4262438"/>
          <p14:tracePt t="119983" x="3305175" y="4267200"/>
          <p14:tracePt t="120030" x="3324225" y="4286250"/>
          <p14:tracePt t="120077" x="3400425" y="4343400"/>
          <p14:tracePt t="120116" x="3424238" y="4357688"/>
          <p14:tracePt t="120120" x="3443288" y="4362450"/>
          <p14:tracePt t="120168" x="3576638" y="4371975"/>
          <p14:tracePt t="120184" x="3638550" y="4371975"/>
          <p14:tracePt t="120228" x="3752850" y="4371975"/>
          <p14:tracePt t="120234" x="3776663" y="4371975"/>
          <p14:tracePt t="120242" x="3790950" y="4371975"/>
          <p14:tracePt t="120249" x="3819525" y="4371975"/>
          <p14:tracePt t="120258" x="3838575" y="4371975"/>
          <p14:tracePt t="120278" x="3905250" y="4376738"/>
          <p14:tracePt t="120287" x="3924300" y="4376738"/>
          <p14:tracePt t="120302" x="3957638" y="4376738"/>
          <p14:tracePt t="120309" x="3967163" y="4376738"/>
          <p14:tracePt t="120331" x="3976688" y="4376738"/>
          <p14:tracePt t="120400" x="4000500" y="4362450"/>
          <p14:tracePt t="120419" x="4014788" y="4348163"/>
          <p14:tracePt t="120446" x="4033838" y="4314825"/>
          <p14:tracePt t="120450" x="4038600" y="4305300"/>
          <p14:tracePt t="120476" x="4048125" y="4300538"/>
          <p14:tracePt t="120493" x="4048125" y="4295775"/>
          <p14:tracePt t="120615" x="4048125" y="4281488"/>
          <p14:tracePt t="120652" x="4048125" y="4276725"/>
          <p14:tracePt t="120887" x="4162425" y="4267200"/>
          <p14:tracePt t="120917" x="4224338" y="4267200"/>
          <p14:tracePt t="120919" x="4233863" y="4267200"/>
          <p14:tracePt t="120943" x="4238625" y="4267200"/>
          <p14:tracePt t="120993" x="4252913" y="4267200"/>
          <p14:tracePt t="121013" x="4262438" y="4267200"/>
          <p14:tracePt t="121042" x="4271963" y="4262438"/>
          <p14:tracePt t="121068" x="4281488" y="4252913"/>
          <p14:tracePt t="121087" x="4291013" y="4248150"/>
          <p14:tracePt t="121091" x="4300538" y="4248150"/>
          <p14:tracePt t="121101" x="4305300" y="4243388"/>
          <p14:tracePt t="121118" x="4314825" y="4233863"/>
          <p14:tracePt t="121150" x="4314825" y="4229100"/>
          <p14:tracePt t="121181" x="4314825" y="4219575"/>
          <p14:tracePt t="121200" x="4319588" y="4219575"/>
          <p14:tracePt t="121210" x="4319588" y="4214813"/>
          <p14:tracePt t="121639" x="4319588" y="4233863"/>
          <p14:tracePt t="121683" x="4329113" y="4267200"/>
          <p14:tracePt t="121713" x="4338638" y="4295775"/>
          <p14:tracePt t="121736" x="4343400" y="4305300"/>
          <p14:tracePt t="121805" x="4348163" y="4305300"/>
          <p14:tracePt t="121837" x="4419600" y="4348163"/>
          <p14:tracePt t="121855" x="4438650" y="4357688"/>
          <p14:tracePt t="121882" x="4467225" y="4371975"/>
          <p14:tracePt t="121886" x="4481513" y="4376738"/>
          <p14:tracePt t="121931" x="4548188" y="4395788"/>
          <p14:tracePt t="121952" x="4595813" y="4410075"/>
          <p14:tracePt t="121958" x="4614863" y="4410075"/>
          <p14:tracePt t="121967" x="4633913" y="4414838"/>
          <p14:tracePt t="121975" x="4638675" y="4414838"/>
          <p14:tracePt t="121992" x="4667250" y="4419600"/>
          <p14:tracePt t="122031" x="4681538" y="4424363"/>
          <p14:tracePt t="122041" x="4695825" y="4424363"/>
          <p14:tracePt t="122060" x="4710113" y="4429125"/>
          <p14:tracePt t="122070" x="4729163" y="4433888"/>
          <p14:tracePt t="122088" x="4752975" y="4433888"/>
          <p14:tracePt t="122092" x="4762500" y="4438650"/>
          <p14:tracePt t="122133" x="4805363" y="4443413"/>
          <p14:tracePt t="122154" x="4829175" y="4443413"/>
          <p14:tracePt t="122163" x="4843463" y="4443413"/>
          <p14:tracePt t="122168" x="4857750" y="4443413"/>
          <p14:tracePt t="122181" x="4867275" y="4443413"/>
          <p14:tracePt t="122182" x="4891088" y="4443413"/>
          <p14:tracePt t="122213" x="4933950" y="4443413"/>
          <p14:tracePt t="122215" x="4957763" y="4443413"/>
          <p14:tracePt t="122247" x="4986338" y="4443413"/>
          <p14:tracePt t="122305" x="5038725" y="4443413"/>
          <p14:tracePt t="122310" x="5057775" y="4443413"/>
          <p14:tracePt t="122326" x="5072063" y="4443413"/>
          <p14:tracePt t="122352" x="5086350" y="4443413"/>
          <p14:tracePt t="122355" x="5091113" y="4443413"/>
          <p14:tracePt t="122399" x="5110163" y="4443413"/>
          <p14:tracePt t="122401" x="5119688" y="4443413"/>
          <p14:tracePt t="122417" x="5138738" y="4438650"/>
          <p14:tracePt t="122430" x="5162550" y="4433888"/>
          <p14:tracePt t="122445" x="5172075" y="4433888"/>
          <p14:tracePt t="122460" x="5181600" y="4433888"/>
          <p14:tracePt t="122465" x="5191125" y="4429125"/>
          <p14:tracePt t="122467" x="5195888" y="4424363"/>
          <p14:tracePt t="122475" x="5205413" y="4424363"/>
          <p14:tracePt t="122492" x="5219700" y="4419600"/>
          <p14:tracePt t="122512" x="5243513" y="4414838"/>
          <p14:tracePt t="122558" x="5405438" y="4357688"/>
          <p14:tracePt t="122575" x="5414963" y="4348163"/>
          <p14:tracePt t="122602" x="5429250" y="4338638"/>
          <p14:tracePt t="122619" x="5448300" y="4329113"/>
          <p14:tracePt t="122650" x="5457825" y="4314825"/>
          <p14:tracePt t="122696" x="5462588" y="4310063"/>
          <p14:tracePt t="122761" x="5462588" y="4295775"/>
          <p14:tracePt t="122777" x="5462588" y="4286250"/>
          <p14:tracePt t="122820" x="5462588" y="4267200"/>
          <p14:tracePt t="122842" x="5457825" y="4252913"/>
          <p14:tracePt t="122854" x="5453063" y="4243388"/>
          <p14:tracePt t="122868" x="5443538" y="4233863"/>
          <p14:tracePt t="122906" x="5410200" y="4200525"/>
          <p14:tracePt t="122916" x="5395913" y="4195763"/>
          <p14:tracePt t="122921" x="5381625" y="4191000"/>
          <p14:tracePt t="122970" x="5300663" y="4157663"/>
          <p14:tracePt t="122995" x="5281613" y="4148138"/>
          <p14:tracePt t="123006" x="5272088" y="4143375"/>
          <p14:tracePt t="123010" x="5267325" y="4143375"/>
          <p14:tracePt t="123029" x="5253038" y="4138613"/>
          <p14:tracePt t="123037" x="5243513" y="4138613"/>
          <p14:tracePt t="123043" x="5229225" y="4133850"/>
          <p14:tracePt t="123055" x="5205413" y="4133850"/>
          <p14:tracePt t="123073" x="5181600" y="4129088"/>
          <p14:tracePt t="123076" x="5162550" y="4129088"/>
          <p14:tracePt t="123084" x="5143500" y="4124325"/>
          <p14:tracePt t="123103" x="5124450" y="4119563"/>
          <p14:tracePt t="123107" x="5114925" y="4119563"/>
          <p14:tracePt t="123133" x="5105400" y="4114800"/>
          <p14:tracePt t="123137" x="5095875" y="4114800"/>
          <p14:tracePt t="123168" x="5076825" y="4105275"/>
          <p14:tracePt t="123183" x="5024438" y="4095750"/>
          <p14:tracePt t="123218" x="4948238" y="4081463"/>
          <p14:tracePt t="123240" x="4910138" y="4076700"/>
          <p14:tracePt t="123264" x="4891088" y="4071938"/>
          <p14:tracePt t="123310" x="4852988" y="4071938"/>
          <p14:tracePt t="123315" x="4838700" y="4071938"/>
          <p14:tracePt t="123329" x="4810125" y="4071938"/>
          <p14:tracePt t="123336" x="4786313" y="4071938"/>
          <p14:tracePt t="123340" x="4767263" y="4071938"/>
          <p14:tracePt t="123358" x="4724400" y="4067175"/>
          <p14:tracePt t="123371" x="4700588" y="4067175"/>
          <p14:tracePt t="123388" x="4691063" y="4067175"/>
          <p14:tracePt t="123398" x="4686300" y="4067175"/>
          <p14:tracePt t="123452" x="4648200" y="4067175"/>
          <p14:tracePt t="123463" x="4633913" y="4067175"/>
          <p14:tracePt t="123467" x="4614863" y="4067175"/>
          <p14:tracePt t="123510" x="4548188" y="4067175"/>
          <p14:tracePt t="123557" x="4519613" y="4062413"/>
          <p14:tracePt t="123577" x="4510088" y="4062413"/>
          <p14:tracePt t="123588" x="4505325" y="4062413"/>
          <p14:tracePt t="123605" x="4495800" y="4062413"/>
          <p14:tracePt t="123620" x="4486275" y="4062413"/>
          <p14:tracePt t="123639" x="4457700" y="4062413"/>
          <p14:tracePt t="123650" x="4443413" y="4062413"/>
          <p14:tracePt t="123668" x="4414838" y="4067175"/>
          <p14:tracePt t="123697" x="4405313" y="4067175"/>
          <p14:tracePt t="123761" x="4386263" y="4067175"/>
          <p14:tracePt t="123765" x="4376738" y="4067175"/>
          <p14:tracePt t="123794" x="4352925" y="4067175"/>
          <p14:tracePt t="123796" x="4348163" y="4071938"/>
          <p14:tracePt t="123904" x="4343400" y="4076700"/>
          <p14:tracePt t="123932" x="4338638" y="4081463"/>
          <p14:tracePt t="123952" x="4338638" y="4086225"/>
          <p14:tracePt t="123975" x="4333875" y="4090988"/>
          <p14:tracePt t="123993" x="4333875" y="4095750"/>
          <p14:tracePt t="124012" x="4324350" y="4105275"/>
          <p14:tracePt t="124028" x="4314825" y="4119563"/>
          <p14:tracePt t="124056" x="4295775" y="4148138"/>
          <p14:tracePt t="124136" x="4291013" y="4157663"/>
          <p14:tracePt t="124153" x="4286250" y="4167188"/>
          <p14:tracePt t="124178" x="4281488" y="4176713"/>
          <p14:tracePt t="124198" x="4281488" y="4181475"/>
          <p14:tracePt t="124217" x="4281488" y="4186238"/>
          <p14:tracePt t="124247" x="4281488" y="4195763"/>
          <p14:tracePt t="124323" x="4291013" y="4229100"/>
          <p14:tracePt t="124341" x="4291013" y="4248150"/>
          <p14:tracePt t="124368" x="4300538" y="4262438"/>
          <p14:tracePt t="124389" x="4329113" y="4286250"/>
          <p14:tracePt t="124433" x="4362450" y="4314825"/>
          <p14:tracePt t="124452" x="4386263" y="4324350"/>
          <p14:tracePt t="124478" x="4400550" y="4338638"/>
          <p14:tracePt t="124495" x="4438650" y="4362450"/>
          <p14:tracePt t="124556" x="4557713" y="4419600"/>
          <p14:tracePt t="124577" x="4600575" y="4433888"/>
          <p14:tracePt t="124619" x="4681538" y="4467225"/>
          <p14:tracePt t="124633" x="4738688" y="4476750"/>
          <p14:tracePt t="124666" x="4857750" y="4491038"/>
          <p14:tracePt t="124682" x="4914900" y="4491038"/>
          <p14:tracePt t="124744" x="5124450" y="4495800"/>
          <p14:tracePt t="124751" x="5138738" y="4495800"/>
          <p14:tracePt t="124776" x="5167313" y="4495800"/>
          <p14:tracePt t="124779" x="5172075" y="4495800"/>
          <p14:tracePt t="124808" x="5195888" y="4495800"/>
          <p14:tracePt t="124824" x="5214938" y="4495800"/>
          <p14:tracePt t="124869" x="5262563" y="4481513"/>
          <p14:tracePt t="124922" x="5276850" y="4471988"/>
          <p14:tracePt t="124929" x="5281613" y="4467225"/>
          <p14:tracePt t="124937" x="5281613" y="4462463"/>
          <p14:tracePt t="124959" x="5291138" y="4452938"/>
          <p14:tracePt t="124995" x="5324475" y="4424363"/>
          <p14:tracePt t="124997" x="5324475" y="4414838"/>
          <p14:tracePt t="125044" x="5338763" y="4386263"/>
          <p14:tracePt t="125053" x="5338763" y="4381500"/>
          <p14:tracePt t="125059" x="5343525" y="4376738"/>
          <p14:tracePt t="125063" x="5343525" y="4367213"/>
          <p14:tracePt t="125087" x="5348288" y="4352925"/>
          <p14:tracePt t="125106" x="5353050" y="4343400"/>
          <p14:tracePt t="125108" x="5353050" y="4338638"/>
          <p14:tracePt t="125133" x="5353050" y="4329113"/>
          <p14:tracePt t="125179" x="5353050" y="4305300"/>
          <p14:tracePt t="125200" x="5353050" y="4281488"/>
          <p14:tracePt t="125244" x="5353050" y="4271963"/>
          <p14:tracePt t="125264" x="5353050" y="4267200"/>
          <p14:tracePt t="125324" x="5338763" y="4243388"/>
          <p14:tracePt t="125328" x="5329238" y="4233863"/>
          <p14:tracePt t="125351" x="5319713" y="4224338"/>
          <p14:tracePt t="125370" x="5300663" y="4219575"/>
          <p14:tracePt t="125420" x="5186363" y="4167188"/>
          <p14:tracePt t="125447" x="5148263" y="4152900"/>
          <p14:tracePt t="125463" x="5105400" y="4148138"/>
          <p14:tracePt t="125497" x="5062538" y="4129088"/>
          <p14:tracePt t="125524" x="5029200" y="4114800"/>
          <p14:tracePt t="125544" x="4900613" y="4090988"/>
          <p14:tracePt t="125555" x="4881563" y="4086225"/>
          <p14:tracePt t="125574" x="4833938" y="4081463"/>
          <p14:tracePt t="125589" x="4805363" y="4076700"/>
          <p14:tracePt t="125607" x="4786313" y="4071938"/>
          <p14:tracePt t="125611" x="4776788" y="4071938"/>
          <p14:tracePt t="125621" x="4767263" y="4071938"/>
          <p14:tracePt t="125627" x="4762500" y="4071938"/>
          <p14:tracePt t="125633" x="4757738" y="4071938"/>
          <p14:tracePt t="125646" x="4748213" y="4071938"/>
          <p14:tracePt t="125656" x="4743450" y="4071938"/>
          <p14:tracePt t="125679" x="4724400" y="4071938"/>
          <p14:tracePt t="125686" x="4719638" y="4071938"/>
          <p14:tracePt t="125715" x="4681538" y="4062413"/>
          <p14:tracePt t="125717" x="4667250" y="4062413"/>
          <p14:tracePt t="125746" x="4610100" y="4057650"/>
          <p14:tracePt t="125758" x="4605338" y="4057650"/>
          <p14:tracePt t="125776" x="4595813" y="4052888"/>
          <p14:tracePt t="125844" x="4548188" y="4052888"/>
          <p14:tracePt t="125869" x="4505325" y="4052888"/>
          <p14:tracePt t="125892" x="4471988" y="4052888"/>
          <p14:tracePt t="125897" x="4462463" y="4052888"/>
          <p14:tracePt t="125907" x="4457700" y="4052888"/>
          <p14:tracePt t="125931" x="4443413" y="4052888"/>
          <p14:tracePt t="125978" x="4433888" y="4052888"/>
          <p14:tracePt t="126025" x="4424363" y="4052888"/>
          <p14:tracePt t="126119" x="4419600" y="4052888"/>
          <p14:tracePt t="126211" x="4400550" y="4071938"/>
          <p14:tracePt t="126245" x="4395788" y="4076700"/>
          <p14:tracePt t="126278" x="4391025" y="4076700"/>
          <p14:tracePt t="126324" x="4391025" y="4086225"/>
          <p14:tracePt t="126371" x="4371975" y="4114800"/>
          <p14:tracePt t="126402" x="4371975" y="4129088"/>
          <p14:tracePt t="126446" x="4367213" y="4143375"/>
          <p14:tracePt t="126479" x="4362450" y="4162425"/>
          <p14:tracePt t="126481" x="4357688" y="4176713"/>
          <p14:tracePt t="126524" x="4357688" y="4191000"/>
          <p14:tracePt t="126579" x="4357688" y="4205288"/>
          <p14:tracePt t="126601" x="4357688" y="4214813"/>
          <p14:tracePt t="126631" x="4357688" y="4233863"/>
          <p14:tracePt t="126665" x="4395788" y="4300538"/>
          <p14:tracePt t="126710" x="4429125" y="4338638"/>
          <p14:tracePt t="126741" x="4448175" y="4348163"/>
          <p14:tracePt t="126789" x="4510088" y="4367213"/>
          <p14:tracePt t="126805" x="4552950" y="4371975"/>
          <p14:tracePt t="126836" x="4633913" y="4381500"/>
          <p14:tracePt t="126856" x="4681538" y="4391025"/>
          <p14:tracePt t="126873" x="4705350" y="4395788"/>
          <p14:tracePt t="126912" x="4786313" y="4400550"/>
          <p14:tracePt t="126917" x="4805363" y="4400550"/>
          <p14:tracePt t="126932" x="4843463" y="4400550"/>
          <p14:tracePt t="126962" x="4891088" y="4400550"/>
          <p14:tracePt t="126981" x="4914900" y="4400550"/>
          <p14:tracePt t="127013" x="4995863" y="4400550"/>
          <p14:tracePt t="127016" x="5014913" y="4400550"/>
          <p14:tracePt t="127023" x="5029200" y="4400550"/>
          <p14:tracePt t="127029" x="5048250" y="4400550"/>
          <p14:tracePt t="127043" x="5057775" y="4400550"/>
          <p14:tracePt t="127082" x="5067300" y="4400550"/>
          <p14:tracePt t="127102" x="5091113" y="4400550"/>
          <p14:tracePt t="127119" x="5105400" y="4400550"/>
          <p14:tracePt t="127151" x="5176838" y="4400550"/>
          <p14:tracePt t="127169" x="5200650" y="4400550"/>
          <p14:tracePt t="127201" x="5214938" y="4400550"/>
          <p14:tracePt t="127261" x="5243513" y="4395788"/>
          <p14:tracePt t="127282" x="5253038" y="4395788"/>
          <p14:tracePt t="127292" x="5257800" y="4395788"/>
          <p14:tracePt t="127352" x="5281613" y="4395788"/>
          <p14:tracePt t="127368" x="5295900" y="4391025"/>
          <p14:tracePt t="127402" x="5305425" y="4391025"/>
          <p14:tracePt t="127492" x="5310188" y="4391025"/>
          <p14:tracePt t="127542" x="5314950" y="4386263"/>
          <p14:tracePt t="127609" x="5314950" y="4381500"/>
          <p14:tracePt t="127633" x="5314950" y="4376738"/>
          <p14:tracePt t="127651" x="5319713" y="4367213"/>
          <p14:tracePt t="127681" x="5329238" y="4338638"/>
          <p14:tracePt t="127700" x="5334000" y="4319588"/>
          <p14:tracePt t="127740" x="5348288" y="4267200"/>
          <p14:tracePt t="127747" x="5348288" y="4238625"/>
          <p14:tracePt t="127777" x="5353050" y="4200525"/>
          <p14:tracePt t="127820" x="5353050" y="4195763"/>
          <p14:tracePt t="127889" x="5353050" y="4186238"/>
          <p14:tracePt t="127920" x="5295900" y="4143375"/>
          <p14:tracePt t="127927" x="5276850" y="4133850"/>
          <p14:tracePt t="127947" x="5253038" y="4124325"/>
          <p14:tracePt t="127951" x="5248275" y="4124325"/>
          <p14:tracePt t="127975" x="5238750" y="4119563"/>
          <p14:tracePt t="127991" x="5233988" y="4119563"/>
          <p14:tracePt t="128011" x="5210175" y="4114800"/>
          <p14:tracePt t="128041" x="5072063" y="4100513"/>
          <p14:tracePt t="128057" x="4972050" y="4095750"/>
          <p14:tracePt t="128090" x="4824413" y="4081463"/>
          <p14:tracePt t="128108" x="4795838" y="4076700"/>
          <p14:tracePt t="128120" x="4772025" y="4076700"/>
          <p14:tracePt t="128170" x="4752975" y="4076700"/>
          <p14:tracePt t="128204" x="4705350" y="4076700"/>
          <p14:tracePt t="128213" x="4667250" y="4076700"/>
          <p14:tracePt t="128227" x="4657725" y="4076700"/>
          <p14:tracePt t="128229" x="4638675" y="4076700"/>
          <p14:tracePt t="128246" x="4619625" y="4076700"/>
          <p14:tracePt t="128276" x="4595813" y="4076700"/>
          <p14:tracePt t="128320" x="4543425" y="4076700"/>
          <p14:tracePt t="128328" x="4519613" y="4076700"/>
          <p14:tracePt t="128350" x="4467225" y="4076700"/>
          <p14:tracePt t="128370" x="4448175" y="4076700"/>
          <p14:tracePt t="128494" x="4443413" y="4076700"/>
          <p14:tracePt t="128741" x="4438650" y="4076700"/>
          <p14:tracePt t="128760" x="4433888" y="4076700"/>
          <p14:tracePt t="128790" x="4419600" y="4076700"/>
          <p14:tracePt t="128807" x="4376738" y="4076700"/>
          <p14:tracePt t="128828" x="4324350" y="4076700"/>
          <p14:tracePt t="128841" x="4305300" y="4081463"/>
          <p14:tracePt t="128845" x="4291013" y="4086225"/>
          <p14:tracePt t="128868" x="4233863" y="4105275"/>
          <p14:tracePt t="128889" x="4167188" y="4119563"/>
          <p14:tracePt t="128896" x="4148138" y="4124325"/>
          <p14:tracePt t="128902" x="4133850" y="4129088"/>
          <p14:tracePt t="128937" x="4043363" y="4138613"/>
          <p14:tracePt t="128962" x="3962400" y="4143375"/>
          <p14:tracePt t="128965" x="3933825" y="4148138"/>
          <p14:tracePt t="128992" x="3871913" y="4152900"/>
          <p14:tracePt t="128997" x="3857625" y="4152900"/>
          <p14:tracePt t="129000" x="3848100" y="4157663"/>
          <p14:tracePt t="129009" x="3843338" y="4157663"/>
          <p14:tracePt t="129026" x="3838575" y="4157663"/>
          <p14:tracePt t="129100" x="3829050" y="4157663"/>
          <p14:tracePt t="129151" x="3810000" y="4157663"/>
          <p14:tracePt t="129183" x="3757613" y="4162425"/>
          <p14:tracePt t="129200" x="3733800" y="4167188"/>
          <p14:tracePt t="129206" x="3719513" y="4167188"/>
          <p14:tracePt t="129211" x="3709988" y="4167188"/>
          <p14:tracePt t="129227" x="3700463" y="4167188"/>
          <p14:tracePt t="129244" x="3690938" y="4171950"/>
          <p14:tracePt t="129292" x="3681413" y="4176713"/>
          <p14:tracePt t="129309" x="3662363" y="4181475"/>
          <p14:tracePt t="129334" x="3652838" y="4186238"/>
          <p14:tracePt t="129370" x="3619500" y="4200525"/>
          <p14:tracePt t="129383" x="3609975" y="4205288"/>
          <p14:tracePt t="129400" x="3605213" y="4205288"/>
          <p14:tracePt t="129433" x="3605213" y="4210050"/>
          <p14:tracePt t="129464" x="3600450" y="4210050"/>
          <p14:tracePt t="129496" x="3590925" y="4210050"/>
          <p14:tracePt t="129543" x="3571875" y="4238625"/>
          <p14:tracePt t="129886" x="3571875" y="4257675"/>
          <p14:tracePt t="129918" x="3567113" y="4262438"/>
          <p14:tracePt t="131041" x="3590925" y="4262438"/>
          <p14:tracePt t="131056" x="3624263" y="4262438"/>
          <p14:tracePt t="131087" x="3714750" y="4262438"/>
          <p14:tracePt t="131119" x="3743325" y="4267200"/>
          <p14:tracePt t="131197" x="3752850" y="4267200"/>
          <p14:tracePt t="131226" x="3762375" y="4267200"/>
          <p14:tracePt t="131991" x="3748088" y="4257675"/>
          <p14:tracePt t="132024" x="3671888" y="4200525"/>
          <p14:tracePt t="132044" x="3633788" y="4176713"/>
          <p14:tracePt t="132046" x="3619500" y="4162425"/>
          <p14:tracePt t="132070" x="3567113" y="4124325"/>
          <p14:tracePt t="132075" x="3557588" y="4114800"/>
          <p14:tracePt t="132091" x="3533775" y="4100513"/>
          <p14:tracePt t="132103" x="3524250" y="4090988"/>
          <p14:tracePt t="132116" x="3505200" y="4076700"/>
          <p14:tracePt t="132135" x="3476625" y="4052888"/>
          <p14:tracePt t="132151" x="3452813" y="4033838"/>
          <p14:tracePt t="132159" x="3443288" y="4024313"/>
          <p14:tracePt t="132167" x="3429000" y="4019550"/>
          <p14:tracePt t="132179" x="3409950" y="4010025"/>
          <p14:tracePt t="132181" x="3400425" y="4005263"/>
          <p14:tracePt t="132199" x="3371850" y="3990975"/>
          <p14:tracePt t="132209" x="3362325" y="3976688"/>
          <p14:tracePt t="132241" x="3286125" y="3938588"/>
          <p14:tracePt t="132262" x="3233738" y="3919538"/>
          <p14:tracePt t="132264" x="3190875" y="3895725"/>
          <p14:tracePt t="132307" x="3009900" y="3848100"/>
          <p14:tracePt t="132325" x="2976563" y="3833813"/>
          <p14:tracePt t="132353" x="2952750" y="3829050"/>
          <p14:tracePt t="132384" x="2933700" y="3819525"/>
          <p14:tracePt t="132400" x="2905125" y="3814763"/>
          <p14:tracePt t="132428" x="2847975" y="3800475"/>
          <p14:tracePt t="132460" x="2786063" y="3781425"/>
          <p14:tracePt t="132466" x="2781300" y="3781425"/>
          <p14:tracePt t="132496" x="2738438" y="3767138"/>
          <p14:tracePt t="132524" x="2738438" y="3762375"/>
          <p14:tracePt t="132575" x="2719388" y="3757613"/>
          <p14:tracePt t="132590" x="2681288" y="3738563"/>
          <p14:tracePt t="132619" x="2624138" y="3719513"/>
          <p14:tracePt t="132647" x="2595563" y="3709988"/>
          <p14:tracePt t="132651" x="2590800" y="3709988"/>
          <p14:tracePt t="132700" x="2571750" y="3705225"/>
          <p14:tracePt t="132708" x="2562225" y="3700463"/>
          <p14:tracePt t="132715" x="2547938" y="3695700"/>
          <p14:tracePt t="132727" x="2524125" y="3690938"/>
          <p14:tracePt t="132747" x="2466975" y="3681413"/>
          <p14:tracePt t="132795" x="2386013" y="3652838"/>
          <p14:tracePt t="133180" x="2390775" y="3652838"/>
          <p14:tracePt t="133280" x="2400300" y="3652838"/>
          <p14:tracePt t="133309" x="2428875" y="3652838"/>
          <p14:tracePt t="133338" x="2490788" y="3662363"/>
          <p14:tracePt t="133358" x="2590800" y="3671888"/>
          <p14:tracePt t="133368" x="2633663" y="3686175"/>
          <p14:tracePt t="133384" x="2738438" y="3709988"/>
          <p14:tracePt t="133387" x="2800350" y="3724275"/>
          <p14:tracePt t="133437" x="3190875" y="3805238"/>
          <p14:tracePt t="133444" x="3248025" y="3819525"/>
          <p14:tracePt t="133453" x="3309938" y="3843338"/>
          <p14:tracePt t="133459" x="3367088" y="3857625"/>
          <p14:tracePt t="133482" x="3490913" y="3900488"/>
          <p14:tracePt t="133491" x="3533775" y="3905250"/>
          <p14:tracePt t="133497" x="3562350" y="3919538"/>
          <p14:tracePt t="133503" x="3595688" y="3929063"/>
          <p14:tracePt t="133510" x="3614738" y="3938588"/>
          <p14:tracePt t="133516" x="3629025" y="3948113"/>
          <p14:tracePt t="133524" x="3643313" y="3952875"/>
          <p14:tracePt t="133533" x="3662363" y="3962400"/>
          <p14:tracePt t="133549" x="3690938" y="3976688"/>
          <p14:tracePt t="133556" x="3709988" y="3986213"/>
          <p14:tracePt t="133560" x="3724275" y="3995738"/>
          <p14:tracePt t="133570" x="3738563" y="4000500"/>
          <p14:tracePt t="133586" x="3776663" y="4024313"/>
          <p14:tracePt t="133592" x="3795713" y="4033838"/>
          <p14:tracePt t="133618" x="3829050" y="4052888"/>
          <p14:tracePt t="133634" x="3843338" y="4067175"/>
          <p14:tracePt t="133638" x="3852863" y="4076700"/>
          <p14:tracePt t="133682" x="3900488" y="4124325"/>
          <p14:tracePt t="133712" x="3929063" y="4152900"/>
          <p14:tracePt t="133731" x="3938588" y="4157663"/>
          <p14:tracePt t="133770" x="3948113" y="4171950"/>
          <p14:tracePt t="133775" x="3952875" y="4176713"/>
          <p14:tracePt t="133779" x="3952875" y="4181475"/>
          <p14:tracePt t="133806" x="3957638" y="4186238"/>
          <p14:tracePt t="133900" x="3957638" y="4195763"/>
          <p14:tracePt t="133930" x="3957638" y="4200525"/>
          <p14:tracePt t="133976" x="3957638" y="4219575"/>
          <p14:tracePt t="133993" x="3957638" y="4238625"/>
          <p14:tracePt t="134024" x="3957638" y="4252913"/>
          <p14:tracePt t="134058" x="3957638" y="4262438"/>
          <p14:tracePt t="134076" x="3957638" y="4271963"/>
          <p14:tracePt t="134107" x="3957638" y="4281488"/>
          <p14:tracePt t="134115" x="3957638" y="4291013"/>
          <p14:tracePt t="134152" x="3957638" y="4295775"/>
          <p14:tracePt t="134209" x="3957638" y="4310063"/>
          <p14:tracePt t="134619" x="3957638" y="4314825"/>
          <p14:tracePt t="134649" x="3957638" y="4329113"/>
          <p14:tracePt t="134693" x="3957638" y="4338638"/>
          <p14:tracePt t="134994" x="3962400" y="4338638"/>
          <p14:tracePt t="135023" x="3967163" y="4338638"/>
          <p14:tracePt t="135054" x="4071938" y="4362450"/>
          <p14:tracePt t="135074" x="4110038" y="4367213"/>
          <p14:tracePt t="135091" x="4152900" y="4376738"/>
          <p14:tracePt t="135119" x="4186238" y="4376738"/>
          <p14:tracePt t="135135" x="4214813" y="4376738"/>
          <p14:tracePt t="135138" x="4238625" y="4376738"/>
          <p14:tracePt t="135183" x="4300538" y="4376738"/>
          <p14:tracePt t="135836" x="4305300" y="4367213"/>
          <p14:tracePt t="135868" x="4314825" y="4343400"/>
          <p14:tracePt t="135919" x="4329113" y="4329113"/>
          <p14:tracePt t="135961" x="4338638" y="4324350"/>
          <p14:tracePt t="136010" x="4343400" y="4324350"/>
          <p14:tracePt t="136057" x="4348163" y="4319588"/>
          <p14:tracePt t="136288" x="4348163" y="4324350"/>
          <p14:tracePt t="136484" x="4338638" y="4333875"/>
          <p14:tracePt t="136805" x="4343400" y="4333875"/>
          <p14:tracePt t="136836" x="4471988" y="4333875"/>
          <p14:tracePt t="136839" x="4486275" y="4333875"/>
          <p14:tracePt t="136856" x="4510088" y="4333875"/>
          <p14:tracePt t="136888" x="4548188" y="4333875"/>
          <p14:tracePt t="136914" x="4567238" y="4333875"/>
          <p14:tracePt t="136931" x="4581525" y="4333875"/>
          <p14:tracePt t="136945" x="4595813" y="4333875"/>
          <p14:tracePt t="136975" x="4643438" y="4333875"/>
          <p14:tracePt t="136980" x="4657725" y="4333875"/>
          <p14:tracePt t="137026" x="4724400" y="4338638"/>
          <p14:tracePt t="137058" x="4738688" y="4338638"/>
          <p14:tracePt t="137119" x="4757738" y="4338638"/>
          <p14:tracePt t="137150" x="4786313" y="4338638"/>
          <p14:tracePt t="137163" x="4795838" y="4338638"/>
          <p14:tracePt t="137193" x="4805363" y="4338638"/>
          <p14:tracePt t="137230" x="4819650" y="4338638"/>
          <p14:tracePt t="137247" x="4829175" y="4338638"/>
          <p14:tracePt t="137278" x="4862513" y="4338638"/>
          <p14:tracePt t="137304" x="4867275" y="4338638"/>
          <p14:tracePt t="137589" x="4829175" y="4333875"/>
          <p14:tracePt t="137603" x="4733925" y="4319588"/>
          <p14:tracePt t="137620" x="4652963" y="4305300"/>
          <p14:tracePt t="137679" x="4500563" y="4295775"/>
          <p14:tracePt t="137681" x="4491038" y="4295775"/>
          <p14:tracePt t="137710" x="4481513" y="4295775"/>
          <p14:tracePt t="137727" x="4476750" y="4295775"/>
          <p14:tracePt t="137731" x="4462463" y="4295775"/>
          <p14:tracePt t="137733" x="4452938" y="4295775"/>
          <p14:tracePt t="137745" x="4419600" y="4295775"/>
          <p14:tracePt t="137759" x="4414838" y="4295775"/>
          <p14:tracePt t="137761" x="4395788" y="4295775"/>
          <p14:tracePt t="137803" x="4371975" y="4295775"/>
          <p14:tracePt t="138086" x="4381500" y="4295775"/>
          <p14:tracePt t="138119" x="4443413" y="4300538"/>
          <p14:tracePt t="138120" x="4452938" y="4300538"/>
          <p14:tracePt t="138134" x="4481513" y="4305300"/>
          <p14:tracePt t="138153" x="4529138" y="4310063"/>
          <p14:tracePt t="138179" x="4533900" y="4314825"/>
          <p14:tracePt t="138241" x="4557713" y="4314825"/>
          <p14:tracePt t="138289" x="4581525" y="4314825"/>
          <p14:tracePt t="140744" x="4586288" y="4305300"/>
          <p14:tracePt t="140875" x="4624388" y="4300538"/>
          <p14:tracePt t="140929" x="4638675" y="4300538"/>
          <p14:tracePt t="140960" x="4662488" y="4300538"/>
          <p14:tracePt t="140996" x="4691063" y="4300538"/>
          <p14:tracePt t="141063" x="4729163" y="4300538"/>
          <p14:tracePt t="141086" x="4752975" y="4300538"/>
          <p14:tracePt t="141103" x="4767263" y="4300538"/>
          <p14:tracePt t="141135" x="4791075" y="4305300"/>
          <p14:tracePt t="141168" x="4805363" y="4305300"/>
          <p14:tracePt t="141215" x="4819650" y="4305300"/>
          <p14:tracePt t="141303" x="4829175" y="4305300"/>
          <p14:tracePt t="141406" x="4843463" y="4305300"/>
          <p14:tracePt t="141509" x="4852988" y="4305300"/>
          <p14:tracePt t="141528" x="4862513" y="4310063"/>
          <p14:tracePt t="143417" x="4786313" y="4314825"/>
          <p14:tracePt t="143433" x="4724400" y="4319588"/>
          <p14:tracePt t="143465" x="4586288" y="4333875"/>
          <p14:tracePt t="143493" x="4524375" y="4338638"/>
          <p14:tracePt t="143508" x="4510088" y="4338638"/>
          <p14:tracePt t="143538" x="4495800" y="4338638"/>
          <p14:tracePt t="143555" x="4481513" y="4338638"/>
          <p14:tracePt t="143586" x="4395788" y="4338638"/>
          <p14:tracePt t="143591" x="4367213" y="4338638"/>
          <p14:tracePt t="143636" x="4248150" y="4338638"/>
          <p14:tracePt t="143641" x="4233863" y="4338638"/>
          <p14:tracePt t="143651" x="4229100" y="4338638"/>
          <p14:tracePt t="143669" x="4224338" y="4343400"/>
          <p14:tracePt t="144023" x="4248150" y="4329113"/>
          <p14:tracePt t="144058" x="4281488" y="4319588"/>
          <p14:tracePt t="144105" x="4286250" y="4319588"/>
          <p14:tracePt t="144118" x="4295775" y="4314825"/>
          <p14:tracePt t="144147" x="4405313" y="4314825"/>
          <p14:tracePt t="144168" x="4443413" y="4314825"/>
          <p14:tracePt t="144172" x="4448175" y="4314825"/>
          <p14:tracePt t="144183" x="4457700" y="4314825"/>
          <p14:tracePt t="144225" x="4491038" y="4314825"/>
          <p14:tracePt t="144244" x="4514850" y="4324350"/>
          <p14:tracePt t="144280" x="4581525" y="4343400"/>
          <p14:tracePt t="144295" x="4591050" y="4348163"/>
          <p14:tracePt t="144305" x="4595813" y="4348163"/>
          <p14:tracePt t="144310" x="4600575" y="4348163"/>
          <p14:tracePt t="144322" x="4605338" y="4348163"/>
          <p14:tracePt t="144353" x="4643438" y="4348163"/>
          <p14:tracePt t="144370" x="4652963" y="4348163"/>
          <p14:tracePt t="144397" x="4676775" y="4348163"/>
          <p14:tracePt t="144400" x="4686300" y="4348163"/>
          <p14:tracePt t="144418" x="4710113" y="4348163"/>
          <p14:tracePt t="144451" x="4752975" y="4343400"/>
          <p14:tracePt t="144459" x="4752975" y="4338638"/>
          <p14:tracePt t="144491" x="4757738" y="4338638"/>
          <p14:tracePt t="144522" x="4781550" y="4338638"/>
          <p14:tracePt t="144528" x="4791075" y="4333875"/>
          <p14:tracePt t="144543" x="4805363" y="4333875"/>
          <p14:tracePt t="144775" x="4805363" y="4319588"/>
          <p14:tracePt t="144791" x="4805363" y="4310063"/>
          <p14:tracePt t="144823" x="4786313" y="4286250"/>
          <p14:tracePt t="144841" x="4762500" y="4257675"/>
          <p14:tracePt t="144872" x="4710113" y="4214813"/>
          <p14:tracePt t="144897" x="4676775" y="4186238"/>
          <p14:tracePt t="144928" x="4600575" y="4138613"/>
          <p14:tracePt t="144959" x="4510088" y="4100513"/>
          <p14:tracePt t="144992" x="4467225" y="4086225"/>
          <p14:tracePt t="145009" x="4452938" y="4086225"/>
          <p14:tracePt t="145013" x="4443413" y="4081463"/>
          <p14:tracePt t="145043" x="4410075" y="4076700"/>
          <p14:tracePt t="145057" x="4391025" y="4076700"/>
          <p14:tracePt t="145075" x="4381500" y="4076700"/>
          <p14:tracePt t="145084" x="4371975" y="4076700"/>
          <p14:tracePt t="145117" x="4357688" y="4076700"/>
          <p14:tracePt t="145169" x="4333875" y="4076700"/>
          <p14:tracePt t="145213" x="4310063" y="4090988"/>
          <p14:tracePt t="145215" x="4305300" y="4100513"/>
          <p14:tracePt t="145244" x="4291013" y="4119563"/>
          <p14:tracePt t="145245" x="4286250" y="4129088"/>
          <p14:tracePt t="145294" x="4257675" y="4181475"/>
          <p14:tracePt t="145305" x="4257675" y="4186238"/>
          <p14:tracePt t="145333" x="4257675" y="4191000"/>
          <p14:tracePt t="145400" x="4262438" y="4200525"/>
          <p14:tracePt t="145430" x="4300538" y="4224338"/>
          <p14:tracePt t="145434" x="4319588" y="4233863"/>
          <p14:tracePt t="145468" x="4395788" y="4257675"/>
          <p14:tracePt t="145490" x="4429125" y="4267200"/>
          <p14:tracePt t="145495" x="4438650" y="4271963"/>
          <p14:tracePt t="145526" x="4462463" y="4295775"/>
          <p14:tracePt t="145545" x="4500563" y="4310063"/>
          <p14:tracePt t="145555" x="4514850" y="4314825"/>
          <p14:tracePt t="145575" x="4548188" y="4324350"/>
          <p14:tracePt t="145625" x="4552950" y="4324350"/>
          <p14:tracePt t="145649" x="4557713" y="4329113"/>
          <p14:tracePt t="145870" x="4533900" y="4329113"/>
          <p14:tracePt t="145884" x="4529138" y="4329113"/>
          <p14:tracePt t="145913" x="4471988" y="4338638"/>
          <p14:tracePt t="145927" x="4457700" y="4343400"/>
          <p14:tracePt t="145930" x="4448175" y="4343400"/>
          <p14:tracePt t="145945" x="4429125" y="4348163"/>
          <p14:tracePt t="145962" x="4410075" y="4348163"/>
          <p14:tracePt t="145979" x="4391025" y="4352925"/>
          <p14:tracePt t="145994" x="4386263" y="4357688"/>
          <p14:tracePt t="146137" x="4395788" y="4357688"/>
          <p14:tracePt t="146151" x="4424363" y="4357688"/>
          <p14:tracePt t="146166" x="4476750" y="4357688"/>
          <p14:tracePt t="146178" x="4552950" y="4357688"/>
          <p14:tracePt t="146196" x="4657725" y="4357688"/>
          <p14:tracePt t="146209" x="4781550" y="4357688"/>
          <p14:tracePt t="146242" x="4914900" y="4357688"/>
          <p14:tracePt t="146262" x="4933950" y="4357688"/>
          <p14:tracePt t="146288" x="4976813" y="4357688"/>
          <p14:tracePt t="146295" x="5029200" y="4357688"/>
          <p14:tracePt t="146305" x="5053013" y="4362450"/>
          <p14:tracePt t="146310" x="5081588" y="4371975"/>
          <p14:tracePt t="146329" x="5138738" y="4371975"/>
          <p14:tracePt t="146337" x="5167313" y="4371975"/>
          <p14:tracePt t="146343" x="5191125" y="4371975"/>
          <p14:tracePt t="146350" x="5219700" y="4371975"/>
          <p14:tracePt t="146372" x="5257800" y="4371975"/>
          <p14:tracePt t="146420" x="5338763" y="4381500"/>
          <p14:tracePt t="146426" x="5348288" y="4381500"/>
          <p14:tracePt t="146457" x="5386388" y="4381500"/>
          <p14:tracePt t="146629" x="5324475" y="4405313"/>
          <p14:tracePt t="146662" x="5133975" y="4405313"/>
          <p14:tracePt t="146664" x="5057775" y="4405313"/>
          <p14:tracePt t="146678" x="4914900" y="4405313"/>
          <p14:tracePt t="146697" x="4786313" y="4405313"/>
          <p14:tracePt t="146713" x="4652963" y="4405313"/>
          <p14:tracePt t="146734" x="4476750" y="4405313"/>
          <p14:tracePt t="146746" x="4381500" y="4405313"/>
          <p14:tracePt t="146785" x="4133850" y="4405313"/>
          <p14:tracePt t="146793" x="4095750" y="4405313"/>
          <p14:tracePt t="146806" x="4014788" y="4405313"/>
          <p14:tracePt t="146838" x="3905250" y="4405313"/>
          <p14:tracePt t="146857" x="3857625" y="4405313"/>
          <p14:tracePt t="146868" x="3829050" y="4405313"/>
          <p14:tracePt t="146885" x="3810000" y="4405313"/>
          <p14:tracePt t="146889" x="3800475" y="4405313"/>
          <p14:tracePt t="146915" x="3762375" y="4400550"/>
          <p14:tracePt t="146918" x="3762375" y="4395788"/>
          <p14:tracePt t="146937" x="3748088" y="4395788"/>
          <p14:tracePt t="146947" x="3743325" y="4395788"/>
          <p14:tracePt t="147278" x="3752850" y="4386263"/>
          <p14:tracePt t="147295" x="3762375" y="4381500"/>
          <p14:tracePt t="147340" x="3876675" y="4348163"/>
          <p14:tracePt t="147353" x="3914775" y="4343400"/>
          <p14:tracePt t="147371" x="3952875" y="4343400"/>
          <p14:tracePt t="147385" x="3981450" y="4343400"/>
          <p14:tracePt t="147414" x="4119563" y="4343400"/>
          <p14:tracePt t="147419" x="4133850" y="4343400"/>
          <p14:tracePt t="147432" x="4143375" y="4343400"/>
          <p14:tracePt t="147463" x="4152900" y="4343400"/>
          <p14:tracePt t="147527" x="4233863" y="4338638"/>
          <p14:tracePt t="147536" x="4248150" y="4329113"/>
          <p14:tracePt t="147540" x="4257675" y="4329113"/>
          <p14:tracePt t="147555" x="4267200" y="4329113"/>
          <p14:tracePt t="147654" x="4305300" y="4324350"/>
          <p14:tracePt t="147668" x="4314825" y="4319588"/>
          <p14:tracePt t="147686" x="4324350" y="4319588"/>
          <p14:tracePt t="147743" x="4343400" y="4319588"/>
          <p14:tracePt t="147775" x="4391025" y="4319588"/>
          <p14:tracePt t="147795" x="4429125" y="4319588"/>
          <p14:tracePt t="147807" x="4438650" y="4319588"/>
          <p14:tracePt t="147826" x="4476750" y="4319588"/>
          <p14:tracePt t="147837" x="4495800" y="4319588"/>
          <p14:tracePt t="147843" x="4505325" y="4319588"/>
          <p14:tracePt t="147885" x="4610100" y="4319588"/>
          <p14:tracePt t="147930" x="4714875" y="4314825"/>
          <p14:tracePt t="147983" x="4833938" y="4314825"/>
          <p14:tracePt t="147994" x="4872038" y="4314825"/>
          <p14:tracePt t="147998" x="4919663" y="4314825"/>
          <p14:tracePt t="148006" x="4957763" y="4314825"/>
          <p14:tracePt t="148024" x="5024438" y="4314825"/>
          <p14:tracePt t="148029" x="5053013" y="4314825"/>
          <p14:tracePt t="148072" x="5095875" y="4314825"/>
          <p14:tracePt t="148119" x="5195888" y="4319588"/>
          <p14:tracePt t="148136" x="5253038" y="4329113"/>
          <p14:tracePt t="148168" x="5319713" y="4333875"/>
          <p14:tracePt t="148170" x="5324475" y="4333875"/>
          <p14:tracePt t="148247" x="5343525" y="4333875"/>
          <p14:tracePt t="148806" x="5338763" y="4333875"/>
          <p14:tracePt t="148852" x="5262563" y="4343400"/>
          <p14:tracePt t="148856" x="5243513" y="4348163"/>
          <p14:tracePt t="148870" x="5200650" y="4352925"/>
          <p14:tracePt t="148902" x="5110163" y="4352925"/>
          <p14:tracePt t="148935" x="5043488" y="4352925"/>
          <p14:tracePt t="148965" x="4986338" y="4352925"/>
          <p14:tracePt t="148978" x="4957763" y="4352925"/>
          <p14:tracePt t="148980" x="4929188" y="4352925"/>
          <p14:tracePt t="149025" x="4695825" y="4352925"/>
          <p14:tracePt t="149074" x="4562475" y="4352925"/>
          <p14:tracePt t="149078" x="4543425" y="4352925"/>
          <p14:tracePt t="149089" x="4529138" y="4352925"/>
          <p14:tracePt t="149094" x="4505325" y="4352925"/>
          <p14:tracePt t="149134" x="4324350" y="4352925"/>
          <p14:tracePt t="149137" x="4286250" y="4352925"/>
          <p14:tracePt t="149152" x="4229100" y="4352925"/>
          <p14:tracePt t="149184" x="4024313" y="4352925"/>
          <p14:tracePt t="149212" x="3910013" y="4352925"/>
          <p14:tracePt t="149215" x="3867150" y="4352925"/>
          <p14:tracePt t="149233" x="3781425" y="4352925"/>
          <p14:tracePt t="149261" x="3600450" y="4352925"/>
          <p14:tracePt t="149267" x="3543300" y="4352925"/>
          <p14:tracePt t="149277" x="3505200" y="4352925"/>
          <p14:tracePt t="149286" x="3471863" y="4352925"/>
          <p14:tracePt t="149296" x="3424238" y="4352925"/>
          <p14:tracePt t="149305" x="3367088" y="4352925"/>
          <p14:tracePt t="149315" x="3352800" y="4352925"/>
          <p14:tracePt t="149318" x="3338513" y="4352925"/>
          <p14:tracePt t="149326" x="3319463" y="4352925"/>
          <p14:tracePt t="149337" x="3305175" y="4352925"/>
          <p14:tracePt t="149343" x="3295650" y="4352925"/>
          <p14:tracePt t="149360" x="3281363" y="4352925"/>
          <p14:tracePt t="149369" x="3248025" y="4352925"/>
          <p14:tracePt t="149376" x="3228975" y="4352925"/>
          <p14:tracePt t="149385" x="3200400" y="4352925"/>
          <p14:tracePt t="149401" x="3133725" y="4352925"/>
          <p14:tracePt t="149417" x="3048000" y="4352925"/>
          <p14:tracePt t="149433" x="2990850" y="4352925"/>
          <p14:tracePt t="149460" x="2895600" y="4352925"/>
          <p14:tracePt t="149480" x="2805113" y="4352925"/>
          <p14:tracePt t="149493" x="2709863" y="4352925"/>
          <p14:tracePt t="149541" x="2533650" y="4352925"/>
          <p14:tracePt t="149578" x="2490788" y="4352925"/>
          <p14:tracePt t="149634" x="2428875" y="4348163"/>
          <p14:tracePt t="149640" x="2414588" y="4348163"/>
          <p14:tracePt t="149695" x="2314575" y="4348163"/>
          <p14:tracePt t="149700" x="2305050" y="4348163"/>
          <p14:tracePt t="149729" x="2286000" y="4348163"/>
          <p14:tracePt t="149733" x="2281238" y="4348163"/>
          <p14:tracePt t="149774" x="2271713" y="4348163"/>
          <p14:tracePt t="149789" x="2262188" y="4348163"/>
          <p14:tracePt t="149824" x="2195513" y="4343400"/>
          <p14:tracePt t="149829" x="2181225" y="4343400"/>
          <p14:tracePt t="149852" x="2147888" y="4338638"/>
          <p14:tracePt t="149858" x="2138363" y="4338638"/>
          <p14:tracePt t="149869" x="2128838" y="4338638"/>
          <p14:tracePt t="149951" x="2124075" y="4338638"/>
          <p14:tracePt t="149983" x="2119313" y="4338638"/>
          <p14:tracePt t="150072" x="2114550" y="4338638"/>
          <p14:tracePt t="150151" x="2095500" y="4324350"/>
          <p14:tracePt t="150176" x="2081213" y="4314825"/>
          <p14:tracePt t="150187" x="2076450" y="4310063"/>
          <p14:tracePt t="150210" x="2062163" y="4295775"/>
          <p14:tracePt t="150251" x="2043113" y="4286250"/>
          <p14:tracePt t="150278" x="2028825" y="4271963"/>
          <p14:tracePt t="150296" x="2009775" y="4262438"/>
          <p14:tracePt t="150322" x="2000250" y="4252913"/>
          <p14:tracePt t="150356" x="1976438" y="4224338"/>
          <p14:tracePt t="150360" x="1966913" y="4200525"/>
          <p14:tracePt t="150400" x="1933575" y="4143375"/>
          <p14:tracePt t="150418" x="1928813" y="4129088"/>
          <p14:tracePt t="150462" x="1919288" y="4105275"/>
          <p14:tracePt t="150495" x="1919288" y="4052888"/>
          <p14:tracePt t="150513" x="1919288" y="4033838"/>
          <p14:tracePt t="150555" x="1919288" y="4000500"/>
          <p14:tracePt t="150574" x="1919288" y="3986213"/>
          <p14:tracePt t="150602" x="1933575" y="3952875"/>
          <p14:tracePt t="150618" x="1938338" y="3943350"/>
          <p14:tracePt t="150652" x="1962150" y="3919538"/>
          <p14:tracePt t="150672" x="2009775" y="3876675"/>
          <p14:tracePt t="150696" x="2038350" y="3852863"/>
          <p14:tracePt t="150717" x="2057400" y="3833813"/>
          <p14:tracePt t="150721" x="2062163" y="3824288"/>
          <p14:tracePt t="150736" x="2071688" y="3814763"/>
          <p14:tracePt t="150747" x="2081213" y="3810000"/>
          <p14:tracePt t="150773" x="2119313" y="3786188"/>
          <p14:tracePt t="150780" x="2133600" y="3776663"/>
          <p14:tracePt t="150804" x="2181225" y="3748088"/>
          <p14:tracePt t="150825" x="2214563" y="3733800"/>
          <p14:tracePt t="150887" x="2238375" y="3733800"/>
          <p14:tracePt t="150908" x="2286000" y="3733800"/>
          <p14:tracePt t="150916" x="2338388" y="3733800"/>
          <p14:tracePt t="150931" x="2405063" y="3733800"/>
          <p14:tracePt t="150947" x="2433638" y="3733800"/>
          <p14:tracePt t="150966" x="2466975" y="3733800"/>
          <p14:tracePt t="150972" x="2471738" y="3733800"/>
          <p14:tracePt t="150982" x="2476500" y="3733800"/>
          <p14:tracePt t="150984" x="2481263" y="3733800"/>
          <p14:tracePt t="151007" x="2490788" y="3729038"/>
          <p14:tracePt t="151043" x="2524125" y="3719513"/>
          <p14:tracePt t="151122" x="2528888" y="3714750"/>
          <p14:tracePt t="151141" x="2533650" y="3709988"/>
          <p14:tracePt t="151166" x="2533650" y="3705225"/>
          <p14:tracePt t="151184" x="2533650" y="3700463"/>
          <p14:tracePt t="151214" x="2538413" y="3695700"/>
          <p14:tracePt t="151258" x="2547938" y="3676650"/>
          <p14:tracePt t="151262" x="2547938" y="3671888"/>
          <p14:tracePt t="151306" x="2552700" y="3643313"/>
          <p14:tracePt t="151316" x="2552700" y="3638550"/>
          <p14:tracePt t="151366" x="2557463" y="3609975"/>
          <p14:tracePt t="151398" x="2557463" y="3571875"/>
          <p14:tracePt t="151430" x="2557463" y="3557588"/>
          <p14:tracePt t="151458" x="2557463" y="3552825"/>
          <p14:tracePt t="151493" x="2557463" y="3543300"/>
          <p14:tracePt t="151526" x="2557463" y="3495675"/>
          <p14:tracePt t="151544" x="2557463" y="3476625"/>
          <p14:tracePt t="151586" x="2557463" y="3433763"/>
          <p14:tracePt t="151635" x="2557463" y="3429000"/>
          <p14:tracePt t="151666" x="2547938" y="3362325"/>
          <p14:tracePt t="151682" x="2547938" y="3348038"/>
          <p14:tracePt t="151700" x="2543175" y="3338513"/>
          <p14:tracePt t="151716" x="2543175" y="3328988"/>
          <p14:tracePt t="151744" x="2543175" y="3314700"/>
          <p14:tracePt t="151775" x="2533650" y="3286125"/>
          <p14:tracePt t="151804" x="2528888" y="3271838"/>
          <p14:tracePt t="151820" x="2524125" y="3257550"/>
          <p14:tracePt t="151841" x="2519363" y="3238500"/>
          <p14:tracePt t="151855" x="2509838" y="3209925"/>
          <p14:tracePt t="151887" x="2490788" y="3167063"/>
          <p14:tracePt t="151903" x="2486025" y="3152775"/>
          <p14:tracePt t="151909" x="2481263" y="3148013"/>
          <p14:tracePt t="151914" x="2481263" y="3143250"/>
          <p14:tracePt t="151928" x="2476500" y="3143250"/>
          <p14:tracePt t="151994" x="2476500" y="3138488"/>
          <p14:tracePt t="152013" x="2466975" y="3128963"/>
          <p14:tracePt t="152039" x="2452688" y="3105150"/>
          <p14:tracePt t="152043" x="2447925" y="3100388"/>
          <p14:tracePt t="152070" x="2433638" y="3090863"/>
          <p14:tracePt t="152199" x="2433638" y="3086100"/>
          <p14:tracePt t="152246" x="2414588" y="3081338"/>
          <p14:tracePt t="152294" x="2414588" y="3076575"/>
          <p14:tracePt t="152397" x="2414588" y="3071813"/>
          <p14:tracePt t="152430" x="2352675" y="3043238"/>
          <p14:tracePt t="152433" x="2343150" y="3038475"/>
          <p14:tracePt t="152465" x="2333625" y="3024188"/>
          <p14:tracePt t="152467" x="2333625" y="3019425"/>
          <p14:tracePt t="152498" x="2328863" y="3019425"/>
          <p14:tracePt t="152556" x="2309813" y="3005138"/>
          <p14:tracePt t="152560" x="2305050" y="3000375"/>
          <p14:tracePt t="152577" x="2295525" y="2990850"/>
          <p14:tracePt t="152622" x="2233613" y="2947988"/>
          <p14:tracePt t="152652" x="2162175" y="2905125"/>
          <p14:tracePt t="152684" x="2124075" y="2871788"/>
          <p14:tracePt t="152686" x="2119313" y="2871788"/>
          <p14:tracePt t="152740" x="2062163" y="2814638"/>
          <p14:tracePt t="152759" x="2038350" y="2800350"/>
          <p14:tracePt t="152779" x="2024063" y="2786063"/>
          <p14:tracePt t="152783" x="2014538" y="2776538"/>
          <p14:tracePt t="152794" x="2005013" y="2767013"/>
          <p14:tracePt t="152817" x="1966913" y="2728913"/>
          <p14:tracePt t="152820" x="1952625" y="2714625"/>
          <p14:tracePt t="152835" x="1933575" y="2690813"/>
          <p14:tracePt t="152855" x="1919288" y="2671763"/>
          <p14:tracePt t="152887" x="1909763" y="2657475"/>
          <p14:tracePt t="152893" x="1905000" y="2657475"/>
          <p14:tracePt t="152929" x="1900238" y="2633663"/>
          <p14:tracePt t="152933" x="1900238" y="2628900"/>
          <p14:tracePt t="152964" x="1890713" y="2609850"/>
          <p14:tracePt t="152994" x="1885950" y="2586038"/>
          <p14:tracePt t="153024" x="1885950" y="2576513"/>
          <p14:tracePt t="153070" x="1885950" y="2566988"/>
          <p14:tracePt t="153090" x="1885950" y="2562225"/>
          <p14:tracePt t="153106" x="1885950" y="2547938"/>
          <p14:tracePt t="153120" x="1885950" y="2528888"/>
          <p14:tracePt t="153152" x="1885950" y="2490788"/>
          <p14:tracePt t="153166" x="1885950" y="2471738"/>
          <p14:tracePt t="153184" x="1885950" y="2462213"/>
          <p14:tracePt t="153228" x="1900238" y="2433638"/>
          <p14:tracePt t="153289" x="1905000" y="2428875"/>
          <p14:tracePt t="153293" x="1909763" y="2419350"/>
          <p14:tracePt t="153335" x="1919288" y="2409825"/>
          <p14:tracePt t="153395" x="1924050" y="2409825"/>
          <p14:tracePt t="153415" x="1962150" y="2395538"/>
          <p14:tracePt t="153420" x="1962150" y="2390775"/>
          <p14:tracePt t="153429" x="1966913" y="2390775"/>
          <p14:tracePt t="153460" x="1981200" y="2390775"/>
          <p14:tracePt t="153482" x="2005013" y="2390775"/>
          <p14:tracePt t="153496" x="2038350" y="2386013"/>
          <p14:tracePt t="153505" x="2066925" y="2376488"/>
          <p14:tracePt t="153510" x="2105025" y="2376488"/>
          <p14:tracePt t="153527" x="2205038" y="2371725"/>
          <p14:tracePt t="153538" x="2262188" y="2362200"/>
          <p14:tracePt t="153542" x="2309813" y="2362200"/>
          <p14:tracePt t="153557" x="2366963" y="2362200"/>
          <p14:tracePt t="153575" x="2400300" y="2357438"/>
          <p14:tracePt t="153581" x="2409825" y="2357438"/>
          <p14:tracePt t="153586" x="2419350" y="2352675"/>
          <p14:tracePt t="153601" x="2424113" y="2352675"/>
          <p14:tracePt t="153617" x="2433638" y="2347913"/>
          <p14:tracePt t="153638" x="2452688" y="2343150"/>
          <p14:tracePt t="153678" x="2590800" y="2333625"/>
          <p14:tracePt t="153683" x="2638425" y="2324100"/>
          <p14:tracePt t="153700" x="2733675" y="2324100"/>
          <p14:tracePt t="153725" x="2886075" y="2319338"/>
          <p14:tracePt t="153729" x="2938463" y="2314575"/>
          <p14:tracePt t="153745" x="3005138" y="2314575"/>
          <p14:tracePt t="153791" x="3014663" y="2314575"/>
          <p14:tracePt t="153836" x="3048000" y="2314575"/>
          <p14:tracePt t="153855" x="3138488" y="2314575"/>
          <p14:tracePt t="153872" x="3195638" y="2319338"/>
          <p14:tracePt t="153896" x="3290888" y="2333625"/>
          <p14:tracePt t="153913" x="3348038" y="2338388"/>
          <p14:tracePt t="153915" x="3395663" y="2338388"/>
          <p14:tracePt t="153932" x="3486150" y="2343150"/>
          <p14:tracePt t="153951" x="3609975" y="2352675"/>
          <p14:tracePt t="153977" x="3709988" y="2366963"/>
          <p14:tracePt t="153994" x="3748088" y="2376488"/>
          <p14:tracePt t="154024" x="3843338" y="2381250"/>
          <p14:tracePt t="154045" x="3957638" y="2386013"/>
          <p14:tracePt t="154051" x="4005263" y="2395538"/>
          <p14:tracePt t="154074" x="4095750" y="2405063"/>
          <p14:tracePt t="154093" x="4124325" y="2405063"/>
          <p14:tracePt t="154245" x="4105275" y="2428875"/>
          <p14:tracePt t="154246" x="4095750" y="2438400"/>
          <p14:tracePt t="154278" x="4067175" y="2471738"/>
          <p14:tracePt t="154284" x="4057650" y="2486025"/>
          <p14:tracePt t="154291" x="4038600" y="2495550"/>
          <p14:tracePt t="154306" x="4005263" y="2528888"/>
          <p14:tracePt t="154341" x="3881438" y="2633663"/>
          <p14:tracePt t="154348" x="3852863" y="2647950"/>
          <p14:tracePt t="154353" x="3829050" y="2676525"/>
          <p14:tracePt t="154369" x="3786188" y="2714625"/>
          <p14:tracePt t="154401" x="3729038" y="2762250"/>
          <p14:tracePt t="154402" x="3724275" y="2771775"/>
          <p14:tracePt t="154449" x="3671888" y="2828925"/>
          <p14:tracePt t="154464" x="3633788" y="2862263"/>
          <p14:tracePt t="154506" x="3600450" y="2914650"/>
          <p14:tracePt t="154512" x="3590925" y="2924175"/>
          <p14:tracePt t="154528" x="3576638" y="2943225"/>
          <p14:tracePt t="154540" x="3562350" y="2962275"/>
          <p14:tracePt t="154556" x="3543300" y="2981325"/>
          <p14:tracePt t="154593" x="3471863" y="3043238"/>
          <p14:tracePt t="154618" x="3419475" y="3081338"/>
          <p14:tracePt t="154640" x="3348038" y="3128963"/>
          <p14:tracePt t="154663" x="3305175" y="3157538"/>
          <p14:tracePt t="154667" x="3300413" y="3162300"/>
          <p14:tracePt t="154684" x="3286125" y="3167063"/>
          <p14:tracePt t="154694" x="3286125" y="3171825"/>
          <p14:tracePt t="154698" x="3281363" y="3171825"/>
          <p14:tracePt t="154717" x="3271838" y="3181350"/>
          <p14:tracePt t="154730" x="3252788" y="3181350"/>
          <p14:tracePt t="154763" x="3157538" y="3214688"/>
          <p14:tracePt t="154809" x="3014663" y="3238500"/>
          <p14:tracePt t="154836" x="2895600" y="3252788"/>
          <p14:tracePt t="154840" x="2847975" y="3257550"/>
          <p14:tracePt t="154856" x="2771775" y="3267075"/>
          <p14:tracePt t="154898" x="2757488" y="3267075"/>
          <p14:tracePt t="154951" x="2724150" y="3267075"/>
          <p14:tracePt t="154975" x="2714625" y="3271838"/>
          <p14:tracePt t="155263" x="2714625" y="3295650"/>
          <p14:tracePt t="155266" x="2714625" y="3300413"/>
          <p14:tracePt t="155276" x="2714625" y="3319463"/>
          <p14:tracePt t="155286" x="2714625" y="3328988"/>
          <p14:tracePt t="155308" x="2714625" y="3367088"/>
          <p14:tracePt t="155312" x="2714625" y="3386138"/>
          <p14:tracePt t="155343" x="2714625" y="3390900"/>
          <p14:tracePt t="155591" x="2719388" y="3400425"/>
          <p14:tracePt t="155611" x="2743200" y="3443288"/>
          <p14:tracePt t="155625" x="2752725" y="3457575"/>
          <p14:tracePt t="155649" x="2762250" y="3467100"/>
          <p14:tracePt t="155671" x="2767013" y="3471863"/>
          <p14:tracePt t="155716" x="2786063" y="3490913"/>
          <p14:tracePt t="155746" x="2805113" y="3509963"/>
          <p14:tracePt t="155762" x="2819400" y="3519488"/>
          <p14:tracePt t="155776" x="2824163" y="3519488"/>
          <p14:tracePt t="155830" x="2867025" y="3538538"/>
          <p14:tracePt t="155837" x="2871788" y="3538538"/>
          <p14:tracePt t="155844" x="2881313" y="3543300"/>
          <p14:tracePt t="155854" x="2890838" y="3543300"/>
          <p14:tracePt t="155872" x="2928938" y="3543300"/>
          <p14:tracePt t="155874" x="2947988" y="3543300"/>
          <p14:tracePt t="155901" x="3005138" y="3543300"/>
          <p14:tracePt t="155920" x="3095625" y="3543300"/>
          <p14:tracePt t="155930" x="3124200" y="3548063"/>
          <p14:tracePt t="155938" x="3176588" y="3557588"/>
          <p14:tracePt t="155940" x="3214688" y="3557588"/>
          <p14:tracePt t="155950" x="3271838" y="3562350"/>
          <p14:tracePt t="155966" x="3343275" y="3571875"/>
          <p14:tracePt t="155992" x="3395663" y="3576638"/>
          <p14:tracePt t="155996" x="3405188" y="3581400"/>
          <p14:tracePt t="156032" x="3419475" y="3586163"/>
          <p14:tracePt t="156054" x="3462338" y="3600450"/>
          <p14:tracePt t="156074" x="3490913" y="3605213"/>
          <p14:tracePt t="156079" x="3552825" y="3609975"/>
          <p14:tracePt t="156086" x="3600450" y="3619500"/>
          <p14:tracePt t="156091" x="3638550" y="3624263"/>
          <p14:tracePt t="156149" x="3805238" y="3657600"/>
          <p14:tracePt t="156153" x="3814763" y="3662363"/>
          <p14:tracePt t="156186" x="3876675" y="3686175"/>
          <p14:tracePt t="156209" x="3929063" y="3695700"/>
          <p14:tracePt t="156213" x="3943350" y="3700463"/>
          <p14:tracePt t="156231" x="3962400" y="3700463"/>
          <p14:tracePt t="156246" x="3990975" y="3709988"/>
          <p14:tracePt t="156248" x="4000500" y="3714750"/>
          <p14:tracePt t="156264" x="4014788" y="3719513"/>
          <p14:tracePt t="156295" x="4124325" y="3738563"/>
          <p14:tracePt t="156309" x="4162425" y="3738563"/>
          <p14:tracePt t="156337" x="4310063" y="3738563"/>
          <p14:tracePt t="156341" x="4329113" y="3738563"/>
          <p14:tracePt t="156359" x="4376738" y="3738563"/>
          <p14:tracePt t="156369" x="4419600" y="3738563"/>
          <p14:tracePt t="156388" x="4462463" y="3752850"/>
          <p14:tracePt t="156394" x="4476750" y="3752850"/>
          <p14:tracePt t="156400" x="4495800" y="3752850"/>
          <p14:tracePt t="156406" x="4519613" y="3757613"/>
          <p14:tracePt t="156414" x="4529138" y="3757613"/>
          <p14:tracePt t="156428" x="4533900" y="3757613"/>
          <p14:tracePt t="156527" x="4562475" y="3767138"/>
          <p14:tracePt t="156544" x="4572000" y="3767138"/>
          <p14:tracePt t="156569" x="4586288" y="3781425"/>
          <p14:tracePt t="156574" x="4591050" y="3786188"/>
          <p14:tracePt t="156593" x="4610100" y="3795713"/>
          <p14:tracePt t="156605" x="4619625" y="3805238"/>
          <p14:tracePt t="156608" x="4624388" y="3810000"/>
          <p14:tracePt t="156617" x="4624388" y="3814763"/>
          <p14:tracePt t="156632" x="4633913" y="3829050"/>
          <p14:tracePt t="156664" x="4662488" y="3862388"/>
          <p14:tracePt t="156679" x="4676775" y="3871913"/>
          <p14:tracePt t="156714" x="4691063" y="3895725"/>
          <p14:tracePt t="156741" x="4691063" y="3900488"/>
          <p14:tracePt t="156792" x="4691063" y="3919538"/>
          <p14:tracePt t="156797" x="4691063" y="3929063"/>
          <p14:tracePt t="156805" x="4691063" y="3933825"/>
          <p14:tracePt t="156811" x="4691063" y="3948113"/>
          <p14:tracePt t="156836" x="4691063" y="3995738"/>
          <p14:tracePt t="156853" x="4691063" y="4038600"/>
          <p14:tracePt t="156855" x="4691063" y="4048125"/>
          <p14:tracePt t="156871" x="4691063" y="4095750"/>
          <p14:tracePt t="156887" x="4691063" y="4143375"/>
          <p14:tracePt t="156920" x="4691063" y="4176713"/>
          <p14:tracePt t="157244" x="4648200" y="4176713"/>
          <p14:tracePt t="157262" x="4614863" y="4171950"/>
          <p14:tracePt t="157305" x="4357688" y="4143375"/>
          <p14:tracePt t="157311" x="4267200" y="4129088"/>
          <p14:tracePt t="157313" x="4200525" y="4124325"/>
          <p14:tracePt t="157336" x="4033838" y="4100513"/>
          <p14:tracePt t="157354" x="3990975" y="4095750"/>
          <p14:tracePt t="157359" x="3976688" y="4095750"/>
          <p14:tracePt t="157365" x="3967163" y="4090988"/>
          <p14:tracePt t="157403" x="3948113" y="4086225"/>
          <p14:tracePt t="157428" x="3938588" y="4086225"/>
          <p14:tracePt t="157451" x="3919538" y="4076700"/>
          <p14:tracePt t="157476" x="3895725" y="4067175"/>
          <p14:tracePt t="157481" x="3890963" y="4062413"/>
          <p14:tracePt t="157684" x="3867150" y="4048125"/>
          <p14:tracePt t="157711" x="3848100" y="4029075"/>
          <p14:tracePt t="157727" x="3838575" y="4024313"/>
          <p14:tracePt t="157744" x="3805238" y="4010025"/>
          <p14:tracePt t="157775" x="3729038" y="3981450"/>
          <p14:tracePt t="157807" x="3567113" y="3914775"/>
          <p14:tracePt t="157825" x="3524250" y="3886200"/>
          <p14:tracePt t="157857" x="3481388" y="3852863"/>
          <p14:tracePt t="157860" x="3471863" y="3843338"/>
          <p14:tracePt t="157900" x="3429000" y="3814763"/>
          <p14:tracePt t="157929" x="3409950" y="3800475"/>
          <p14:tracePt t="157973" x="3409950" y="3795713"/>
          <p14:tracePt t="157990" x="3400425" y="3786188"/>
          <p14:tracePt t="158022" x="3367088" y="3757613"/>
          <p14:tracePt t="158027" x="3352800" y="3752850"/>
          <p14:tracePt t="158042" x="3324225" y="3729038"/>
          <p14:tracePt t="158048" x="3314700" y="3724275"/>
          <p14:tracePt t="158061" x="3309938" y="3719513"/>
          <p14:tracePt t="158063" x="3305175" y="3719513"/>
          <p14:tracePt t="158105" x="3290888" y="3700463"/>
          <p14:tracePt t="158107" x="3286125" y="3690938"/>
          <p14:tracePt t="158116" x="3281363" y="3686175"/>
          <p14:tracePt t="158130" x="3276600" y="3681413"/>
          <p14:tracePt t="158133" x="3267075" y="3667125"/>
          <p14:tracePt t="158182" x="3252788" y="3648075"/>
          <p14:tracePt t="158413" x="3252788" y="3643313"/>
          <p14:tracePt t="158460" x="3238500" y="3629025"/>
          <p14:tracePt t="158481" x="3228975" y="3619500"/>
          <p14:tracePt t="158484" x="3224213" y="3609975"/>
          <p14:tracePt t="158523" x="3195638" y="3581400"/>
          <p14:tracePt t="158529" x="3190875" y="3581400"/>
          <p14:tracePt t="158557" x="3190875" y="3576638"/>
          <p14:tracePt t="158680" x="3186113" y="3576638"/>
          <p14:tracePt t="158740" x="3181350" y="3576638"/>
          <p14:tracePt t="158759" x="3176588" y="3576638"/>
          <p14:tracePt t="158789" x="3171825" y="3576638"/>
          <p14:tracePt t="158857" x="3128963" y="3571875"/>
          <p14:tracePt t="158898" x="3086100" y="3567113"/>
          <p14:tracePt t="158948" x="3081338" y="3567113"/>
          <p14:tracePt t="158991" x="3067050" y="3567113"/>
          <p14:tracePt t="158996" x="3062288" y="3567113"/>
          <p14:tracePt t="159024" x="3052763" y="3567113"/>
          <p14:tracePt t="159039" x="3048000" y="3567113"/>
          <p14:tracePt t="159087" x="3028950" y="3567113"/>
          <p14:tracePt t="159105" x="3014663" y="3567113"/>
          <p14:tracePt t="159108" x="2995613" y="3567113"/>
          <p14:tracePt t="159151" x="2981325" y="3567113"/>
          <p14:tracePt t="159369" x="2976563" y="3567113"/>
          <p14:tracePt t="159416" x="2952750" y="3567113"/>
          <p14:tracePt t="159420" x="2943225" y="3567113"/>
          <p14:tracePt t="159430" x="2938463" y="3567113"/>
          <p14:tracePt t="159460" x="2919413" y="3567113"/>
          <p14:tracePt t="159475" x="2914650" y="3567113"/>
          <p14:tracePt t="159508" x="2905125" y="3567113"/>
          <p14:tracePt t="159542" x="2886075" y="3567113"/>
          <p14:tracePt t="159556" x="2852738" y="3567113"/>
          <p14:tracePt t="159589" x="2790825" y="3567113"/>
          <p14:tracePt t="159633" x="2762250" y="3567113"/>
          <p14:tracePt t="159669" x="2752725" y="3567113"/>
          <p14:tracePt t="159710" x="2747963" y="3567113"/>
          <p14:tracePt t="160178" x="2757488" y="3567113"/>
          <p14:tracePt t="160210" x="2767013" y="3567113"/>
          <p14:tracePt t="160228" x="2771775" y="3567113"/>
          <p14:tracePt t="160246" x="2805113" y="3557588"/>
          <p14:tracePt t="160284" x="2914650" y="3538538"/>
          <p14:tracePt t="160294" x="2938463" y="3538538"/>
          <p14:tracePt t="160311" x="2952750" y="3533775"/>
          <p14:tracePt t="160336" x="3009900" y="3524250"/>
          <p14:tracePt t="160414" x="3076575" y="3524250"/>
          <p14:tracePt t="160420" x="3081338" y="3524250"/>
          <p14:tracePt t="160459" x="3086100" y="3524250"/>
          <p14:tracePt t="160509" x="3124200" y="3524250"/>
          <p14:tracePt t="160517" x="3133725" y="3524250"/>
          <p14:tracePt t="160541" x="3162300" y="3524250"/>
          <p14:tracePt t="160558" x="3167063" y="3524250"/>
          <p14:tracePt t="160591" x="3171825" y="3524250"/>
          <p14:tracePt t="160638" x="3186113" y="3524250"/>
          <p14:tracePt t="160667" x="3200400" y="3524250"/>
          <p14:tracePt t="160683" x="3205163" y="3524250"/>
          <p14:tracePt t="160705" x="3276600" y="3524250"/>
          <p14:tracePt t="160711" x="3300413" y="3524250"/>
          <p14:tracePt t="160729" x="3328988" y="3524250"/>
          <p14:tracePt t="160748" x="3348038" y="3524250"/>
          <p14:tracePt t="160795" x="3362325" y="3524250"/>
          <p14:tracePt t="160840" x="3524250" y="3524250"/>
          <p14:tracePt t="160858" x="3557588" y="3524250"/>
          <p14:tracePt t="161151" x="3552825" y="3524250"/>
          <p14:tracePt t="161168" x="3519488" y="3533775"/>
          <p14:tracePt t="161179" x="3514725" y="3538538"/>
          <p14:tracePt t="161184" x="3495675" y="3543300"/>
          <p14:tracePt t="161199" x="3481388" y="3543300"/>
          <p14:tracePt t="161203" x="3471863" y="3548063"/>
          <p14:tracePt t="161228" x="3429000" y="3557588"/>
          <p14:tracePt t="161247" x="3414713" y="3557588"/>
          <p14:tracePt t="161292" x="3381375" y="3557588"/>
          <p14:tracePt t="161302" x="3367088" y="3557588"/>
          <p14:tracePt t="161308" x="3343275" y="3557588"/>
          <p14:tracePt t="161313" x="3328988" y="3557588"/>
          <p14:tracePt t="161321" x="3300413" y="3552825"/>
          <p14:tracePt t="161353" x="3219450" y="3552825"/>
          <p14:tracePt t="161355" x="3200400" y="3552825"/>
          <p14:tracePt t="161372" x="3181350" y="3552825"/>
          <p14:tracePt t="161414" x="3143250" y="3552825"/>
          <p14:tracePt t="161417" x="3124200" y="3552825"/>
          <p14:tracePt t="161432" x="3090863" y="3557588"/>
          <p14:tracePt t="161468" x="3000375" y="3562350"/>
          <p14:tracePt t="161489" x="2981325" y="3567113"/>
          <p14:tracePt t="161522" x="2976563" y="3567113"/>
          <p14:tracePt t="161559" x="2909888" y="3571875"/>
          <p14:tracePt t="161587" x="2828925" y="3571875"/>
          <p14:tracePt t="161591" x="2809875" y="3576638"/>
          <p14:tracePt t="161630" x="2805113" y="3576638"/>
          <p14:tracePt t="161713" x="2800350" y="3576638"/>
          <p14:tracePt t="162086" x="2814638" y="3576638"/>
          <p14:tracePt t="162103" x="2833688" y="3576638"/>
          <p14:tracePt t="162121" x="2862263" y="3576638"/>
          <p14:tracePt t="162136" x="2871788" y="3576638"/>
          <p14:tracePt t="162156" x="2876550" y="3576638"/>
          <p14:tracePt t="162194" x="2895600" y="3576638"/>
          <p14:tracePt t="162200" x="2900363" y="3576638"/>
          <p14:tracePt t="162205" x="2914650" y="3576638"/>
          <p14:tracePt t="162226" x="2947988" y="3576638"/>
          <p14:tracePt t="162261" x="3000375" y="3576638"/>
          <p14:tracePt t="162265" x="3019425" y="3576638"/>
          <p14:tracePt t="162320" x="3048000" y="3576638"/>
          <p14:tracePt t="162341" x="3067050" y="3576638"/>
          <p14:tracePt t="162372" x="3100388" y="3576638"/>
          <p14:tracePt t="162399" x="3105150" y="3576638"/>
          <p14:tracePt t="162679" x="3105150" y="3581400"/>
          <p14:tracePt t="162711" x="3090863" y="3586163"/>
          <p14:tracePt t="162744" x="3086100" y="3586163"/>
          <p14:tracePt t="162838" x="3076575" y="3586163"/>
          <p14:tracePt t="162866" x="3057525" y="3595688"/>
          <p14:tracePt t="162913" x="3043238" y="3605213"/>
          <p14:tracePt t="163117" x="3038475" y="3609975"/>
          <p14:tracePt t="163133" x="3028950" y="3629025"/>
          <p14:tracePt t="163152" x="3024188" y="3638550"/>
          <p14:tracePt t="163195" x="3019425" y="3643313"/>
          <p14:tracePt t="163247" x="3019425" y="3648075"/>
          <p14:tracePt t="163629" x="3014663" y="3648075"/>
          <p14:tracePt t="163667" x="3009900" y="3648075"/>
          <p14:tracePt t="163711" x="2886075" y="3629025"/>
          <p14:tracePt t="163718" x="2876550" y="3629025"/>
          <p14:tracePt t="163741" x="2876550" y="3624263"/>
          <p14:tracePt t="163960" x="2886075" y="3624263"/>
          <p14:tracePt t="163979" x="2914650" y="3624263"/>
          <p14:tracePt t="164007" x="3048000" y="3624263"/>
          <p14:tracePt t="164010" x="3105150" y="3624263"/>
          <p14:tracePt t="164026" x="3257550" y="3624263"/>
          <p14:tracePt t="164041" x="3457575" y="3629025"/>
          <p14:tracePt t="164057" x="3700463" y="3657600"/>
          <p14:tracePt t="164104" x="4229100" y="3705225"/>
          <p14:tracePt t="164110" x="4262438" y="3709988"/>
          <p14:tracePt t="164119" x="4300538" y="3709988"/>
          <p14:tracePt t="164137" x="4333875" y="3714750"/>
          <p14:tracePt t="164183" x="4357688" y="3714750"/>
          <p14:tracePt t="164229" x="4419600" y="3729038"/>
          <p14:tracePt t="164233" x="4438650" y="3733800"/>
          <p14:tracePt t="164243" x="4462463" y="3748088"/>
          <p14:tracePt t="164263" x="4495800" y="3767138"/>
          <p14:tracePt t="164265" x="4524375" y="3781425"/>
          <p14:tracePt t="164275" x="4533900" y="3786188"/>
          <p14:tracePt t="164291" x="4581525" y="3810000"/>
          <p14:tracePt t="164321" x="4695825" y="3876675"/>
          <p14:tracePt t="164355" x="4757738" y="3957638"/>
          <p14:tracePt t="164371" x="4767263" y="3986213"/>
          <p14:tracePt t="164404" x="4781550" y="4048125"/>
          <p14:tracePt t="164410" x="4786313" y="4067175"/>
          <p14:tracePt t="164416" x="4786313" y="4081463"/>
          <p14:tracePt t="164433" x="4786313" y="4110038"/>
          <p14:tracePt t="164475" x="4791075" y="4181475"/>
          <p14:tracePt t="164588" x="4752975" y="4181475"/>
          <p14:tracePt t="164607" x="4710113" y="4186238"/>
          <p14:tracePt t="164610" x="4672013" y="4186238"/>
          <p14:tracePt t="164621" x="4629150" y="4186238"/>
          <p14:tracePt t="164627" x="4572000" y="4186238"/>
          <p14:tracePt t="164636" x="4524375" y="4186238"/>
          <p14:tracePt t="164655" x="4371975" y="4186238"/>
          <p14:tracePt t="164661" x="4305300" y="4186238"/>
          <p14:tracePt t="164666" x="4238625" y="4186238"/>
          <p14:tracePt t="164672" x="4148138" y="4186238"/>
          <p14:tracePt t="164680" x="4081463" y="4186238"/>
          <p14:tracePt t="164697" x="3919538" y="4186238"/>
          <p14:tracePt t="164702" x="3852863" y="4186238"/>
          <p14:tracePt t="164729" x="3652838" y="4186238"/>
          <p14:tracePt t="164732" x="3595688" y="4186238"/>
          <p14:tracePt t="164740" x="3557588" y="4186238"/>
          <p14:tracePt t="164747" x="3524250" y="4186238"/>
          <p14:tracePt t="164779" x="3395663" y="4195763"/>
          <p14:tracePt t="164790" x="3367088" y="4205288"/>
          <p14:tracePt t="164795" x="3305175" y="4210050"/>
          <p14:tracePt t="164804" x="3267075" y="4210050"/>
          <p14:tracePt t="164824" x="3143250" y="4219575"/>
          <p14:tracePt t="164841" x="3095625" y="4219575"/>
          <p14:tracePt t="164852" x="3019425" y="4219575"/>
          <p14:tracePt t="164858" x="2990850" y="4219575"/>
          <p14:tracePt t="164874" x="2962275" y="4219575"/>
          <p14:tracePt t="164898" x="2909888" y="4219575"/>
          <p14:tracePt t="164914" x="2871788" y="4219575"/>
          <p14:tracePt t="164919" x="2828925" y="4219575"/>
          <p14:tracePt t="164968" x="2643188" y="4219575"/>
          <p14:tracePt t="164979" x="2609850" y="4219575"/>
          <p14:tracePt t="164993" x="2566988" y="4219575"/>
          <p14:tracePt t="165008" x="2543175" y="4219575"/>
          <p14:tracePt t="165024" x="2524125" y="4219575"/>
          <p14:tracePt t="165055" x="2381250" y="4219575"/>
          <p14:tracePt t="165086" x="2233613" y="4219575"/>
          <p14:tracePt t="165104" x="2209800" y="4219575"/>
          <p14:tracePt t="165107" x="2200275" y="4219575"/>
          <p14:tracePt t="165167" x="2181225" y="4224338"/>
          <p14:tracePt t="165183" x="2147888" y="4224338"/>
          <p14:tracePt t="165212" x="2043113" y="4224338"/>
          <p14:tracePt t="165233" x="2000250" y="4224338"/>
          <p14:tracePt t="165243" x="1990725" y="4224338"/>
          <p14:tracePt t="165249" x="1981200" y="4224338"/>
          <p14:tracePt t="165288" x="1976438" y="4224338"/>
          <p14:tracePt t="165305" x="1966913" y="4224338"/>
          <p14:tracePt t="165308" x="1957388" y="4224338"/>
          <p14:tracePt t="165324" x="1943100" y="4229100"/>
          <p14:tracePt t="165368" x="1924050" y="4233863"/>
          <p14:tracePt t="165477" x="2081213" y="4233863"/>
          <p14:tracePt t="165495" x="2195513" y="4219575"/>
          <p14:tracePt t="165528" x="2652713" y="4214813"/>
          <p14:tracePt t="165535" x="2719388" y="4214813"/>
          <p14:tracePt t="165541" x="2790825" y="4214813"/>
          <p14:tracePt t="165569" x="3009900" y="4214813"/>
          <p14:tracePt t="165574" x="3043238" y="4214813"/>
          <p14:tracePt t="165592" x="3190875" y="4214813"/>
          <p14:tracePt t="165594" x="3233738" y="4214813"/>
          <p14:tracePt t="165617" x="3414713" y="4214813"/>
          <p14:tracePt t="165637" x="3500438" y="4214813"/>
          <p14:tracePt t="165642" x="3567113" y="4214813"/>
          <p14:tracePt t="165666" x="3671888" y="4214813"/>
          <p14:tracePt t="165670" x="3729038" y="4214813"/>
          <p14:tracePt t="165695" x="3886200" y="4214813"/>
          <p14:tracePt t="165699" x="3924300" y="4214813"/>
          <p14:tracePt t="165744" x="4276725" y="4214813"/>
          <p14:tracePt t="165792" x="4310063" y="4214813"/>
          <p14:tracePt t="165835" x="4376738" y="4214813"/>
          <p14:tracePt t="165888" x="4486275" y="4214813"/>
          <p14:tracePt t="165921" x="4491038" y="4214813"/>
          <p14:tracePt t="166012" x="4624388" y="4214813"/>
          <p14:tracePt t="166181" x="4624388" y="4219575"/>
          <p14:tracePt t="166199" x="4619625" y="4229100"/>
          <p14:tracePt t="166212" x="4610100" y="4229100"/>
          <p14:tracePt t="166234" x="4591050" y="4243388"/>
          <p14:tracePt t="166254" x="4581525" y="4248150"/>
          <p14:tracePt t="166264" x="4562475" y="4257675"/>
          <p14:tracePt t="166275" x="4538663" y="4262438"/>
          <p14:tracePt t="166296" x="4486275" y="4271963"/>
          <p14:tracePt t="166305" x="4471988" y="4271963"/>
          <p14:tracePt t="166314" x="4448175" y="4276725"/>
          <p14:tracePt t="166322" x="4438650" y="4276725"/>
          <p14:tracePt t="166338" x="4433888" y="4276725"/>
          <p14:tracePt t="166359" x="4433888" y="4281488"/>
          <p14:tracePt t="166397" x="4419600" y="4281488"/>
          <p14:tracePt t="166902" x="4443413" y="4276725"/>
          <p14:tracePt t="166942" x="4448175" y="4276725"/>
          <p14:tracePt t="166977" x="4471988" y="4276725"/>
          <p14:tracePt t="166991" x="4500563" y="4276725"/>
          <p14:tracePt t="167026" x="4533900" y="4276725"/>
          <p14:tracePt t="167090" x="4548188" y="4276725"/>
          <p14:tracePt t="167106" x="4576763" y="4276725"/>
          <p14:tracePt t="167117" x="4614863" y="4276725"/>
          <p14:tracePt t="167152" x="4638675" y="4276725"/>
          <p14:tracePt t="167232" x="4657725" y="4276725"/>
          <p14:tracePt t="167242" x="4662488" y="4276725"/>
          <p14:tracePt t="167257" x="4667250" y="4276725"/>
          <p14:tracePt t="167776" x="4695825" y="4271963"/>
          <p14:tracePt t="167793" x="4705350" y="4271963"/>
          <p14:tracePt t="167805" x="4710113" y="4271963"/>
          <p14:tracePt t="167866" x="4729163" y="4271963"/>
          <p14:tracePt t="167919" x="4738688" y="4262438"/>
          <p14:tracePt t="168275" x="4772025" y="4262438"/>
          <p14:tracePt t="168279" x="4776788" y="4262438"/>
          <p14:tracePt t="168286" x="4781550" y="4262438"/>
          <p14:tracePt t="168297" x="4800600" y="4262438"/>
          <p14:tracePt t="168338" x="4824413" y="4262438"/>
          <p14:tracePt t="168371" x="4848225" y="4262438"/>
          <p14:tracePt t="168400" x="4943475" y="4262438"/>
          <p14:tracePt t="168430" x="4986338" y="4257675"/>
          <p14:tracePt t="168436" x="4991100" y="4257675"/>
          <p14:tracePt t="168444" x="5000625" y="4257675"/>
          <p14:tracePt t="168492" x="5057775" y="4248150"/>
          <p14:tracePt t="168543" x="5124450" y="4238625"/>
          <p14:tracePt t="168606" x="5143500" y="4238625"/>
          <p14:tracePt t="168610" x="5153025" y="4233863"/>
          <p14:tracePt t="168617" x="5157788" y="4233863"/>
          <p14:tracePt t="168647" x="5172075" y="4229100"/>
          <p14:tracePt t="168650" x="5176838" y="4229100"/>
          <p14:tracePt t="168931" x="5153025" y="4233863"/>
          <p14:tracePt t="168976" x="5114925" y="4252913"/>
          <p14:tracePt t="168993" x="5100638" y="4257675"/>
          <p14:tracePt t="169041" x="5091113" y="4262438"/>
          <p14:tracePt t="169339" x="5148263" y="4262438"/>
          <p14:tracePt t="169358" x="5191125" y="4257675"/>
          <p14:tracePt t="169368" x="5200650" y="4257675"/>
          <p14:tracePt t="169385" x="5243513" y="4257675"/>
          <p14:tracePt t="169390" x="5257800" y="4257675"/>
          <p14:tracePt t="169401" x="5276850" y="4257675"/>
          <p14:tracePt t="169403" x="5281613" y="4257675"/>
          <p14:tracePt t="169420" x="5314950" y="4257675"/>
          <p14:tracePt t="169428" x="5324475" y="4257675"/>
          <p14:tracePt t="169433" x="5334000" y="4257675"/>
          <p14:tracePt t="169460" x="5343525" y="4257675"/>
          <p14:tracePt t="169464" x="5348288" y="4257675"/>
          <p14:tracePt t="169507" x="5353050" y="4257675"/>
          <p14:tracePt t="170180" x="5338763" y="4257675"/>
          <p14:tracePt t="170184" x="5319713" y="4257675"/>
          <p14:tracePt t="170201" x="5276850" y="4243388"/>
          <p14:tracePt t="170206" x="5262563" y="4238625"/>
          <p14:tracePt t="170215" x="5238750" y="4233863"/>
          <p14:tracePt t="170243" x="5133975" y="4200525"/>
          <p14:tracePt t="170263" x="4967288" y="4162425"/>
          <p14:tracePt t="170294" x="4719638" y="4105275"/>
          <p14:tracePt t="170296" x="4662488" y="4095750"/>
          <p14:tracePt t="170336" x="4505325" y="4038600"/>
          <p14:tracePt t="170357" x="4386263" y="4000500"/>
          <p14:tracePt t="170368" x="4348163" y="3986213"/>
          <p14:tracePt t="170387" x="4195763" y="3943350"/>
          <p14:tracePt t="170413" x="4067175" y="3910013"/>
          <p14:tracePt t="170418" x="4024313" y="3900488"/>
          <p14:tracePt t="170431" x="3952875" y="3881438"/>
          <p14:tracePt t="170451" x="3890963" y="3862388"/>
          <p14:tracePt t="170476" x="3781425" y="3833813"/>
          <p14:tracePt t="170494" x="3719513" y="3814763"/>
          <p14:tracePt t="170518" x="3633788" y="3790950"/>
          <p14:tracePt t="170523" x="3619500" y="3786188"/>
          <p14:tracePt t="170527" x="3600450" y="3776663"/>
          <p14:tracePt t="170542" x="3581400" y="3771900"/>
          <p14:tracePt t="170544" x="3571875" y="3771900"/>
          <p14:tracePt t="170571" x="3529013" y="3752850"/>
          <p14:tracePt t="170574" x="3514725" y="3748088"/>
          <p14:tracePt t="170590" x="3486150" y="3733800"/>
          <p14:tracePt t="170605" x="3462338" y="3714750"/>
          <p14:tracePt t="170619" x="3429000" y="3695700"/>
          <p14:tracePt t="170636" x="3405188" y="3681413"/>
          <p14:tracePt t="170652" x="3371850" y="3657600"/>
          <p14:tracePt t="170688" x="3305175" y="3619500"/>
          <p14:tracePt t="170712" x="3276600" y="3605213"/>
          <p14:tracePt t="170716" x="3267075" y="3600450"/>
          <p14:tracePt t="170743" x="3262313" y="3600450"/>
          <p14:tracePt t="170790" x="3257550" y="3600450"/>
          <p14:tracePt t="170807" x="3238500" y="3600450"/>
          <p14:tracePt t="170839" x="3228975" y="3600450"/>
          <p14:tracePt t="170856" x="3205163" y="3600450"/>
          <p14:tracePt t="170881" x="3181350" y="3600450"/>
          <p14:tracePt t="170901" x="3157538" y="3605213"/>
          <p14:tracePt t="170919" x="3100388" y="3605213"/>
          <p14:tracePt t="170933" x="3067050" y="3605213"/>
          <p14:tracePt t="170951" x="3038475" y="3605213"/>
          <p14:tracePt t="170977" x="2995613" y="3605213"/>
          <p14:tracePt t="170981" x="2981325" y="3605213"/>
          <p14:tracePt t="170994" x="2952750" y="3600450"/>
          <p14:tracePt t="171024" x="2900363" y="3600450"/>
          <p14:tracePt t="171043" x="2886075" y="3600450"/>
          <p14:tracePt t="171055" x="2867025" y="3600450"/>
          <p14:tracePt t="171071" x="2857500" y="3600450"/>
          <p14:tracePt t="171084" x="2843213" y="3600450"/>
          <p14:tracePt t="171102" x="2828925" y="3600450"/>
          <p14:tracePt t="171107" x="2824163" y="3600450"/>
          <p14:tracePt t="171118" x="2819400" y="3600450"/>
          <p14:tracePt t="171135" x="2809875" y="3600450"/>
          <p14:tracePt t="171168" x="2795588" y="3600450"/>
          <p14:tracePt t="171182" x="2790825" y="3600450"/>
          <p14:tracePt t="171197" x="2786063" y="3600450"/>
          <p14:tracePt t="171326" x="2771775" y="3586163"/>
          <p14:tracePt t="171367" x="2767013" y="3576638"/>
          <p14:tracePt t="171413" x="2762250" y="3571875"/>
          <p14:tracePt t="171459" x="2757488" y="3567113"/>
          <p14:tracePt t="171526" x="2743200" y="3548063"/>
          <p14:tracePt t="171544" x="2738438" y="3548063"/>
          <p14:tracePt t="171585" x="2728913" y="3529013"/>
          <p14:tracePt t="171588" x="2728913" y="3524250"/>
          <p14:tracePt t="171616" x="2724150" y="3514725"/>
          <p14:tracePt t="171648" x="2714625" y="3495675"/>
          <p14:tracePt t="171679" x="2705100" y="3481388"/>
          <p14:tracePt t="171698" x="2700338" y="3481388"/>
          <p14:tracePt t="171744" x="2686050" y="3462338"/>
          <p14:tracePt t="171775" x="2671763" y="3438525"/>
          <p14:tracePt t="171794" x="2667000" y="3438525"/>
          <p14:tracePt t="171929" x="2662238" y="3433763"/>
          <p14:tracePt t="171964" x="2657475" y="3429000"/>
          <p14:tracePt t="172089" x="2647950" y="3429000"/>
          <p14:tracePt t="172278" x="2628900" y="3429000"/>
          <p14:tracePt t="172294" x="2614613" y="3438525"/>
          <p14:tracePt t="172307" x="2590800" y="3452813"/>
          <p14:tracePt t="172325" x="2566988" y="3467100"/>
          <p14:tracePt t="172340" x="2547938" y="3476625"/>
          <p14:tracePt t="172399" x="2543175" y="3476625"/>
          <p14:tracePt t="172433" x="2543175" y="3481388"/>
          <p14:tracePt t="172460" x="2519363" y="3490913"/>
          <p14:tracePt t="172512" x="2443163" y="3519488"/>
          <p14:tracePt t="172556" x="2390775" y="3529013"/>
          <p14:tracePt t="172583" x="2357438" y="3533775"/>
          <p14:tracePt t="172586" x="2343150" y="3533775"/>
          <p14:tracePt t="172616" x="2319338" y="3533775"/>
          <p14:tracePt t="172654" x="2262188" y="3533775"/>
          <p14:tracePt t="172711" x="2228850" y="3533775"/>
          <p14:tracePt t="172740" x="2205038" y="3529013"/>
          <p14:tracePt t="172744" x="2185988" y="3524250"/>
          <p14:tracePt t="172761" x="2157413" y="3514725"/>
          <p14:tracePt t="172792" x="2119313" y="3500438"/>
          <p14:tracePt t="172795" x="2114550" y="3500438"/>
          <p14:tracePt t="172838" x="2095500" y="3490913"/>
          <p14:tracePt t="172869" x="2066925" y="3481388"/>
          <p14:tracePt t="172886" x="2057400" y="3481388"/>
          <p14:tracePt t="173115" x="2057400" y="3476625"/>
          <p14:tracePt t="173151" x="2066925" y="3476625"/>
          <p14:tracePt t="173180" x="2085975" y="3471863"/>
          <p14:tracePt t="173200" x="2109788" y="3462338"/>
          <p14:tracePt t="173209" x="2128838" y="3457575"/>
          <p14:tracePt t="173214" x="2152650" y="3443288"/>
          <p14:tracePt t="173241" x="2200275" y="3433763"/>
          <p14:tracePt t="173243" x="2214563" y="3429000"/>
          <p14:tracePt t="173263" x="2243138" y="3419475"/>
          <p14:tracePt t="173270" x="2252663" y="3414713"/>
          <p14:tracePt t="173309" x="2295525" y="3405188"/>
          <p14:tracePt t="173310" x="2319338" y="3405188"/>
          <p14:tracePt t="173358" x="2414588" y="3386138"/>
          <p14:tracePt t="173461" x="2466975" y="3386138"/>
          <p14:tracePt t="173575" x="2524125" y="3409950"/>
          <p14:tracePt t="173605" x="2528888" y="3409950"/>
          <p14:tracePt t="173668" x="2543175" y="3419475"/>
          <p14:tracePt t="173683" x="2547938" y="3419475"/>
          <p14:tracePt t="173711" x="2547938" y="3424238"/>
          <p14:tracePt t="173773" x="2552700" y="3438525"/>
          <p14:tracePt t="173790" x="2562225" y="3457575"/>
          <p14:tracePt t="173903" x="2562225" y="3471863"/>
          <p14:tracePt t="173950" x="2562225" y="3476625"/>
          <p14:tracePt t="174087" x="2581275" y="3505200"/>
          <p14:tracePt t="174118" x="2638425" y="3557588"/>
          <p14:tracePt t="174134" x="2714625" y="3605213"/>
          <p14:tracePt t="174151" x="2847975" y="3657600"/>
          <p14:tracePt t="174180" x="3148013" y="3762375"/>
          <p14:tracePt t="174200" x="3238500" y="3786188"/>
          <p14:tracePt t="174210" x="3333750" y="3819525"/>
          <p14:tracePt t="174213" x="3433763" y="3843338"/>
          <p14:tracePt t="174242" x="3919538" y="3943350"/>
          <p14:tracePt t="174262" x="4090988" y="3976688"/>
          <p14:tracePt t="174273" x="4233863" y="4000500"/>
          <p14:tracePt t="174294" x="4405313" y="4024313"/>
          <p14:tracePt t="174301" x="4429125" y="4033838"/>
          <p14:tracePt t="174309" x="4433888" y="4033838"/>
          <p14:tracePt t="174324" x="4476750" y="4052888"/>
          <p14:tracePt t="174351" x="4548188" y="4076700"/>
          <p14:tracePt t="174353" x="4581525" y="4081463"/>
          <p14:tracePt t="174367" x="4633913" y="4090988"/>
          <p14:tracePt t="174387" x="4662488" y="4095750"/>
          <p14:tracePt t="174392" x="4672013" y="4095750"/>
          <p14:tracePt t="174401" x="4681538" y="4100513"/>
          <p14:tracePt t="174417" x="4700588" y="4100513"/>
          <p14:tracePt t="174477" x="4729163" y="4100513"/>
          <p14:tracePt t="174492" x="4738688" y="4100513"/>
          <p14:tracePt t="174524" x="4748213" y="4100513"/>
          <p14:tracePt t="174623" x="4738688" y="4114800"/>
          <p14:tracePt t="174633" x="4733925" y="4124325"/>
          <p14:tracePt t="174637" x="4724400" y="4129088"/>
          <p14:tracePt t="174653" x="4705350" y="4143375"/>
          <p14:tracePt t="174669" x="4681538" y="4152900"/>
          <p14:tracePt t="174684" x="4633913" y="4171950"/>
          <p14:tracePt t="174711" x="4557713" y="4195763"/>
          <p14:tracePt t="174714" x="4538663" y="4200525"/>
          <p14:tracePt t="174732" x="4500563" y="4219575"/>
          <p14:tracePt t="174736" x="4476750" y="4229100"/>
          <p14:tracePt t="174743" x="4452938" y="4248150"/>
          <p14:tracePt t="174759" x="4395788" y="4267200"/>
          <p14:tracePt t="174775" x="4324350" y="4300538"/>
          <p14:tracePt t="174794" x="4248150" y="4324350"/>
          <p14:tracePt t="174811" x="4181475" y="4352925"/>
          <p14:tracePt t="174842" x="4133850" y="4376738"/>
          <p14:tracePt t="174851" x="4129088" y="4376738"/>
          <p14:tracePt t="174994" x="4162425" y="4376738"/>
          <p14:tracePt t="175014" x="4286250" y="4371975"/>
          <p14:tracePt t="175026" x="4352925" y="4371975"/>
          <p14:tracePt t="175029" x="4376738" y="4371975"/>
          <p14:tracePt t="175057" x="4500563" y="4371975"/>
          <p14:tracePt t="175074" x="4572000" y="4371975"/>
          <p14:tracePt t="175107" x="4729163" y="4371975"/>
          <p14:tracePt t="175133" x="4795838" y="4371975"/>
          <p14:tracePt t="175166" x="4800600" y="4371975"/>
          <p14:tracePt t="175214" x="4891088" y="4371975"/>
          <p14:tracePt t="175216" x="4919663" y="4371975"/>
          <p14:tracePt t="175225" x="4943475" y="4371975"/>
          <p14:tracePt t="175242" x="4972050" y="4371975"/>
          <p14:tracePt t="175247" x="4986338" y="4371975"/>
          <p14:tracePt t="175280" x="5024438" y="4371975"/>
          <p14:tracePt t="175287" x="5053013" y="4371975"/>
          <p14:tracePt t="175294" x="5072063" y="4371975"/>
          <p14:tracePt t="175307" x="5124450" y="4371975"/>
          <p14:tracePt t="175340" x="5257800" y="4371975"/>
          <p14:tracePt t="175345" x="5276850" y="4371975"/>
          <p14:tracePt t="175353" x="5300663" y="4371975"/>
          <p14:tracePt t="175370" x="5324475" y="4371975"/>
          <p14:tracePt t="175400" x="5334000" y="4371975"/>
          <p14:tracePt t="175433" x="5362575" y="4371975"/>
          <p14:tracePt t="175450" x="5376863" y="4371975"/>
          <p14:tracePt t="175457" x="5381625" y="4367213"/>
          <p14:tracePt t="176056" x="5357813" y="4367213"/>
          <p14:tracePt t="176289" x="5314950" y="4343400"/>
          <p14:tracePt t="176295" x="5310188" y="4338638"/>
          <p14:tracePt t="176301" x="5305425" y="4333875"/>
          <p14:tracePt t="176307" x="5295900" y="4329113"/>
          <p14:tracePt t="176311" x="5291138" y="4319588"/>
          <p14:tracePt t="176328" x="5281613" y="4310063"/>
          <p14:tracePt t="176337" x="5272088" y="4305300"/>
          <p14:tracePt t="176352" x="5262563" y="4291013"/>
          <p14:tracePt t="176370" x="5243513" y="4276725"/>
          <p14:tracePt t="176382" x="5243513" y="4271963"/>
          <p14:tracePt t="176403" x="5224463" y="4248150"/>
          <p14:tracePt t="176433" x="5186363" y="4214813"/>
          <p14:tracePt t="176462" x="5148263" y="4181475"/>
          <p14:tracePt t="176468" x="5138738" y="4171950"/>
          <p14:tracePt t="176495" x="5095875" y="4148138"/>
          <p14:tracePt t="176525" x="5038725" y="4114800"/>
          <p14:tracePt t="176529" x="5019675" y="4105275"/>
          <p14:tracePt t="176575" x="4891088" y="4048125"/>
          <p14:tracePt t="176583" x="4857750" y="4033838"/>
          <p14:tracePt t="176588" x="4848225" y="4024313"/>
          <p14:tracePt t="176609" x="4810125" y="4005263"/>
          <p14:tracePt t="176620" x="4752975" y="3976688"/>
          <p14:tracePt t="176635" x="4710113" y="3957638"/>
          <p14:tracePt t="176666" x="4619625" y="3929063"/>
          <p14:tracePt t="176681" x="4567238" y="3905250"/>
          <p14:tracePt t="176700" x="4533900" y="3895725"/>
          <p14:tracePt t="176729" x="4424363" y="3852863"/>
          <p14:tracePt t="176733" x="4410075" y="3838575"/>
          <p14:tracePt t="176773" x="4333875" y="3814763"/>
          <p14:tracePt t="176776" x="4310063" y="3800475"/>
          <p14:tracePt t="176806" x="4195763" y="3767138"/>
          <p14:tracePt t="176824" x="4095750" y="3748088"/>
          <p14:tracePt t="176854" x="3981450" y="3714750"/>
          <p14:tracePt t="176858" x="3962400" y="3709988"/>
          <p14:tracePt t="176898" x="3876675" y="3695700"/>
          <p14:tracePt t="176932" x="3833813" y="3690938"/>
          <p14:tracePt t="176935" x="3824288" y="3686175"/>
          <p14:tracePt t="176961" x="3752850" y="3681413"/>
          <p14:tracePt t="176966" x="3724275" y="3681413"/>
          <p14:tracePt t="176979" x="3662363" y="3671888"/>
          <p14:tracePt t="177015" x="3514725" y="3667125"/>
          <p14:tracePt t="177025" x="3490913" y="3662363"/>
          <p14:tracePt t="177044" x="3457575" y="3657600"/>
          <p14:tracePt t="177047" x="3438525" y="3657600"/>
          <p14:tracePt t="177072" x="3433763" y="3657600"/>
          <p14:tracePt t="177090" x="3419475" y="3652838"/>
          <p14:tracePt t="177106" x="3409950" y="3652838"/>
          <p14:tracePt t="177114" x="3371850" y="3648075"/>
          <p14:tracePt t="177121" x="3357563" y="3643313"/>
          <p14:tracePt t="177135" x="3314700" y="3638550"/>
          <p14:tracePt t="177153" x="3276600" y="3629025"/>
          <p14:tracePt t="177165" x="3257550" y="3624263"/>
          <p14:tracePt t="177183" x="3219450" y="3614738"/>
          <p14:tracePt t="177187" x="3209925" y="3614738"/>
          <p14:tracePt t="177213" x="3190875" y="3605213"/>
          <p14:tracePt t="177231" x="3167063" y="3600450"/>
          <p14:tracePt t="177234" x="3162300" y="3600450"/>
          <p14:tracePt t="177243" x="3143250" y="3600450"/>
          <p14:tracePt t="177264" x="3128963" y="3600450"/>
          <p14:tracePt t="177277" x="3124200" y="3600450"/>
          <p14:tracePt t="177283" x="3114675" y="3600450"/>
          <p14:tracePt t="177287" x="3109913" y="3600450"/>
          <p14:tracePt t="177296" x="3105150" y="3600450"/>
          <p14:tracePt t="177309" x="3100388" y="3600450"/>
          <p14:tracePt t="177353" x="2986088" y="3600450"/>
          <p14:tracePt t="177370" x="2938463" y="3600450"/>
          <p14:tracePt t="177400" x="2886075" y="3600450"/>
          <p14:tracePt t="177497" x="2871788" y="3600450"/>
          <p14:tracePt t="177525" x="2867025" y="3600450"/>
          <p14:tracePt t="177588" x="2862263" y="3600450"/>
          <p14:tracePt t="177616" x="2857500" y="3600450"/>
          <p14:tracePt t="177646" x="2843213" y="3600450"/>
          <p14:tracePt t="177664" x="2833688" y="3600450"/>
          <p14:tracePt t="177709" x="2743200" y="3600450"/>
          <p14:tracePt t="177714" x="2728913" y="3600450"/>
          <p14:tracePt t="177729" x="2705100" y="3600450"/>
          <p14:tracePt t="177747" x="2686050" y="3600450"/>
          <p14:tracePt t="177775" x="2662238" y="3600450"/>
          <p14:tracePt t="177808" x="2605088" y="3600450"/>
          <p14:tracePt t="177840" x="2524125" y="3600450"/>
          <p14:tracePt t="177882" x="2519363" y="3600450"/>
          <p14:tracePt t="178055" x="2514600" y="3600450"/>
          <p14:tracePt t="178140" x="2486025" y="3600450"/>
          <p14:tracePt t="178152" x="2476500" y="3600450"/>
          <p14:tracePt t="178168" x="2462213" y="3600450"/>
          <p14:tracePt t="178170" x="2457450" y="3600450"/>
          <p14:tracePt t="178196" x="2447925" y="3600450"/>
          <p14:tracePt t="178586" x="2447925" y="3590925"/>
          <p14:tracePt t="178636" x="2443163" y="3581400"/>
          <p14:tracePt t="178667" x="2438400" y="3571875"/>
          <p14:tracePt t="178682" x="2433638" y="3552825"/>
          <p14:tracePt t="178700" x="2433638" y="3548063"/>
          <p14:tracePt t="178899" x="2433638" y="3533775"/>
          <p14:tracePt t="178928" x="2433638" y="3524250"/>
          <p14:tracePt t="178960" x="2433638" y="3514725"/>
          <p14:tracePt t="179011" x="2433638" y="3476625"/>
          <p14:tracePt t="179056" x="2443163" y="3457575"/>
          <p14:tracePt t="179075" x="2443163" y="3452813"/>
          <p14:tracePt t="179107" x="2447925" y="3443288"/>
          <p14:tracePt t="179134" x="2457450" y="3438525"/>
          <p14:tracePt t="179165" x="2457450" y="3433763"/>
          <p14:tracePt t="179225" x="2471738" y="3414713"/>
          <p14:tracePt t="179263" x="2505075" y="3400425"/>
          <p14:tracePt t="179274" x="2514600" y="3395663"/>
          <p14:tracePt t="179326" x="2538413" y="3386138"/>
          <p14:tracePt t="179353" x="2605088" y="3371850"/>
          <p14:tracePt t="179370" x="2638425" y="3362325"/>
          <p14:tracePt t="179387" x="2657475" y="3357563"/>
          <p14:tracePt t="179429" x="2676525" y="3352800"/>
          <p14:tracePt t="179432" x="2686050" y="3348038"/>
          <p14:tracePt t="179448" x="2709863" y="3343275"/>
          <p14:tracePt t="179473" x="2762250" y="3338513"/>
          <p14:tracePt t="179492" x="2814638" y="3333750"/>
          <p14:tracePt t="179553" x="2895600" y="3328988"/>
          <p14:tracePt t="179559" x="2909888" y="3328988"/>
          <p14:tracePt t="179575" x="2938463" y="3328988"/>
          <p14:tracePt t="179610" x="3024188" y="3328988"/>
          <p14:tracePt t="179650" x="3100388" y="3333750"/>
          <p14:tracePt t="179669" x="3157538" y="3333750"/>
          <p14:tracePt t="179702" x="3386138" y="3362325"/>
          <p14:tracePt t="179725" x="3471863" y="3362325"/>
          <p14:tracePt t="179743" x="3519488" y="3367088"/>
          <p14:tracePt t="179761" x="3562350" y="3371850"/>
          <p14:tracePt t="179794" x="3662363" y="3395663"/>
          <p14:tracePt t="179809" x="3743325" y="3414713"/>
          <p14:tracePt t="179837" x="3895725" y="3448050"/>
          <p14:tracePt t="179856" x="3929063" y="3462338"/>
          <p14:tracePt t="179865" x="3957638" y="3476625"/>
          <p14:tracePt t="179870" x="3990975" y="3486150"/>
          <p14:tracePt t="179888" x="4100513" y="3533775"/>
          <p14:tracePt t="179899" x="4162425" y="3548063"/>
          <p14:tracePt t="179916" x="4233863" y="3576638"/>
          <p14:tracePt t="179918" x="4257675" y="3581400"/>
          <p14:tracePt t="179949" x="4410075" y="3619500"/>
          <p14:tracePt t="179982" x="4524375" y="3662363"/>
          <p14:tracePt t="179993" x="4619625" y="3700463"/>
          <p14:tracePt t="180009" x="4676775" y="3724275"/>
          <p14:tracePt t="180041" x="4872038" y="3805238"/>
          <p14:tracePt t="180056" x="4891088" y="3814763"/>
          <p14:tracePt t="180089" x="4919663" y="3843338"/>
          <p14:tracePt t="180091" x="4929188" y="3857625"/>
          <p14:tracePt t="180118" x="4967288" y="3914775"/>
          <p14:tracePt t="180121" x="4986338" y="3929063"/>
          <p14:tracePt t="180135" x="5014913" y="3957638"/>
          <p14:tracePt t="180183" x="5048250" y="4014788"/>
          <p14:tracePt t="180211" x="5057775" y="4052888"/>
          <p14:tracePt t="180231" x="5062538" y="4071938"/>
          <p14:tracePt t="180262" x="5062538" y="4114800"/>
          <p14:tracePt t="180265" x="5062538" y="4119563"/>
          <p14:tracePt t="180290" x="5062538" y="4143375"/>
          <p14:tracePt t="180296" x="5062538" y="4148138"/>
          <p14:tracePt t="180308" x="5057775" y="4171950"/>
          <p14:tracePt t="180315" x="5057775" y="4176713"/>
          <p14:tracePt t="180334" x="5048250" y="4195763"/>
          <p14:tracePt t="180356" x="5043488" y="4205288"/>
          <p14:tracePt t="180432" x="4995863" y="4214813"/>
          <p14:tracePt t="180451" x="4962525" y="4224338"/>
          <p14:tracePt t="180461" x="4953000" y="4229100"/>
          <p14:tracePt t="180466" x="4943475" y="4229100"/>
          <p14:tracePt t="180474" x="4933950" y="4233863"/>
          <p14:tracePt t="180490" x="4914900" y="4233863"/>
          <p14:tracePt t="180495" x="4910138" y="4233863"/>
          <p14:tracePt t="180511" x="4891088" y="4238625"/>
          <p14:tracePt t="180555" x="4819650" y="4238625"/>
          <p14:tracePt t="180606" x="4791075" y="4238625"/>
          <p14:tracePt t="180607" x="4786313" y="4238625"/>
          <p14:tracePt t="180617" x="4781550" y="4238625"/>
          <p14:tracePt t="180634" x="4752975" y="4238625"/>
          <p14:tracePt t="180639" x="4743450" y="4238625"/>
          <p14:tracePt t="180677" x="4705350" y="4238625"/>
          <p14:tracePt t="180697" x="4686300" y="4238625"/>
          <p14:tracePt t="181277" x="4710113" y="4238625"/>
          <p14:tracePt t="181292" x="4719638" y="4238625"/>
          <p14:tracePt t="181329" x="4767263" y="4238625"/>
          <p14:tracePt t="181338" x="4791075" y="4238625"/>
          <p14:tracePt t="181355" x="4852988" y="4238625"/>
          <p14:tracePt t="181358" x="4886325" y="4238625"/>
          <p14:tracePt t="181368" x="4924425" y="4238625"/>
          <p14:tracePt t="181386" x="4972050" y="4238625"/>
          <p14:tracePt t="181391" x="4995863" y="4238625"/>
          <p14:tracePt t="181431" x="5005388" y="4238625"/>
          <p14:tracePt t="181464" x="5100638" y="4238625"/>
          <p14:tracePt t="181481" x="5157788" y="4238625"/>
          <p14:tracePt t="181506" x="5219700" y="4238625"/>
          <p14:tracePt t="181509" x="5224463" y="4238625"/>
          <p14:tracePt t="182245" x="5229225" y="4219575"/>
          <p14:tracePt t="182294" x="5238750" y="4157663"/>
          <p14:tracePt t="182302" x="5238750" y="4138613"/>
          <p14:tracePt t="182307" x="5243513" y="4124325"/>
          <p14:tracePt t="182326" x="5253038" y="4048125"/>
          <p14:tracePt t="182352" x="5257800" y="3957638"/>
          <p14:tracePt t="182368" x="5257800" y="3871913"/>
          <p14:tracePt t="182370" x="5257800" y="3833813"/>
          <p14:tracePt t="182387" x="5248275" y="3743325"/>
          <p14:tracePt t="182432" x="5153025" y="3505200"/>
          <p14:tracePt t="182449" x="5110163" y="3438525"/>
          <p14:tracePt t="182483" x="5014913" y="3319463"/>
          <p14:tracePt t="182528" x="4791075" y="3086100"/>
          <p14:tracePt t="182555" x="4652963" y="2971800"/>
          <p14:tracePt t="182560" x="4614863" y="2947988"/>
          <p14:tracePt t="182574" x="4548188" y="2900363"/>
          <p14:tracePt t="182605" x="4367213" y="2790825"/>
          <p14:tracePt t="182620" x="4276725" y="2757488"/>
          <p14:tracePt t="182652" x="4100513" y="2676525"/>
          <p14:tracePt t="182668" x="4043363" y="2647950"/>
          <p14:tracePt t="182685" x="3952875" y="2600325"/>
          <p14:tracePt t="182701" x="3905250" y="2581275"/>
          <p14:tracePt t="182711" x="3852863" y="2571750"/>
          <p14:tracePt t="182717" x="3800475" y="2547938"/>
          <p14:tracePt t="182725" x="3771900" y="2543175"/>
          <p14:tracePt t="182742" x="3681413" y="2514600"/>
          <p14:tracePt t="182746" x="3609975" y="2490788"/>
          <p14:tracePt t="182771" x="3529013" y="2471738"/>
          <p14:tracePt t="182775" x="3495675" y="2457450"/>
          <p14:tracePt t="182793" x="3462338" y="2447925"/>
          <p14:tracePt t="182803" x="3452813" y="2443163"/>
          <p14:tracePt t="182807" x="3443288" y="2443163"/>
          <p14:tracePt t="182839" x="3405188" y="2433638"/>
          <p14:tracePt t="182858" x="3357563" y="2424113"/>
          <p14:tracePt t="182869" x="3338513" y="2424113"/>
          <p14:tracePt t="182878" x="3309938" y="2424113"/>
          <p14:tracePt t="182928" x="3243263" y="2409825"/>
          <p14:tracePt t="182993" x="3219450" y="2405063"/>
          <p14:tracePt t="183011" x="3167063" y="2400300"/>
          <p14:tracePt t="183017" x="3148013" y="2400300"/>
          <p14:tracePt t="183027" x="3124200" y="2395538"/>
          <p14:tracePt t="183041" x="3090863" y="2390775"/>
          <p14:tracePt t="183056" x="3062288" y="2386013"/>
          <p14:tracePt t="183078" x="3043238" y="2381250"/>
          <p14:tracePt t="183086" x="3033713" y="2376488"/>
          <p14:tracePt t="183090" x="3024188" y="2376488"/>
          <p14:tracePt t="183103" x="3005138" y="2371725"/>
          <p14:tracePt t="183105" x="3000375" y="2371725"/>
          <p14:tracePt t="183136" x="2943225" y="2362200"/>
          <p14:tracePt t="183167" x="2909888" y="2352675"/>
          <p14:tracePt t="183180" x="2900363" y="2352675"/>
          <p14:tracePt t="183213" x="2819400" y="2338388"/>
          <p14:tracePt t="183218" x="2795588" y="2333625"/>
          <p14:tracePt t="183241" x="2695575" y="2328863"/>
          <p14:tracePt t="183284" x="2557463" y="2309813"/>
          <p14:tracePt t="183295" x="2547938" y="2305050"/>
          <p14:tracePt t="183309" x="2543175" y="2305050"/>
          <p14:tracePt t="183337" x="2538413" y="2300288"/>
          <p14:tracePt t="183350" x="2533650" y="2300288"/>
          <p14:tracePt t="183369" x="2514600" y="2300288"/>
          <p14:tracePt t="183386" x="2500313" y="2295525"/>
          <p14:tracePt t="183415" x="2419350" y="2290763"/>
          <p14:tracePt t="183431" x="2371725" y="2286000"/>
          <p14:tracePt t="183451" x="2319338" y="2281238"/>
          <p14:tracePt t="183458" x="2314575" y="2276475"/>
          <p14:tracePt t="183742" x="2324100" y="2276475"/>
          <p14:tracePt t="183759" x="2328863" y="2276475"/>
          <p14:tracePt t="183789" x="2343150" y="2276475"/>
          <p14:tracePt t="183805" x="2433638" y="2295525"/>
          <p14:tracePt t="183826" x="2476500" y="2305050"/>
          <p14:tracePt t="183835" x="2486025" y="2305050"/>
          <p14:tracePt t="183853" x="2490788" y="2305050"/>
          <p14:tracePt t="183884" x="2495550" y="2305050"/>
          <p14:tracePt t="183920" x="2528888" y="2305050"/>
          <p14:tracePt t="183933" x="2552700" y="2305050"/>
          <p14:tracePt t="183949" x="2571750" y="2305050"/>
          <p14:tracePt t="183954" x="2576513" y="2305050"/>
          <p14:tracePt t="184055" x="2586038" y="2305050"/>
          <p14:tracePt t="184076" x="2590800" y="2305050"/>
          <p14:tracePt t="184149" x="2600325" y="2305050"/>
          <p14:tracePt t="184170" x="2609850" y="2305050"/>
          <p14:tracePt t="184226" x="2628900" y="2305050"/>
          <p14:tracePt t="184231" x="2633663" y="2305050"/>
          <p14:tracePt t="184339" x="2667000" y="2305050"/>
          <p14:tracePt t="184358" x="2695575" y="2305050"/>
          <p14:tracePt t="184370" x="2700338" y="2305050"/>
          <p14:tracePt t="184570" x="2752725" y="2352675"/>
          <p14:tracePt t="184590" x="2828925" y="2428875"/>
          <p14:tracePt t="184601" x="2838450" y="2452688"/>
          <p14:tracePt t="184608" x="2852738" y="2486025"/>
          <p14:tracePt t="184619" x="2867025" y="2514600"/>
          <p14:tracePt t="184652" x="2900363" y="2800350"/>
          <p14:tracePt t="184683" x="2886075" y="3152775"/>
          <p14:tracePt t="184688" x="2862263" y="3262313"/>
          <p14:tracePt t="184696" x="2852738" y="3357563"/>
          <p14:tracePt t="184714" x="2838450" y="3529013"/>
          <p14:tracePt t="184722" x="2838450" y="3605213"/>
          <p14:tracePt t="184727" x="2838450" y="3681413"/>
          <p14:tracePt t="184732" x="2838450" y="3757613"/>
          <p14:tracePt t="184743" x="2838450" y="3814763"/>
          <p14:tracePt t="184750" x="2838450" y="3862388"/>
          <p14:tracePt t="184771" x="2838450" y="3986213"/>
          <p14:tracePt t="184796" x="2838450" y="4195763"/>
          <p14:tracePt t="184803" x="2833688" y="4252913"/>
          <p14:tracePt t="184808" x="2824163" y="4310063"/>
          <p14:tracePt t="184839" x="2781300" y="4548188"/>
          <p14:tracePt t="184855" x="2757488" y="4657725"/>
          <p14:tracePt t="184883" x="2733675" y="4833938"/>
          <p14:tracePt t="184907" x="2724150" y="4924425"/>
          <p14:tracePt t="184919" x="2724150" y="4933950"/>
          <p14:tracePt t="184945" x="2724150" y="4948238"/>
          <p14:tracePt t="184978" x="2724150" y="4976813"/>
          <p14:tracePt t="184981" x="2714625" y="4991100"/>
          <p14:tracePt t="185010" x="2686050" y="5067300"/>
          <p14:tracePt t="185014" x="2662238" y="5110163"/>
          <p14:tracePt t="185030" x="2647950" y="5143500"/>
          <p14:tracePt t="185057" x="2624138" y="5172075"/>
          <p14:tracePt t="185062" x="2619375" y="5176838"/>
          <p14:tracePt t="185065" x="2609850" y="5176838"/>
          <p14:tracePt t="185088" x="2586038" y="5214938"/>
          <p14:tracePt t="185109" x="2528888" y="5281613"/>
          <p14:tracePt t="185119" x="2505075" y="5310188"/>
          <p14:tracePt t="185124" x="2495550" y="5324475"/>
          <p14:tracePt t="185138" x="2476500" y="5353050"/>
          <p14:tracePt t="185165" x="2424113" y="5424488"/>
          <p14:tracePt t="185171" x="2414588" y="5448300"/>
          <p14:tracePt t="185199" x="2371725" y="5524500"/>
          <p14:tracePt t="185210" x="2352675" y="5557838"/>
          <p14:tracePt t="185215" x="2324100" y="5591175"/>
          <p14:tracePt t="185247" x="2224088" y="5719763"/>
          <p14:tracePt t="185275" x="2143125" y="5838825"/>
          <p14:tracePt t="185285" x="2124075" y="5862638"/>
          <p14:tracePt t="185292" x="2105025" y="5891213"/>
          <p14:tracePt t="185304" x="2085975" y="5938838"/>
          <p14:tracePt t="185327" x="2052638" y="5991225"/>
          <p14:tracePt t="185337" x="2033588" y="6019800"/>
          <p14:tracePt t="185343" x="2019300" y="6043613"/>
          <p14:tracePt t="185352" x="2005013" y="6067425"/>
          <p14:tracePt t="185370" x="1990725" y="6081713"/>
          <p14:tracePt t="185373" x="1981200" y="6100763"/>
          <p14:tracePt t="185400" x="1962150" y="6110288"/>
          <p14:tracePt t="185433" x="1943100" y="6124575"/>
          <p14:tracePt t="185452" x="1919288" y="6138863"/>
          <p14:tracePt t="185463" x="1900238" y="6167438"/>
          <p14:tracePt t="185482" x="1895475" y="6172200"/>
          <p14:tracePt t="185513" x="1890713" y="6176963"/>
          <p14:tracePt t="185561" x="1833563" y="6310313"/>
          <p14:tracePt t="185583" x="1833563" y="6319838"/>
          <p14:tracePt t="186431" x="1871663" y="6319838"/>
          <p14:tracePt t="186462" x="2014538" y="6319838"/>
          <p14:tracePt t="186467" x="2047875" y="6310313"/>
          <p14:tracePt t="186491" x="2138363" y="6291263"/>
          <p14:tracePt t="186495" x="2162175" y="6281738"/>
          <p14:tracePt t="186528" x="2171700" y="6267450"/>
          <p14:tracePt t="186537" x="2176463" y="6257925"/>
          <p14:tracePt t="186555" x="2195513" y="6234113"/>
          <p14:tracePt t="186588" x="2247900" y="6172200"/>
          <p14:tracePt t="186604" x="2295525" y="6110288"/>
          <p14:tracePt t="186637" x="2390775" y="5924550"/>
          <p14:tracePt t="186642" x="2409825" y="5881688"/>
          <p14:tracePt t="186647" x="2433638" y="5824538"/>
          <p14:tracePt t="186670" x="2490788" y="5653088"/>
          <p14:tracePt t="186686" x="2519363" y="5534025"/>
          <p14:tracePt t="186694" x="2533650" y="5481638"/>
          <p14:tracePt t="186711" x="2557463" y="5414963"/>
          <p14:tracePt t="186714" x="2581275" y="5295900"/>
          <p14:tracePt t="186732" x="2619375" y="5176838"/>
          <p14:tracePt t="186737" x="2624138" y="5129213"/>
          <p14:tracePt t="186743" x="2638425" y="5086350"/>
          <p14:tracePt t="186758" x="2676525" y="4976813"/>
          <p14:tracePt t="186773" x="2681288" y="4938713"/>
          <p14:tracePt t="186778" x="2705100" y="4867275"/>
          <p14:tracePt t="186780" x="2719388" y="4829175"/>
          <p14:tracePt t="186804" x="2757488" y="4710113"/>
          <p14:tracePt t="186823" x="2786063" y="4638675"/>
          <p14:tracePt t="186827" x="2790825" y="4610100"/>
          <p14:tracePt t="186851" x="2824163" y="4514850"/>
          <p14:tracePt t="186856" x="2838450" y="4481513"/>
          <p14:tracePt t="186871" x="2862263" y="4429125"/>
          <p14:tracePt t="186919" x="2914650" y="4276725"/>
          <p14:tracePt t="186961" x="2928938" y="4186238"/>
          <p14:tracePt t="186976" x="2928938" y="4181475"/>
          <p14:tracePt t="187012" x="2933700" y="4148138"/>
          <p14:tracePt t="187015" x="2933700" y="4138613"/>
          <p14:tracePt t="187020" x="2933700" y="4129088"/>
          <p14:tracePt t="187044" x="2938463" y="4110038"/>
          <p14:tracePt t="187085" x="2938463" y="4038600"/>
          <p14:tracePt t="187120" x="2938463" y="3976688"/>
          <p14:tracePt t="187150" x="2938463" y="3914775"/>
          <p14:tracePt t="187180" x="2938463" y="3867150"/>
          <p14:tracePt t="187182" x="2943225" y="3852863"/>
          <p14:tracePt t="187186" x="2943225" y="3838575"/>
          <p14:tracePt t="187193" x="2947988" y="3814763"/>
          <p14:tracePt t="187225" x="2952750" y="3767138"/>
          <p14:tracePt t="187244" x="2957513" y="3748088"/>
          <p14:tracePt t="187246" x="2957513" y="3743325"/>
          <p14:tracePt t="187279" x="2957513" y="3729038"/>
          <p14:tracePt t="187382" x="2957513" y="3724275"/>
          <p14:tracePt t="187427" x="2957513" y="3714750"/>
          <p14:tracePt t="187443" x="2957513" y="3709988"/>
          <p14:tracePt t="187463" x="2957513" y="3695700"/>
          <p14:tracePt t="187466" x="2957513" y="3690938"/>
          <p14:tracePt t="187495" x="2957513" y="3662363"/>
          <p14:tracePt t="187524" x="2957513" y="3648075"/>
          <p14:tracePt t="187555" x="2957513" y="3633788"/>
          <p14:tracePt t="187605" x="2957513" y="3624263"/>
          <p14:tracePt t="187663" x="2952750" y="3624263"/>
          <p14:tracePt t="187679" x="2928938" y="3624263"/>
          <p14:tracePt t="187697" x="2862263" y="3667125"/>
          <p14:tracePt t="187728" x="2709863" y="3757613"/>
          <p14:tracePt t="187745" x="2566988" y="3886200"/>
          <p14:tracePt t="187789" x="2281238" y="4181475"/>
          <p14:tracePt t="187807" x="2214563" y="4286250"/>
          <p14:tracePt t="187826" x="2157413" y="4405313"/>
          <p14:tracePt t="187837" x="2119313" y="4467225"/>
          <p14:tracePt t="187886" x="2009775" y="4724400"/>
          <p14:tracePt t="187901" x="1971675" y="4852988"/>
          <p14:tracePt t="187917" x="1924050" y="5000625"/>
          <p14:tracePt t="187960" x="1733550" y="5424488"/>
          <p14:tracePt t="188011" x="1633538" y="5724525"/>
          <p14:tracePt t="188040" x="1633538" y="5776913"/>
          <p14:tracePt t="188056" x="1628775" y="5800725"/>
          <p14:tracePt t="188076" x="1628775" y="5815013"/>
          <p14:tracePt t="188109" x="1628775" y="5824538"/>
          <p14:tracePt t="188154" x="1628775" y="5915025"/>
          <p14:tracePt t="188168" x="1628775" y="5962650"/>
          <p14:tracePt t="188199" x="1628775" y="6057900"/>
          <p14:tracePt t="188231" x="1647825" y="6153150"/>
          <p14:tracePt t="188259" x="1681163" y="6243638"/>
          <p14:tracePt t="188275" x="1709738" y="6276975"/>
          <p14:tracePt t="188295" x="1719263" y="6296025"/>
          <p14:tracePt t="188297" x="1724025" y="6296025"/>
          <p14:tracePt t="188335" x="1728788" y="6300788"/>
          <p14:tracePt t="188429" x="1733550" y="6300788"/>
          <p14:tracePt t="188493" x="1757363" y="6315075"/>
          <p14:tracePt t="188522" x="1795463" y="6334125"/>
          <p14:tracePt t="188554" x="1843088" y="6338888"/>
          <p14:tracePt t="188557" x="1852613" y="6338888"/>
          <p14:tracePt t="188575" x="1866900" y="6338888"/>
          <p14:tracePt t="188620" x="1895475" y="6338888"/>
          <p14:tracePt t="188651" x="1928813" y="6334125"/>
          <p14:tracePt t="188670" x="1938338" y="6334125"/>
          <p14:tracePt t="188807" x="1943100" y="6319838"/>
          <p14:tracePt t="188852" x="1962150" y="6210300"/>
          <p14:tracePt t="188868" x="2000250" y="6124575"/>
          <p14:tracePt t="188887" x="2019300" y="6034088"/>
          <p14:tracePt t="188901" x="2057400" y="5905500"/>
          <p14:tracePt t="188905" x="2071688" y="5838825"/>
          <p14:tracePt t="188914" x="2081213" y="5762625"/>
          <p14:tracePt t="188930" x="2109788" y="5605463"/>
          <p14:tracePt t="188933" x="2119313" y="5538788"/>
          <p14:tracePt t="188974" x="2157413" y="5100638"/>
          <p14:tracePt t="188979" x="2176463" y="4995863"/>
          <p14:tracePt t="188994" x="2190750" y="4829175"/>
          <p14:tracePt t="189023" x="2238375" y="4495800"/>
          <p14:tracePt t="189060" x="2300288" y="4252913"/>
          <p14:tracePt t="189086" x="2414588" y="3914775"/>
          <p14:tracePt t="189091" x="2443163" y="3857625"/>
          <p14:tracePt t="189107" x="2500313" y="3724275"/>
          <p14:tracePt t="189138" x="2566988" y="3567113"/>
          <p14:tracePt t="189153" x="2600325" y="3500438"/>
          <p14:tracePt t="189184" x="2638425" y="3424238"/>
          <p14:tracePt t="189199" x="2662238" y="3390900"/>
          <p14:tracePt t="189228" x="2681288" y="3348038"/>
          <p14:tracePt t="189248" x="2695575" y="3319463"/>
          <p14:tracePt t="189291" x="2728913" y="3248025"/>
          <p14:tracePt t="189294" x="2733675" y="3238500"/>
          <p14:tracePt t="189308" x="2738438" y="3214688"/>
          <p14:tracePt t="189340" x="2752725" y="3190875"/>
          <p14:tracePt t="189357" x="2781300" y="3138488"/>
          <p14:tracePt t="189370" x="2814638" y="3081338"/>
          <p14:tracePt t="189383" x="2843213" y="3019425"/>
          <p14:tracePt t="189402" x="2867025" y="2981325"/>
          <p14:tracePt t="189419" x="2876550" y="2947988"/>
          <p14:tracePt t="189444" x="2905125" y="2895600"/>
          <p14:tracePt t="189477" x="2928938" y="2862263"/>
          <p14:tracePt t="189493" x="2938463" y="2843213"/>
          <p14:tracePt t="189510" x="2943225" y="2838450"/>
          <p14:tracePt t="189542" x="2957513" y="2819400"/>
          <p14:tracePt t="189559" x="3109913" y="2714625"/>
          <p14:tracePt t="189606" x="3443288" y="2581275"/>
          <p14:tracePt t="189609" x="3495675" y="2562225"/>
          <p14:tracePt t="189617" x="3562350" y="2538413"/>
          <p14:tracePt t="189632" x="3690938" y="2490788"/>
          <p14:tracePt t="189638" x="3781425" y="2466975"/>
          <p14:tracePt t="189648" x="3848100" y="2447925"/>
          <p14:tracePt t="189665" x="3976688" y="2400300"/>
          <p14:tracePt t="189682" x="4057650" y="2371725"/>
          <p14:tracePt t="189684" x="4090988" y="2362200"/>
          <p14:tracePt t="189701" x="4129088" y="2347913"/>
          <p14:tracePt t="189713" x="4152900" y="2338388"/>
          <p14:tracePt t="189731" x="4157663" y="2333625"/>
          <p14:tracePt t="189767" x="4171950" y="2328863"/>
          <p14:tracePt t="189791" x="4191000" y="2328863"/>
          <p14:tracePt t="189834" x="4200525" y="2328863"/>
          <p14:tracePt t="189898" x="4214813" y="2328863"/>
          <p14:tracePt t="189901" x="4219575" y="2328863"/>
          <p14:tracePt t="189917" x="4224338" y="2328863"/>
          <p14:tracePt t="189965" x="4248150" y="2328863"/>
          <p14:tracePt t="189995" x="4252913" y="2328863"/>
          <p14:tracePt t="190028" x="4276725" y="2328863"/>
          <p14:tracePt t="190054" x="4286250" y="2328863"/>
          <p14:tracePt t="190337" x="4314825" y="2314575"/>
          <p14:tracePt t="190354" x="4329113" y="2309813"/>
          <p14:tracePt t="190358" x="4338638" y="2309813"/>
          <p14:tracePt t="190371" x="4352925" y="2305050"/>
          <p14:tracePt t="190385" x="4381500" y="2295525"/>
          <p14:tracePt t="190416" x="4452938" y="2286000"/>
          <p14:tracePt t="190431" x="4462463" y="2286000"/>
          <p14:tracePt t="190475" x="4486275" y="2286000"/>
          <p14:tracePt t="190492" x="4576763" y="2266950"/>
          <p14:tracePt t="190494" x="4633913" y="2257425"/>
          <p14:tracePt t="190513" x="4781550" y="2228850"/>
          <p14:tracePt t="190544" x="5024438" y="2185988"/>
          <p14:tracePt t="190545" x="5072063" y="2176463"/>
          <p14:tracePt t="190557" x="5095875" y="2171700"/>
          <p14:tracePt t="190587" x="5129213" y="2171700"/>
          <p14:tracePt t="190887" x="5243513" y="2205038"/>
          <p14:tracePt t="190893" x="5276850" y="2209800"/>
          <p14:tracePt t="190899" x="5319713" y="2219325"/>
          <p14:tracePt t="190930" x="5376863" y="2228850"/>
          <p14:tracePt t="191027" x="5405438" y="2233613"/>
          <p14:tracePt t="191058" x="5424488" y="2243138"/>
          <p14:tracePt t="191077" x="5448300" y="2243138"/>
          <p14:tracePt t="191087" x="5457825" y="2243138"/>
          <p14:tracePt t="191104" x="5481638" y="2247900"/>
          <p14:tracePt t="191132" x="5524500" y="2257425"/>
          <p14:tracePt t="191150" x="5538788" y="2257425"/>
          <p14:tracePt t="191180" x="5548313" y="2257425"/>
          <p14:tracePt t="191195" x="5553075" y="2257425"/>
          <p14:tracePt t="191226" x="5586413" y="2257425"/>
          <p14:tracePt t="191245" x="5624513" y="2257425"/>
          <p14:tracePt t="191293" x="5653088" y="2257425"/>
          <p14:tracePt t="191493" x="5648325" y="2257425"/>
          <p14:tracePt t="191587" x="5643563" y="2257425"/>
          <p14:tracePt t="191618" x="5638800" y="2257425"/>
          <p14:tracePt t="191650" x="5634038" y="2257425"/>
          <p14:tracePt t="191695" x="5624513" y="2257425"/>
          <p14:tracePt t="191743" x="5610225" y="2257425"/>
          <p14:tracePt t="191793" x="5595938" y="2257425"/>
          <p14:tracePt t="191839" x="5567363" y="2252663"/>
          <p14:tracePt t="191867" x="5548313" y="2252663"/>
          <p14:tracePt t="191899" x="5472113" y="2243138"/>
          <p14:tracePt t="191903" x="5453063" y="2243138"/>
          <p14:tracePt t="191928" x="5400675" y="2238375"/>
          <p14:tracePt t="191933" x="5386388" y="2238375"/>
          <p14:tracePt t="191949" x="5381625" y="2238375"/>
          <p14:tracePt t="191993" x="5372100" y="2238375"/>
          <p14:tracePt t="192010" x="5367338" y="2238375"/>
          <p14:tracePt t="192026" x="5338763" y="2238375"/>
          <p14:tracePt t="192031" x="5329238" y="2238375"/>
          <p14:tracePt t="192056" x="5291138" y="2238375"/>
          <p14:tracePt t="192070" x="5272088" y="2238375"/>
          <p14:tracePt t="192183" x="5267325" y="2238375"/>
          <p14:tracePt t="192224" x="5262563" y="2238375"/>
          <p14:tracePt t="192256" x="5257800" y="2238375"/>
          <p14:tracePt t="192339" x="5248275" y="2238375"/>
          <p14:tracePt t="192383" x="5233988" y="2238375"/>
          <p14:tracePt t="192430" x="5229225" y="2238375"/>
          <p14:tracePt t="192479" x="5224463" y="2238375"/>
          <p14:tracePt t="192678" x="5214938" y="2238375"/>
          <p14:tracePt t="192744" x="5210175" y="2238375"/>
          <p14:tracePt t="192804" x="5205413" y="2238375"/>
          <p14:tracePt t="193055" x="5291138" y="2238375"/>
          <p14:tracePt t="193058" x="5305425" y="2238375"/>
          <p14:tracePt t="193090" x="5372100" y="2238375"/>
          <p14:tracePt t="193107" x="5376863" y="2238375"/>
          <p14:tracePt t="193184" x="5400675" y="2238375"/>
          <p14:tracePt t="193214" x="5429250" y="2238375"/>
          <p14:tracePt t="193216" x="5434013" y="2238375"/>
          <p14:tracePt t="193244" x="5438775" y="2238375"/>
          <p14:tracePt t="193310" x="5472113" y="2238375"/>
          <p14:tracePt t="193324" x="5495925" y="2238375"/>
          <p14:tracePt t="193366" x="5524500" y="2238375"/>
          <p14:tracePt t="193544" x="5538788" y="2238375"/>
          <p14:tracePt t="193556" x="5543550" y="2238375"/>
          <p14:tracePt t="193585" x="5553075" y="2238375"/>
          <p14:tracePt t="193661" x="5567363" y="2238375"/>
          <p14:tracePt t="193666" x="5576888" y="2238375"/>
          <p14:tracePt t="193680" x="5581650" y="2238375"/>
          <p14:tracePt t="193919" x="5567363" y="2238375"/>
          <p14:tracePt t="193933" x="5553075" y="2243138"/>
          <p14:tracePt t="193960" x="5448300" y="2247900"/>
          <p14:tracePt t="193991" x="5386388" y="2252663"/>
          <p14:tracePt t="194008" x="5372100" y="2257425"/>
          <p14:tracePt t="194077" x="5357813" y="2257425"/>
          <p14:tracePt t="194086" x="5338763" y="2257425"/>
          <p14:tracePt t="194103" x="5324475" y="2257425"/>
          <p14:tracePt t="194147" x="5300663" y="2257425"/>
          <p14:tracePt t="194335" x="5295900" y="2257425"/>
          <p14:tracePt t="194776" x="5295900" y="2262188"/>
          <p14:tracePt t="194808" x="5295900" y="2376488"/>
          <p14:tracePt t="194828" x="5295900" y="2462213"/>
          <p14:tracePt t="194838" x="5281613" y="2571750"/>
          <p14:tracePt t="194858" x="5276850" y="2676525"/>
          <p14:tracePt t="194865" x="5276850" y="2733675"/>
          <p14:tracePt t="194870" x="5276850" y="2790825"/>
          <p14:tracePt t="194873" x="5276850" y="2847975"/>
          <p14:tracePt t="194883" x="5276850" y="2905125"/>
          <p14:tracePt t="194902" x="5286375" y="3014663"/>
          <p14:tracePt t="194907" x="5291138" y="3062288"/>
          <p14:tracePt t="194931" x="5314950" y="3209925"/>
          <p14:tracePt t="194933" x="5314950" y="3257550"/>
          <p14:tracePt t="194950" x="5319713" y="3352800"/>
          <p14:tracePt t="194961" x="5319713" y="3386138"/>
          <p14:tracePt t="194965" x="5319713" y="3424238"/>
          <p14:tracePt t="195007" x="5305425" y="3648075"/>
          <p14:tracePt t="195011" x="5295900" y="3705225"/>
          <p14:tracePt t="195025" x="5276850" y="3795713"/>
          <p14:tracePt t="195057" x="5253038" y="3938588"/>
          <p14:tracePt t="195089" x="5243513" y="3976688"/>
          <p14:tracePt t="195090" x="5243513" y="3981450"/>
          <p14:tracePt t="195167" x="5243513" y="3995738"/>
          <p14:tracePt t="195183" x="5238750" y="4014788"/>
          <p14:tracePt t="195215" x="5224463" y="4033838"/>
          <p14:tracePt t="195245" x="5219700" y="4052888"/>
          <p14:tracePt t="195256" x="5214938" y="4057650"/>
          <p14:tracePt t="195306" x="5176838" y="4095750"/>
          <p14:tracePt t="195324" x="5124450" y="4143375"/>
          <p14:tracePt t="195341" x="5043488" y="4229100"/>
          <p14:tracePt t="195383" x="4919663" y="4338638"/>
          <p14:tracePt t="195403" x="4914900" y="4343400"/>
          <p14:tracePt t="195468" x="4767263" y="4343400"/>
          <p14:tracePt t="195475" x="4719638" y="4343400"/>
          <p14:tracePt t="195481" x="4681538" y="4343400"/>
          <p14:tracePt t="195509" x="4567238" y="4343400"/>
          <p14:tracePt t="195513" x="4529138" y="4343400"/>
          <p14:tracePt t="195556" x="4452938" y="4343400"/>
          <p14:tracePt t="195575" x="4433888" y="4343400"/>
          <p14:tracePt t="195606" x="4376738" y="4343400"/>
          <p14:tracePt t="195608" x="4357688" y="4343400"/>
          <p14:tracePt t="195618" x="4348163" y="4343400"/>
          <p14:tracePt t="195636" x="4333875" y="4343400"/>
          <p14:tracePt t="195640" x="4329113" y="4343400"/>
          <p14:tracePt t="195680" x="4257675" y="4343400"/>
          <p14:tracePt t="195701" x="4200525" y="4343400"/>
          <p14:tracePt t="195712" x="4195763" y="4343400"/>
          <p14:tracePt t="195715" x="4191000" y="4343400"/>
          <p14:tracePt t="195870" x="4367213" y="4329113"/>
          <p14:tracePt t="195886" x="4481513" y="4314825"/>
          <p14:tracePt t="195919" x="4786313" y="4305300"/>
          <p14:tracePt t="195923" x="4852988" y="4305300"/>
          <p14:tracePt t="195962" x="5272088" y="4305300"/>
          <p14:tracePt t="195982" x="5395913" y="4305300"/>
          <p14:tracePt t="195985" x="5472113" y="4305300"/>
          <p14:tracePt t="196008" x="5567363" y="4305300"/>
          <p14:tracePt t="196027" x="5657850" y="4314825"/>
          <p14:tracePt t="196038" x="5681663" y="4314825"/>
          <p14:tracePt t="196054" x="5724525" y="4314825"/>
          <p14:tracePt t="196058" x="5729288" y="4314825"/>
          <p14:tracePt t="196090" x="5767388" y="4300538"/>
          <p14:tracePt t="196099" x="5772150" y="4295775"/>
          <p14:tracePt t="196118" x="5781675" y="4281488"/>
          <p14:tracePt t="196147" x="5800725" y="4248150"/>
          <p14:tracePt t="196150" x="5810250" y="4233863"/>
          <p14:tracePt t="196182" x="5876925" y="4110038"/>
          <p14:tracePt t="196201" x="5943600" y="3938588"/>
          <p14:tracePt t="196212" x="5962650" y="3876675"/>
          <p14:tracePt t="196227" x="5976938" y="3819525"/>
          <p14:tracePt t="196246" x="5995988" y="3662363"/>
          <p14:tracePt t="196292" x="6038850" y="3386138"/>
          <p14:tracePt t="196308" x="6048375" y="3338513"/>
          <p14:tracePt t="196338" x="6048375" y="3157538"/>
          <p14:tracePt t="196342" x="6048375" y="3124200"/>
          <p14:tracePt t="196387" x="6029325" y="3043238"/>
          <p14:tracePt t="196421" x="5991225" y="2924175"/>
          <p14:tracePt t="196462" x="5924550" y="2805113"/>
          <p14:tracePt t="196506" x="5848350" y="2700338"/>
          <p14:tracePt t="196510" x="5776913" y="2590800"/>
          <p14:tracePt t="196540" x="5715000" y="2476500"/>
          <p14:tracePt t="196556" x="5695950" y="2443163"/>
          <p14:tracePt t="196586" x="5600700" y="2305050"/>
          <p14:tracePt t="196618" x="5524500" y="2233613"/>
          <p14:tracePt t="196630" x="5505450" y="2214563"/>
          <p14:tracePt t="196663" x="5410200" y="2143125"/>
          <p14:tracePt t="196667" x="5386388" y="2128838"/>
          <p14:tracePt t="196682" x="5353050" y="2114550"/>
          <p14:tracePt t="196701" x="5319713" y="2100263"/>
          <p14:tracePt t="196711" x="5295900" y="2085975"/>
          <p14:tracePt t="196730" x="5276850" y="2085975"/>
          <p14:tracePt t="196755" x="5243513" y="2081213"/>
          <p14:tracePt t="196759" x="5233988" y="2081213"/>
          <p14:tracePt t="196774" x="5214938" y="2081213"/>
          <p14:tracePt t="196805" x="5172075" y="2081213"/>
          <p14:tracePt t="196823" x="5138738" y="2081213"/>
          <p14:tracePt t="196834" x="5129213" y="2081213"/>
          <p14:tracePt t="196868" x="5119688" y="2081213"/>
          <p14:tracePt t="196915" x="5100638" y="2095500"/>
          <p14:tracePt t="196930" x="5081588" y="2119313"/>
          <p14:tracePt t="196977" x="4933950" y="2181225"/>
          <p14:tracePt t="196994" x="4900613" y="2200275"/>
          <p14:tracePt t="197011" x="4872038" y="2209800"/>
          <p14:tracePt t="197042" x="4848225" y="2219325"/>
          <p14:tracePt t="197056" x="4829175" y="2228850"/>
          <p14:tracePt t="197072" x="4819650" y="2228850"/>
          <p14:tracePt t="197103" x="4805363" y="2238375"/>
          <p14:tracePt t="197117" x="4795838" y="2238375"/>
          <p14:tracePt t="197163" x="4786313" y="2238375"/>
          <p14:tracePt t="197179" x="4781550" y="2238375"/>
          <p14:tracePt t="197208" x="4776788" y="2238375"/>
          <p14:tracePt t="197244" x="4752975" y="2238375"/>
          <p14:tracePt t="197278" x="4691063" y="2238375"/>
          <p14:tracePt t="197281" x="4676775" y="2238375"/>
          <p14:tracePt t="197305" x="4667250" y="2238375"/>
          <p14:tracePt t="197357" x="4633913" y="2238375"/>
          <p14:tracePt t="197365" x="4619625" y="2238375"/>
          <p14:tracePt t="197385" x="4595813" y="2238375"/>
          <p14:tracePt t="197400" x="4562475" y="2238375"/>
          <p14:tracePt t="197419" x="4552950" y="2238375"/>
          <p14:tracePt t="197512" x="4538663" y="2238375"/>
          <p14:tracePt t="197535" x="4519613" y="2238375"/>
          <p14:tracePt t="197540" x="4510088" y="2238375"/>
          <p14:tracePt t="197554" x="4500563" y="2243138"/>
          <p14:tracePt t="197589" x="4467225" y="2247900"/>
          <p14:tracePt t="197607" x="4448175" y="2252663"/>
          <p14:tracePt t="197647" x="4376738" y="2266950"/>
          <p14:tracePt t="197650" x="4348163" y="2276475"/>
          <p14:tracePt t="197668" x="4310063" y="2281238"/>
          <p14:tracePt t="197672" x="4291013" y="2286000"/>
          <p14:tracePt t="197681" x="4276725" y="2290763"/>
          <p14:tracePt t="197694" x="4257675" y="2295525"/>
          <p14:tracePt t="197697" x="4243388" y="2295525"/>
          <p14:tracePt t="197717" x="4224338" y="2300288"/>
          <p14:tracePt t="197745" x="4191000" y="2309813"/>
          <p14:tracePt t="197761" x="4138613" y="2319338"/>
          <p14:tracePt t="197777" x="4095750" y="2333625"/>
          <p14:tracePt t="197834" x="4043363" y="2343150"/>
          <p14:tracePt t="197836" x="4024313" y="2343150"/>
          <p14:tracePt t="197853" x="3990975" y="2347913"/>
          <p14:tracePt t="197865" x="3952875" y="2347913"/>
          <p14:tracePt t="197896" x="3748088" y="2352675"/>
          <p14:tracePt t="197928" x="3657600" y="2352675"/>
          <p14:tracePt t="197960" x="3557588" y="2352675"/>
          <p14:tracePt t="197977" x="3481388" y="2352675"/>
          <p14:tracePt t="197995" x="3333750" y="2376488"/>
          <p14:tracePt t="198012" x="3248025" y="2386013"/>
          <p14:tracePt t="198054" x="3100388" y="2424113"/>
          <p14:tracePt t="198063" x="3090863" y="2428875"/>
          <p14:tracePt t="198081" x="3076575" y="2447925"/>
          <p14:tracePt t="198099" x="3038475" y="2481263"/>
          <p14:tracePt t="198119" x="2976563" y="2547938"/>
          <p14:tracePt t="198136" x="2909888" y="2614613"/>
          <p14:tracePt t="198156" x="2876550" y="2657475"/>
          <p14:tracePt t="198176" x="2828925" y="2709863"/>
          <p14:tracePt t="198182" x="2814638" y="2719388"/>
          <p14:tracePt t="198209" x="2771775" y="2790825"/>
          <p14:tracePt t="198227" x="2733675" y="2857500"/>
          <p14:tracePt t="198243" x="2671763" y="2976563"/>
          <p14:tracePt t="198261" x="2614613" y="3067050"/>
          <p14:tracePt t="198286" x="2524125" y="3262313"/>
          <p14:tracePt t="198294" x="2505075" y="3324225"/>
          <p14:tracePt t="198334" x="2466975" y="3533775"/>
          <p14:tracePt t="198367" x="2466975" y="3648075"/>
          <p14:tracePt t="198370" x="2466975" y="3681413"/>
          <p14:tracePt t="198385" x="2466975" y="3714750"/>
          <p14:tracePt t="198390" x="2466975" y="3729038"/>
          <p14:tracePt t="198398" x="2466975" y="3733800"/>
          <p14:tracePt t="198411" x="2466975" y="3738563"/>
          <p14:tracePt t="198525" x="2466975" y="3733800"/>
          <p14:tracePt t="198585" x="2466975" y="3724275"/>
          <p14:tracePt t="198619" x="2466975" y="3729038"/>
          <p14:tracePt t="198774" x="2457450" y="3729038"/>
          <p14:tracePt t="198805" x="2433638" y="3729038"/>
          <p14:tracePt t="198836" x="2424113" y="3729038"/>
          <p14:tracePt t="198992" x="2400300" y="3724275"/>
          <p14:tracePt t="199023" x="2357438" y="3719513"/>
          <p14:tracePt t="199046" x="2352675" y="3714750"/>
          <p14:tracePt t="199241" x="2352675" y="3700463"/>
          <p14:tracePt t="199259" x="2352675" y="3695700"/>
          <p14:tracePt t="199293" x="2352675" y="3676650"/>
          <p14:tracePt t="199334" x="2347913" y="3667125"/>
          <p14:tracePt t="199401" x="2343150" y="3657600"/>
          <p14:tracePt t="199448" x="2338388" y="3652838"/>
          <p14:tracePt t="199492" x="2324100" y="3643313"/>
          <p14:tracePt t="199511" x="2314575" y="3633788"/>
          <p14:tracePt t="199524" x="2309813" y="3629025"/>
          <p14:tracePt t="199554" x="2300288" y="3624263"/>
          <p14:tracePt t="199600" x="2295525" y="3624263"/>
          <p14:tracePt t="199806" x="2300288" y="3624263"/>
          <p14:tracePt t="199824" x="2309813" y="3624263"/>
          <p14:tracePt t="199841" x="2319338" y="3624263"/>
          <p14:tracePt t="199870" x="2386013" y="3624263"/>
          <p14:tracePt t="199900" x="2428875" y="3624263"/>
          <p14:tracePt t="199937" x="2471738" y="3624263"/>
          <p14:tracePt t="199960" x="2514600" y="3629025"/>
          <p14:tracePt t="199979" x="2543175" y="3629025"/>
          <p14:tracePt t="199983" x="2566988" y="3633788"/>
          <p14:tracePt t="199991" x="2595563" y="3633788"/>
          <p14:tracePt t="199998" x="2624138" y="3633788"/>
          <p14:tracePt t="200007" x="2657475" y="3638550"/>
          <p14:tracePt t="200026" x="2728913" y="3638550"/>
          <p14:tracePt t="200056" x="2828925" y="3643313"/>
          <p14:tracePt t="200084" x="2919413" y="3652838"/>
          <p14:tracePt t="200087" x="2957513" y="3652838"/>
          <p14:tracePt t="200107" x="3043238" y="3657600"/>
          <p14:tracePt t="200132" x="3228975" y="3657600"/>
          <p14:tracePt t="200137" x="3267075" y="3657600"/>
          <p14:tracePt t="200182" x="3338513" y="3657600"/>
          <p14:tracePt t="200215" x="3357563" y="3657600"/>
          <p14:tracePt t="200245" x="3409950" y="3657600"/>
          <p14:tracePt t="200253" x="3433763" y="3657600"/>
          <p14:tracePt t="200274" x="3490913" y="3657600"/>
          <p14:tracePt t="200295" x="3557588" y="3657600"/>
          <p14:tracePt t="200304" x="3567113" y="3657600"/>
          <p14:tracePt t="200315" x="3595688" y="3657600"/>
          <p14:tracePt t="200338" x="3633788" y="3657600"/>
          <p14:tracePt t="200384" x="3757613" y="3657600"/>
          <p14:tracePt t="200388" x="3771900" y="3657600"/>
          <p14:tracePt t="200417" x="3848100" y="3652838"/>
          <p14:tracePt t="200449" x="3943350" y="3652838"/>
          <p14:tracePt t="200453" x="3967163" y="3652838"/>
          <p14:tracePt t="200477" x="4090988" y="3652838"/>
          <p14:tracePt t="200494" x="4162425" y="3648075"/>
          <p14:tracePt t="200514" x="4257675" y="3648075"/>
          <p14:tracePt t="200530" x="4310063" y="3648075"/>
          <p14:tracePt t="200539" x="4329113" y="3648075"/>
          <p14:tracePt t="200557" x="4357688" y="3648075"/>
          <p14:tracePt t="200602" x="4510088" y="3667125"/>
          <p14:tracePt t="200619" x="4591050" y="3676650"/>
          <p14:tracePt t="200652" x="4633913" y="3676650"/>
          <p14:tracePt t="200682" x="4667250" y="3676650"/>
          <p14:tracePt t="200745" x="4876800" y="3681413"/>
          <p14:tracePt t="200748" x="4876800" y="3676650"/>
          <p14:tracePt t="200853" x="4881563" y="3652838"/>
          <p14:tracePt t="200869" x="4881563" y="3629025"/>
          <p14:tracePt t="200890" x="4881563" y="3576638"/>
          <p14:tracePt t="200900" x="4881563" y="3557588"/>
          <p14:tracePt t="200918" x="4876800" y="3481388"/>
          <p14:tracePt t="200931" x="4872038" y="3462338"/>
          <p14:tracePt t="200938" x="4857750" y="3438525"/>
          <p14:tracePt t="200940" x="4843463" y="3405188"/>
          <p14:tracePt t="200952" x="4838700" y="3381375"/>
          <p14:tracePt t="200961" x="4829175" y="3357563"/>
          <p14:tracePt t="200965" x="4814888" y="3333750"/>
          <p14:tracePt t="200984" x="4776788" y="3276600"/>
          <p14:tracePt t="200992" x="4752975" y="3252788"/>
          <p14:tracePt t="200998" x="4714875" y="3214688"/>
          <p14:tracePt t="201001" x="4681538" y="3190875"/>
          <p14:tracePt t="201010" x="4648200" y="3167063"/>
          <p14:tracePt t="201034" x="4510088" y="3071813"/>
          <p14:tracePt t="201048" x="4443413" y="3033713"/>
          <p14:tracePt t="201061" x="4367213" y="2986088"/>
          <p14:tracePt t="201103" x="4186238" y="2890838"/>
          <p14:tracePt t="201106" x="4143375" y="2876550"/>
          <p14:tracePt t="201118" x="4081463" y="2852738"/>
          <p14:tracePt t="201137" x="3938588" y="2795588"/>
          <p14:tracePt t="201198" x="3595688" y="2714625"/>
          <p14:tracePt t="201203" x="3538538" y="2700338"/>
          <p14:tracePt t="201232" x="3414713" y="2662238"/>
          <p14:tracePt t="201247" x="3371850" y="2652713"/>
          <p14:tracePt t="201249" x="3338513" y="2647950"/>
          <p14:tracePt t="201276" x="3262313" y="2619375"/>
          <p14:tracePt t="201295" x="3119438" y="2571750"/>
          <p14:tracePt t="201310" x="3038475" y="2543175"/>
          <p14:tracePt t="201316" x="2976563" y="2519363"/>
          <p14:tracePt t="201326" x="2952750" y="2514600"/>
          <p14:tracePt t="201341" x="2881313" y="2481263"/>
          <p14:tracePt t="201391" x="2743200" y="2443163"/>
          <p14:tracePt t="201403" x="2705100" y="2433638"/>
          <p14:tracePt t="201419" x="2614613" y="2414588"/>
          <p14:tracePt t="201453" x="2457450" y="2386013"/>
          <p14:tracePt t="201459" x="2414588" y="2381250"/>
          <p14:tracePt t="201467" x="2376488" y="2371725"/>
          <p14:tracePt t="201512" x="2128838" y="2324100"/>
          <p14:tracePt t="201544" x="2005013" y="2295525"/>
          <p14:tracePt t="201558" x="1943100" y="2286000"/>
          <p14:tracePt t="201592" x="1866900" y="2266950"/>
          <p14:tracePt t="201593" x="1838325" y="2257425"/>
          <p14:tracePt t="201603" x="1809750" y="2252663"/>
          <p14:tracePt t="201633" x="1743075" y="2243138"/>
          <p14:tracePt t="201637" x="1714500" y="2238375"/>
          <p14:tracePt t="201648" x="1681163" y="2238375"/>
          <p14:tracePt t="201665" x="1662113" y="2228850"/>
          <p14:tracePt t="201699" x="1533525" y="2219325"/>
          <p14:tracePt t="201715" x="1452563" y="2209800"/>
          <p14:tracePt t="201763" x="1404938" y="2205038"/>
          <p14:tracePt t="201788" x="1390650" y="2205038"/>
          <p14:tracePt t="201805" x="1376363" y="2205038"/>
          <p14:tracePt t="201841" x="1366838" y="2205038"/>
          <p14:tracePt t="201866" x="1362075" y="2205038"/>
          <p14:tracePt t="201991" x="1433513" y="2205038"/>
          <p14:tracePt t="201994" x="1476375" y="2205038"/>
          <p14:tracePt t="202014" x="1695450" y="2185988"/>
          <p14:tracePt t="202021" x="1771650" y="2181225"/>
          <p14:tracePt t="202030" x="1857375" y="2181225"/>
          <p14:tracePt t="202057" x="2138363" y="2171700"/>
          <p14:tracePt t="202077" x="2452688" y="2171700"/>
          <p14:tracePt t="202083" x="2538413" y="2171700"/>
          <p14:tracePt t="202106" x="2747963" y="2171700"/>
          <p14:tracePt t="202114" x="2919413" y="2171700"/>
          <p14:tracePt t="202131" x="3086100" y="2171700"/>
          <p14:tracePt t="202135" x="3162300" y="2171700"/>
          <p14:tracePt t="202155" x="3343275" y="2171700"/>
          <p14:tracePt t="202180" x="3657600" y="2171700"/>
          <p14:tracePt t="202199" x="3790950" y="2171700"/>
          <p14:tracePt t="202203" x="3857625" y="2171700"/>
          <p14:tracePt t="202212" x="3924300" y="2171700"/>
          <p14:tracePt t="202242" x="4181475" y="2147888"/>
          <p14:tracePt t="202262" x="4348163" y="2143125"/>
          <p14:tracePt t="202296" x="4548188" y="2143125"/>
          <p14:tracePt t="202336" x="4691063" y="2147888"/>
          <p14:tracePt t="202355" x="4710113" y="2157413"/>
          <p14:tracePt t="202395" x="4786313" y="2157413"/>
          <p14:tracePt t="202399" x="4800600" y="2157413"/>
          <p14:tracePt t="202418" x="4900613" y="2157413"/>
          <p14:tracePt t="202442" x="4967288" y="2157413"/>
          <p14:tracePt t="202460" x="5048250" y="2157413"/>
          <p14:tracePt t="202479" x="5072063" y="2157413"/>
          <p14:tracePt t="202495" x="5081588" y="2157413"/>
          <p14:tracePt t="202549" x="5148263" y="2162175"/>
          <p14:tracePt t="202557" x="5176838" y="2162175"/>
          <p14:tracePt t="202576" x="5262563" y="2171700"/>
          <p14:tracePt t="202588" x="5291138" y="2171700"/>
          <p14:tracePt t="202606" x="5353050" y="2185988"/>
          <p14:tracePt t="202617" x="5376863" y="2185988"/>
          <p14:tracePt t="202624" x="5405438" y="2190750"/>
          <p14:tracePt t="202666" x="5629275" y="2219325"/>
          <p14:tracePt t="202682" x="5719763" y="2224088"/>
          <p14:tracePt t="202728" x="5815013" y="2228850"/>
          <p14:tracePt t="202746" x="5819775" y="2228850"/>
          <p14:tracePt t="202793" x="5881688" y="2228850"/>
          <p14:tracePt t="202800" x="5895975" y="2228850"/>
          <p14:tracePt t="202806" x="5910263" y="2228850"/>
          <p14:tracePt t="202809" x="5929313" y="2228850"/>
          <p14:tracePt t="202818" x="5948363" y="2228850"/>
          <p14:tracePt t="202836" x="5967413" y="2228850"/>
          <p14:tracePt t="202840" x="5976938" y="2228850"/>
          <p14:tracePt t="202899" x="6086475" y="2228850"/>
          <p14:tracePt t="202922" x="6157913" y="2228850"/>
          <p14:tracePt t="202933" x="6186488" y="2228850"/>
          <p14:tracePt t="202935" x="6205538" y="2228850"/>
          <p14:tracePt t="202944" x="6224588" y="2228850"/>
          <p14:tracePt t="202964" x="6253163" y="2228850"/>
          <p14:tracePt t="202969" x="6267450" y="2228850"/>
          <p14:tracePt t="202994" x="6334125" y="2228850"/>
          <p14:tracePt t="202998" x="6343650" y="2228850"/>
          <p14:tracePt t="203007" x="6357938" y="2228850"/>
          <p14:tracePt t="203029" x="6386513" y="2228850"/>
          <p14:tracePt t="203036" x="6391275" y="2228850"/>
          <p14:tracePt t="203512" x="6386513" y="2228850"/>
          <p14:tracePt t="203522" x="6381750" y="2228850"/>
          <p14:tracePt t="203557" x="6357938" y="2238375"/>
          <p14:tracePt t="203576" x="6343650" y="2238375"/>
          <p14:tracePt t="203619" x="6138863" y="2271713"/>
          <p14:tracePt t="203638" x="6076950" y="2276475"/>
          <p14:tracePt t="203649" x="6024563" y="2281238"/>
          <p14:tracePt t="203666" x="5995988" y="2281238"/>
          <p14:tracePt t="203696" x="5934075" y="2281238"/>
          <p14:tracePt t="203717" x="5872163" y="2281238"/>
          <p14:tracePt t="203724" x="5838825" y="2281238"/>
          <p14:tracePt t="203733" x="5810250" y="2281238"/>
          <p14:tracePt t="203741" x="5772150" y="2281238"/>
          <p14:tracePt t="203748" x="5734050" y="2281238"/>
          <p14:tracePt t="203777" x="5614988" y="2281238"/>
          <p14:tracePt t="203783" x="5600700" y="2286000"/>
          <p14:tracePt t="203804" x="5572125" y="2286000"/>
          <p14:tracePt t="203809" x="5567363" y="2286000"/>
          <p14:tracePt t="203835" x="5538788" y="2286000"/>
          <p14:tracePt t="203839" x="5529263" y="2286000"/>
          <p14:tracePt t="203856" x="5495925" y="2286000"/>
          <p14:tracePt t="203860" x="5476875" y="2286000"/>
          <p14:tracePt t="203866" x="5453063" y="2286000"/>
          <p14:tracePt t="203877" x="5434013" y="2286000"/>
          <p14:tracePt t="203884" x="5410200" y="2286000"/>
          <p14:tracePt t="203887" x="5395913" y="2286000"/>
          <p14:tracePt t="203900" x="5376863" y="2286000"/>
          <p14:tracePt t="203933" x="5338763" y="2286000"/>
          <p14:tracePt t="203962" x="5329238" y="2286000"/>
          <p14:tracePt t="203967" x="5319713" y="2286000"/>
          <p14:tracePt t="203981" x="5310188" y="2286000"/>
          <p14:tracePt t="204008" x="5248275" y="2286000"/>
          <p14:tracePt t="204024" x="5210175" y="2286000"/>
          <p14:tracePt t="204058" x="5162550" y="2290763"/>
          <p14:tracePt t="204060" x="5143500" y="2290763"/>
          <p14:tracePt t="204088" x="5100638" y="2290763"/>
          <p14:tracePt t="204104" x="5067300" y="2290763"/>
          <p14:tracePt t="204105" x="5038725" y="2290763"/>
          <p14:tracePt t="204134" x="5010150" y="2290763"/>
          <p14:tracePt t="204152" x="4991100" y="2290763"/>
          <p14:tracePt t="204198" x="4972050" y="2290763"/>
          <p14:tracePt t="204228" x="4929188" y="2290763"/>
          <p14:tracePt t="204263" x="4838700" y="2290763"/>
          <p14:tracePt t="204272" x="4752975" y="2290763"/>
          <p14:tracePt t="204279" x="4705350" y="2290763"/>
          <p14:tracePt t="204285" x="4657725" y="2290763"/>
          <p14:tracePt t="204325" x="4586288" y="2290763"/>
          <p14:tracePt t="204411" x="4557713" y="2290763"/>
          <p14:tracePt t="204415" x="4548188" y="2290763"/>
          <p14:tracePt t="204432" x="4543425" y="2290763"/>
          <p14:tracePt t="204465" x="4533900" y="2290763"/>
          <p14:tracePt t="204527" x="4495800" y="2300288"/>
          <p14:tracePt t="204546" x="4462463" y="2309813"/>
          <p14:tracePt t="204559" x="4443413" y="2314575"/>
          <p14:tracePt t="204587" x="4438650" y="2314575"/>
          <p14:tracePt t="204907" x="4424363" y="2343150"/>
          <p14:tracePt t="204930" x="4367213" y="2433638"/>
          <p14:tracePt t="204933" x="4343400" y="2476500"/>
          <p14:tracePt t="204978" x="4200525" y="2786063"/>
          <p14:tracePt t="204994" x="4162425" y="2886075"/>
          <p14:tracePt t="205028" x="4124325" y="3162300"/>
          <p14:tracePt t="205075" x="4090988" y="3543300"/>
          <p14:tracePt t="205117" x="4067175" y="3743325"/>
          <p14:tracePt t="205120" x="4067175" y="3762375"/>
          <p14:tracePt t="205153" x="4067175" y="3819525"/>
          <p14:tracePt t="205186" x="4043363" y="3910013"/>
          <p14:tracePt t="205212" x="4010025" y="3986213"/>
          <p14:tracePt t="205231" x="3990975" y="4048125"/>
          <p14:tracePt t="205241" x="3981450" y="4071938"/>
          <p14:tracePt t="205248" x="3971925" y="4095750"/>
          <p14:tracePt t="205296" x="3929063" y="4252913"/>
          <p14:tracePt t="205304" x="3924300" y="4286250"/>
          <p14:tracePt t="205312" x="3910013" y="4338638"/>
          <p14:tracePt t="205316" x="3905250" y="4367213"/>
          <p14:tracePt t="205330" x="3876675" y="4457700"/>
          <p14:tracePt t="205357" x="3819525" y="4591050"/>
          <p14:tracePt t="205362" x="3805238" y="4643438"/>
          <p14:tracePt t="205400" x="3752850" y="4819650"/>
          <p14:tracePt t="205416" x="3743325" y="4862513"/>
          <p14:tracePt t="205447" x="3724275" y="4933950"/>
          <p14:tracePt t="205451" x="3724275" y="4938713"/>
          <p14:tracePt t="205491" x="3700463" y="5000625"/>
          <p14:tracePt t="205496" x="3695700" y="5005388"/>
          <p14:tracePt t="205529" x="3671888" y="5038725"/>
          <p14:tracePt t="205556" x="3652838" y="5062538"/>
          <p14:tracePt t="205585" x="3638550" y="5095875"/>
          <p14:tracePt t="205602" x="3533775" y="5243513"/>
          <p14:tracePt t="205619" x="3495675" y="5291138"/>
          <p14:tracePt t="205620" x="3481388" y="5305425"/>
          <p14:tracePt t="205633" x="3462338" y="5324475"/>
          <p14:tracePt t="205665" x="3433763" y="5372100"/>
          <p14:tracePt t="205668" x="3429000" y="5372100"/>
          <p14:tracePt t="205700" x="3414713" y="5400675"/>
          <p14:tracePt t="205713" x="3400425" y="5414963"/>
          <p14:tracePt t="205730" x="3400425" y="5419725"/>
          <p14:tracePt t="205744" x="3395663" y="5419725"/>
          <p14:tracePt t="205870" x="3381375" y="5419725"/>
          <p14:tracePt t="205890" x="3357563" y="5429250"/>
          <p14:tracePt t="205901" x="3333750" y="5429250"/>
          <p14:tracePt t="205917" x="3295650" y="5438775"/>
          <p14:tracePt t="205944" x="3233738" y="5438775"/>
          <p14:tracePt t="205947" x="3200400" y="5443538"/>
          <p14:tracePt t="205964" x="3143250" y="5443538"/>
          <p14:tracePt t="205965" x="3119438" y="5443538"/>
          <p14:tracePt t="206043" x="2943225" y="5448300"/>
          <p14:tracePt t="206053" x="2938463" y="5448300"/>
          <p14:tracePt t="206116" x="2933700" y="5448300"/>
          <p14:tracePt t="206150" x="2909888" y="5448300"/>
          <p14:tracePt t="206152" x="2890838" y="5448300"/>
          <p14:tracePt t="206166" x="2881313" y="5448300"/>
          <p14:tracePt t="206169" x="2862263" y="5448300"/>
          <p14:tracePt t="206179" x="2847975" y="5448300"/>
          <p14:tracePt t="206196" x="2814638" y="5448300"/>
          <p14:tracePt t="206200" x="2805113" y="5448300"/>
          <p14:tracePt t="206241" x="2676525" y="5448300"/>
          <p14:tracePt t="206244" x="2628900" y="5448300"/>
          <p14:tracePt t="206279" x="2533650" y="5448300"/>
          <p14:tracePt t="206281" x="2524125" y="5448300"/>
          <p14:tracePt t="206305" x="2514600" y="5448300"/>
          <p14:tracePt t="206325" x="2505075" y="5448300"/>
          <p14:tracePt t="206334" x="2486025" y="5448300"/>
          <p14:tracePt t="206349" x="2466975" y="5448300"/>
          <p14:tracePt t="206368" x="2447925" y="5448300"/>
          <p14:tracePt t="206399" x="2433638" y="5443538"/>
          <p14:tracePt t="206402" x="2428875" y="5438775"/>
          <p14:tracePt t="206431" x="2419350" y="5438775"/>
          <p14:tracePt t="206475" x="2357438" y="5424488"/>
          <p14:tracePt t="206479" x="2343150" y="5419725"/>
          <p14:tracePt t="206493" x="2305050" y="5419725"/>
          <p14:tracePt t="206522" x="2271713" y="5410200"/>
          <p14:tracePt t="206553" x="2266950" y="5410200"/>
          <p14:tracePt t="206615" x="2252663" y="5410200"/>
          <p14:tracePt t="206633" x="2238375" y="5405438"/>
          <p14:tracePt t="206653" x="2228850" y="5405438"/>
          <p14:tracePt t="206658" x="2219325" y="5405438"/>
          <p14:tracePt t="206664" x="2214563" y="5405438"/>
          <p14:tracePt t="206680" x="2195513" y="5400675"/>
          <p14:tracePt t="206728" x="2085975" y="5395913"/>
          <p14:tracePt t="206730" x="2076450" y="5395913"/>
          <p14:tracePt t="206749" x="2052638" y="5395913"/>
          <p14:tracePt t="206786" x="2047875" y="5395913"/>
          <p14:tracePt t="206857" x="2033588" y="5395913"/>
          <p14:tracePt t="206859" x="2028825" y="5395913"/>
          <p14:tracePt t="206943" x="2024063" y="5395913"/>
          <p14:tracePt t="207093" x="2028825" y="5381625"/>
          <p14:tracePt t="207117" x="2047875" y="5376863"/>
          <p14:tracePt t="207134" x="2057400" y="5372100"/>
          <p14:tracePt t="207138" x="2066925" y="5372100"/>
          <p14:tracePt t="207181" x="2109788" y="5372100"/>
          <p14:tracePt t="207215" x="2157413" y="5372100"/>
          <p14:tracePt t="207230" x="2166938" y="5372100"/>
          <p14:tracePt t="207233" x="2176463" y="5372100"/>
          <p14:tracePt t="207262" x="2181225" y="5372100"/>
          <p14:tracePt t="207459" x="2214563" y="5372100"/>
          <p14:tracePt t="207467" x="2219325" y="5372100"/>
          <p14:tracePt t="207482" x="2228850" y="5367338"/>
          <p14:tracePt t="207507" x="2238375" y="5367338"/>
          <p14:tracePt t="207589" x="2257425" y="5367338"/>
          <p14:tracePt t="207605" x="2266950" y="5367338"/>
          <p14:tracePt t="207977" x="2276475" y="5367338"/>
          <p14:tracePt t="208087" x="2286000" y="5367338"/>
          <p14:tracePt t="208198" x="2300288" y="5367338"/>
          <p14:tracePt t="208241" x="2324100" y="5367338"/>
          <p14:tracePt t="208248" x="2328863" y="5367338"/>
          <p14:tracePt t="208305" x="2357438" y="5367338"/>
          <p14:tracePt t="208311" x="2371725" y="5367338"/>
          <p14:tracePt t="208314" x="2376488" y="5367338"/>
          <p14:tracePt t="208322" x="2390775" y="5367338"/>
          <p14:tracePt t="208339" x="2400300" y="5367338"/>
          <p14:tracePt t="208345" x="2405063" y="5367338"/>
          <p14:tracePt t="208434" x="2433638" y="5367338"/>
          <p14:tracePt t="208461" x="2466975" y="5362575"/>
          <p14:tracePt t="208465" x="2476500" y="5362575"/>
          <p14:tracePt t="208481" x="2495550" y="5362575"/>
          <p14:tracePt t="208556" x="2624138" y="5362575"/>
          <p14:tracePt t="208588" x="2638425" y="5362575"/>
          <p14:tracePt t="208648" x="2643188" y="5362575"/>
          <p14:tracePt t="208666" x="2686050" y="5362575"/>
          <p14:tracePt t="208712" x="2719388" y="5362575"/>
          <p14:tracePt t="208774" x="2728913" y="5362575"/>
          <p14:tracePt t="208805" x="2757488" y="5362575"/>
          <p14:tracePt t="208808" x="2762250" y="5362575"/>
          <p14:tracePt t="208904" x="2776538" y="5362575"/>
          <p14:tracePt t="208934" x="2814638" y="5362575"/>
          <p14:tracePt t="208935" x="2828925" y="5362575"/>
          <p14:tracePt t="208973" x="2857500" y="5362575"/>
          <p14:tracePt t="208976" x="2876550" y="5362575"/>
          <p14:tracePt t="208991" x="2881313" y="5362575"/>
          <p14:tracePt t="209023" x="2914650" y="5362575"/>
          <p14:tracePt t="209026" x="2924175" y="5362575"/>
          <p14:tracePt t="209047" x="2943225" y="5362575"/>
          <p14:tracePt t="209098" x="2962275" y="5362575"/>
          <p14:tracePt t="209145" x="2976563" y="5362575"/>
          <p14:tracePt t="209180" x="3024188" y="5362575"/>
          <p14:tracePt t="209198" x="3048000" y="5362575"/>
          <p14:tracePt t="209202" x="3057525" y="5362575"/>
          <p14:tracePt t="209208" x="3062288" y="5362575"/>
          <p14:tracePt t="209216" x="3067050" y="5362575"/>
          <p14:tracePt t="209224" x="3071813" y="5362575"/>
          <p14:tracePt t="209242" x="3090863" y="5362575"/>
          <p14:tracePt t="209247" x="3095625" y="5362575"/>
          <p14:tracePt t="209251" x="3109913" y="5362575"/>
          <p14:tracePt t="209294" x="3190875" y="5362575"/>
          <p14:tracePt t="209338" x="3228975" y="5362575"/>
          <p14:tracePt t="209404" x="3281363" y="5362575"/>
          <p14:tracePt t="209417" x="3300413" y="5362575"/>
          <p14:tracePt t="209429" x="3305175" y="5362575"/>
          <p14:tracePt t="209556" x="3314700" y="5362575"/>
          <p14:tracePt t="209605" x="3352800" y="5362575"/>
          <p14:tracePt t="209621" x="3381375" y="5362575"/>
          <p14:tracePt t="209651" x="3457575" y="5362575"/>
          <p14:tracePt t="209671" x="3481388" y="5362575"/>
          <p14:tracePt t="209741" x="3490913" y="5362575"/>
          <p14:tracePt t="209759" x="3509963" y="5362575"/>
          <p14:tracePt t="209761" x="3524250" y="5362575"/>
          <p14:tracePt t="209794" x="3548063" y="5362575"/>
          <p14:tracePt t="209867" x="3552825" y="5362575"/>
          <p14:tracePt t="209900" x="3571875" y="5362575"/>
          <p14:tracePt t="209918" x="3576638" y="5362575"/>
          <p14:tracePt t="209933" x="3581400" y="5362575"/>
          <p14:tracePt t="209977" x="3586163" y="5362575"/>
          <p14:tracePt t="210023" x="3619500" y="5362575"/>
          <p14:tracePt t="210058" x="3676650" y="5362575"/>
          <p14:tracePt t="210088" x="3705225" y="5362575"/>
          <p14:tracePt t="210121" x="3752850" y="5362575"/>
          <p14:tracePt t="210209" x="3767138" y="5362575"/>
          <p14:tracePt t="210226" x="3781425" y="5362575"/>
          <p14:tracePt t="210243" x="3786188" y="5362575"/>
          <p14:tracePt t="210259" x="3795713" y="5362575"/>
          <p14:tracePt t="210277" x="3795713" y="5357813"/>
          <p14:tracePt t="210366" x="3814763" y="5357813"/>
          <p14:tracePt t="210370" x="3819525" y="5357813"/>
          <p14:tracePt t="210388" x="3829050" y="5353050"/>
          <p14:tracePt t="210419" x="3848100" y="5353050"/>
          <p14:tracePt t="210421" x="3852863" y="5353050"/>
          <p14:tracePt t="210431" x="3862388" y="5353050"/>
          <p14:tracePt t="210459" x="3876675" y="5353050"/>
          <p14:tracePt t="210499" x="3890963" y="5348288"/>
          <p14:tracePt t="210523" x="3895725" y="5348288"/>
          <p14:tracePt t="210560" x="3924300" y="5348288"/>
          <p14:tracePt t="210570" x="3943350" y="5348288"/>
          <p14:tracePt t="210585" x="3952875" y="5348288"/>
          <p14:tracePt t="210622" x="3957638" y="5348288"/>
          <p14:tracePt t="210936" x="3986213" y="5348288"/>
          <p14:tracePt t="210938" x="3995738" y="5348288"/>
          <p14:tracePt t="210946" x="4000500" y="5348288"/>
          <p14:tracePt t="210980" x="4019550" y="5348288"/>
          <p14:tracePt t="210984" x="4029075" y="5348288"/>
          <p14:tracePt t="210991" x="4033838" y="5348288"/>
          <p14:tracePt t="211015" x="4062413" y="5348288"/>
          <p14:tracePt t="211022" x="4076700" y="5348288"/>
          <p14:tracePt t="211029" x="4086225" y="5348288"/>
          <p14:tracePt t="211055" x="4100513" y="5348288"/>
          <p14:tracePt t="211073" x="4119563" y="5348288"/>
          <p14:tracePt t="211115" x="4124325" y="5348288"/>
          <p14:tracePt t="211178" x="4148138" y="5348288"/>
          <p14:tracePt t="211183" x="4171950" y="5348288"/>
          <p14:tracePt t="211186" x="4181475" y="5348288"/>
          <p14:tracePt t="211212" x="4195763" y="5348288"/>
          <p14:tracePt t="211228" x="4205288" y="5348288"/>
          <p14:tracePt t="211262" x="4229100" y="5348288"/>
          <p14:tracePt t="211311" x="4295775" y="5343525"/>
          <p14:tracePt t="211335" x="4300538" y="5343525"/>
          <p14:tracePt t="213229" x="4276725" y="5343525"/>
          <p14:tracePt t="213246" x="4267200" y="5343525"/>
          <p14:tracePt t="213280" x="4238625" y="5343525"/>
          <p14:tracePt t="213288" x="4233863" y="5343525"/>
          <p14:tracePt t="213298" x="4224338" y="5343525"/>
          <p14:tracePt t="213355" x="4191000" y="5338763"/>
          <p14:tracePt t="213366" x="4186238" y="5338763"/>
          <p14:tracePt t="213370" x="4171950" y="5334000"/>
          <p14:tracePt t="213401" x="4105275" y="5319713"/>
          <p14:tracePt t="213417" x="4062413" y="5314950"/>
          <p14:tracePt t="213420" x="4043363" y="5314950"/>
          <p14:tracePt t="213430" x="4024313" y="5314950"/>
          <p14:tracePt t="213444" x="4005263" y="5305425"/>
          <p14:tracePt t="213448" x="3995738" y="5305425"/>
          <p14:tracePt t="213478" x="3957638" y="5305425"/>
          <p14:tracePt t="213482" x="3948113" y="5305425"/>
          <p14:tracePt t="213508" x="3914775" y="5305425"/>
          <p14:tracePt t="213527" x="3843338" y="5305425"/>
          <p14:tracePt t="213543" x="3786188" y="5305425"/>
          <p14:tracePt t="213576" x="3705225" y="5305425"/>
          <p14:tracePt t="213580" x="3690938" y="5305425"/>
          <p14:tracePt t="213586" x="3676650" y="5305425"/>
          <p14:tracePt t="213615" x="3667125" y="5305425"/>
          <p14:tracePt t="213619" x="3662363" y="5305425"/>
          <p14:tracePt t="213623" x="3657600" y="5305425"/>
          <p14:tracePt t="213631" x="3652838" y="5305425"/>
          <p14:tracePt t="213648" x="3633788" y="5305425"/>
          <p14:tracePt t="213669" x="3538538" y="5305425"/>
          <p14:tracePt t="213679" x="3529013" y="5305425"/>
          <p14:tracePt t="213696" x="3462338" y="5295900"/>
          <p14:tracePt t="213743" x="3333750" y="5295900"/>
          <p14:tracePt t="213778" x="3224213" y="5295900"/>
          <p14:tracePt t="213809" x="3128963" y="5295900"/>
          <p14:tracePt t="213810" x="3095625" y="5295900"/>
          <p14:tracePt t="213852" x="3028950" y="5295900"/>
          <p14:tracePt t="213866" x="3024188" y="5295900"/>
          <p14:tracePt t="213885" x="3019425" y="5295900"/>
          <p14:tracePt t="213917" x="3014663" y="5295900"/>
          <p14:tracePt t="213947" x="2952750" y="5295900"/>
          <p14:tracePt t="213965" x="2938463" y="5291138"/>
          <p14:tracePt t="213976" x="2919413" y="5291138"/>
          <p14:tracePt t="213992" x="2914650" y="5286375"/>
          <p14:tracePt t="214023" x="2909888" y="5286375"/>
          <p14:tracePt t="214073" x="2895600" y="5286375"/>
          <p14:tracePt t="214090" x="2890838" y="5286375"/>
          <p14:tracePt t="214139" x="2857500" y="5286375"/>
          <p14:tracePt t="214142" x="2852738" y="5286375"/>
          <p14:tracePt t="214198" x="2847975" y="5286375"/>
          <p14:tracePt t="214265" x="2838450" y="5286375"/>
          <p14:tracePt t="214306" x="2828925" y="5286375"/>
          <p14:tracePt t="214432" x="2824163" y="5286375"/>
          <p14:tracePt t="214727" x="2819400" y="5286375"/>
          <p14:tracePt t="214745" x="2809875" y="5286375"/>
          <p14:tracePt t="214761" x="2805113" y="5286375"/>
          <p14:tracePt t="214779" x="2800350" y="5286375"/>
          <p14:tracePt t="214824" x="2781300" y="5286375"/>
          <p14:tracePt t="214857" x="2733675" y="5286375"/>
          <p14:tracePt t="214871" x="2714625" y="5281613"/>
          <p14:tracePt t="214900" x="2686050" y="5281613"/>
          <p14:tracePt t="214993" x="2657475" y="5281613"/>
          <p14:tracePt t="214999" x="2652713" y="5281613"/>
          <p14:tracePt t="215058" x="2647950" y="5281613"/>
          <p14:tracePt t="215117" x="2614613" y="5281613"/>
          <p14:tracePt t="215138" x="2600325" y="5281613"/>
          <p14:tracePt t="215179" x="2586038" y="5281613"/>
          <p14:tracePt t="215209" x="2566988" y="5281613"/>
          <p14:tracePt t="215244" x="2552700" y="5281613"/>
          <p14:tracePt t="215307" x="2547938" y="5281613"/>
          <p14:tracePt t="216399" x="2552700" y="5281613"/>
          <p14:tracePt t="216430" x="2605088" y="5267325"/>
          <p14:tracePt t="216462" x="2619375" y="5267325"/>
          <p14:tracePt t="216590" x="2628900" y="5267325"/>
          <p14:tracePt t="216606" x="2643188" y="5267325"/>
          <p14:tracePt t="216608" x="2647950" y="5267325"/>
          <p14:tracePt t="216617" x="2657475" y="5267325"/>
          <p14:tracePt t="216636" x="2662238" y="5267325"/>
          <p14:tracePt t="216919" x="2681288" y="5267325"/>
          <p14:tracePt t="216934" x="2686050" y="5267325"/>
          <p14:tracePt t="216974" x="2719388" y="5267325"/>
          <p14:tracePt t="216994" x="2776538" y="5267325"/>
          <p14:tracePt t="217023" x="2847975" y="5267325"/>
          <p14:tracePt t="217053" x="2890838" y="5253038"/>
          <p14:tracePt t="217105" x="2905125" y="5253038"/>
          <p14:tracePt t="217132" x="2947988" y="5253038"/>
          <p14:tracePt t="217163" x="2976563" y="5253038"/>
          <p14:tracePt t="217209" x="3005138" y="5253038"/>
          <p14:tracePt t="217216" x="3014663" y="5253038"/>
          <p14:tracePt t="217224" x="3028950" y="5257800"/>
          <p14:tracePt t="217242" x="3057525" y="5267325"/>
          <p14:tracePt t="217246" x="3071813" y="5272088"/>
          <p14:tracePt t="217290" x="3119438" y="5286375"/>
          <p14:tracePt t="217295" x="3124200" y="5291138"/>
          <p14:tracePt t="217320" x="3152775" y="5305425"/>
          <p14:tracePt t="217323" x="3162300" y="5310188"/>
          <p14:tracePt t="217351" x="3190875" y="5324475"/>
          <p14:tracePt t="217368" x="3195638" y="5324475"/>
          <p14:tracePt t="217383" x="3195638" y="5329238"/>
          <p14:tracePt t="217429" x="3200400" y="5348288"/>
          <p14:tracePt t="217448" x="3205163" y="5362575"/>
          <p14:tracePt t="217451" x="3205163" y="5367338"/>
          <p14:tracePt t="217493" x="3214688" y="5386388"/>
          <p14:tracePt t="217526" x="3224213" y="5400675"/>
          <p14:tracePt t="217544" x="3224213" y="5405438"/>
          <p14:tracePt t="217555" x="3224213" y="5414963"/>
          <p14:tracePt t="217575" x="3228975" y="5419725"/>
          <p14:tracePt t="217616" x="3228975" y="5424488"/>
          <p14:tracePt t="217633" x="3228975" y="5429250"/>
          <p14:tracePt t="217662" x="3228975" y="5448300"/>
          <p14:tracePt t="217681" x="3228975" y="5462588"/>
          <p14:tracePt t="217711" x="3209925" y="5486400"/>
          <p14:tracePt t="217745" x="3195638" y="5505450"/>
          <p14:tracePt t="217776" x="3162300" y="5557838"/>
          <p14:tracePt t="217795" x="3148013" y="5567363"/>
          <p14:tracePt t="217835" x="3148013" y="5581650"/>
          <p14:tracePt t="218109" x="3014663" y="5581650"/>
          <p14:tracePt t="218154" x="2809875" y="5557838"/>
          <p14:tracePt t="218179" x="2719388" y="5543550"/>
          <p14:tracePt t="218197" x="2676525" y="5538788"/>
          <p14:tracePt t="218232" x="2614613" y="5529263"/>
          <p14:tracePt t="218241" x="2600325" y="5529263"/>
          <p14:tracePt t="218245" x="2595563" y="5524500"/>
          <p14:tracePt t="218264" x="2586038" y="5514975"/>
          <p14:tracePt t="218273" x="2571750" y="5510213"/>
          <p14:tracePt t="218279" x="2562225" y="5505450"/>
          <p14:tracePt t="218283" x="2552700" y="5500688"/>
          <p14:tracePt t="218294" x="2543175" y="5500688"/>
          <p14:tracePt t="218303" x="2528888" y="5491163"/>
          <p14:tracePt t="218307" x="2519363" y="5486400"/>
          <p14:tracePt t="218310" x="2519363" y="5481638"/>
          <p14:tracePt t="218318" x="2509838" y="5476875"/>
          <p14:tracePt t="218335" x="2500313" y="5472113"/>
          <p14:tracePt t="218369" x="2443163" y="5443538"/>
          <p14:tracePt t="218370" x="2433638" y="5438775"/>
          <p14:tracePt t="218400" x="2424113" y="5434013"/>
          <p14:tracePt t="218541" x="2405063" y="5419725"/>
          <p14:tracePt t="218543" x="2405063" y="5414963"/>
          <p14:tracePt t="218558" x="2395538" y="5400675"/>
          <p14:tracePt t="218608" x="2376488" y="5376863"/>
          <p14:tracePt t="218807" x="2376488" y="5372100"/>
          <p14:tracePt t="218838" x="2376488" y="5367338"/>
          <p14:tracePt t="218929" x="2433638" y="5357813"/>
          <p14:tracePt t="218933" x="2438400" y="5353050"/>
          <p14:tracePt t="218949" x="2447925" y="5353050"/>
          <p14:tracePt t="218976" x="2452688" y="5353050"/>
          <p14:tracePt t="218992" x="2462213" y="5353050"/>
          <p14:tracePt t="219014" x="2486025" y="5353050"/>
          <p14:tracePt t="219016" x="2505075" y="5353050"/>
          <p14:tracePt t="219023" x="2519363" y="5353050"/>
          <p14:tracePt t="219058" x="2581275" y="5343525"/>
          <p14:tracePt t="219088" x="2614613" y="5338763"/>
          <p14:tracePt t="220215" x="2619375" y="5338763"/>
          <p14:tracePt t="220235" x="2628900" y="5338763"/>
          <p14:tracePt t="220247" x="2643188" y="5334000"/>
          <p14:tracePt t="220264" x="2657475" y="5334000"/>
          <p14:tracePt t="220310" x="2733675" y="5329238"/>
          <p14:tracePt t="220336" x="2824163" y="5324475"/>
          <p14:tracePt t="220357" x="2895600" y="5324475"/>
          <p14:tracePt t="220367" x="2924175" y="5324475"/>
          <p14:tracePt t="220387" x="2957513" y="5324475"/>
          <p14:tracePt t="220389" x="2967038" y="5324475"/>
          <p14:tracePt t="220399" x="2981325" y="5324475"/>
          <p14:tracePt t="220420" x="3014663" y="5324475"/>
          <p14:tracePt t="221398" x="2995613" y="5324475"/>
          <p14:tracePt t="221402" x="2981325" y="5324475"/>
          <p14:tracePt t="221418" x="2967038" y="5324475"/>
          <p14:tracePt t="221426" x="2957513" y="5324475"/>
          <p14:tracePt t="221434" x="2952750" y="5324475"/>
          <p14:tracePt t="221439" x="2938463" y="5324475"/>
          <p14:tracePt t="221450" x="2928938" y="5324475"/>
          <p14:tracePt t="221459" x="2924175" y="5324475"/>
          <p14:tracePt t="221480" x="2914650" y="5324475"/>
          <p14:tracePt t="221524" x="2909888" y="5324475"/>
          <p14:tracePt t="221556" x="2876550" y="5324475"/>
          <p14:tracePt t="221558" x="2867025" y="5324475"/>
          <p14:tracePt t="221575" x="2852738" y="5324475"/>
          <p14:tracePt t="221601" x="2833688" y="5319713"/>
          <p14:tracePt t="221605" x="2828925" y="5319713"/>
          <p14:tracePt t="221622" x="2814638" y="5319713"/>
          <p14:tracePt t="221648" x="2805113" y="5314950"/>
          <p14:tracePt t="221702" x="2776538" y="5314950"/>
          <p14:tracePt t="221725" x="2767013" y="5314950"/>
          <p14:tracePt t="221743" x="2747963" y="5310188"/>
          <p14:tracePt t="221748" x="2738438" y="5310188"/>
          <p14:tracePt t="221795" x="2690813" y="5305425"/>
          <p14:tracePt t="221805" x="2686050" y="5305425"/>
          <p14:tracePt t="221810" x="2676525" y="5305425"/>
          <p14:tracePt t="221823" x="2667000" y="5300663"/>
          <p14:tracePt t="221854" x="2657475" y="5300663"/>
          <p14:tracePt t="221890" x="2647950" y="5300663"/>
          <p14:tracePt t="221899" x="2643188" y="5300663"/>
          <p14:tracePt t="221915" x="2628900" y="5300663"/>
          <p14:tracePt t="221920" x="2624138" y="5300663"/>
          <p14:tracePt t="221948" x="2605088" y="5300663"/>
          <p14:tracePt t="221993" x="2586038" y="5300663"/>
          <p14:tracePt t="222075" x="2581275" y="5300663"/>
          <p14:tracePt t="222099" x="2576513" y="5300663"/>
          <p14:tracePt t="222152" x="2566988" y="5300663"/>
          <p14:tracePt t="222184" x="2552700" y="5300663"/>
          <p14:tracePt t="222244" x="2547938" y="5300663"/>
          <p14:tracePt t="222259" x="2538413" y="5300663"/>
          <p14:tracePt t="222293" x="2514600" y="5300663"/>
          <p14:tracePt t="222340" x="2505075" y="5300663"/>
          <p14:tracePt t="222354" x="2500313" y="5300663"/>
          <p14:tracePt t="222371" x="2490788" y="5300663"/>
          <p14:tracePt t="223118" x="2528888" y="5300663"/>
          <p14:tracePt t="223132" x="2538413" y="5300663"/>
          <p14:tracePt t="223136" x="2552700" y="5300663"/>
          <p14:tracePt t="223152" x="2576513" y="5300663"/>
          <p14:tracePt t="223167" x="2609850" y="5300663"/>
          <p14:tracePt t="223200" x="2652713" y="5300663"/>
          <p14:tracePt t="223202" x="2662238" y="5300663"/>
          <p14:tracePt t="223241" x="2667000" y="5300663"/>
          <p14:tracePt t="223663" x="2667000" y="5291138"/>
          <p14:tracePt t="223709" x="2662238" y="5276850"/>
          <p14:tracePt t="223742" x="2662238" y="5267325"/>
          <p14:tracePt t="223775" x="2662238" y="5262563"/>
          <p14:tracePt t="223794" x="2662238" y="5233988"/>
          <p14:tracePt t="223850" x="2662238" y="5229225"/>
          <p14:tracePt t="223901" x="2662238" y="5224463"/>
          <p14:tracePt t="224012" x="2667000" y="5219700"/>
          <p14:tracePt t="224091" x="2719388" y="5219700"/>
          <p14:tracePt t="224117" x="2800350" y="5219700"/>
          <p14:tracePt t="224122" x="2809875" y="5219700"/>
          <p14:tracePt t="224166" x="2814638" y="5219700"/>
          <p14:tracePt t="224233" x="2838450" y="5219700"/>
          <p14:tracePt t="224236" x="2847975" y="5219700"/>
          <p14:tracePt t="224244" x="2852738" y="5219700"/>
          <p14:tracePt t="224279" x="2857500" y="5219700"/>
          <p14:tracePt t="224338" x="2886075" y="5219700"/>
          <p14:tracePt t="224369" x="2919413" y="5224463"/>
          <p14:tracePt t="224370" x="2924175" y="5229225"/>
          <p14:tracePt t="224386" x="2933700" y="5229225"/>
          <p14:tracePt t="224417" x="2947988" y="5233988"/>
          <p14:tracePt t="224432" x="2962275" y="5238750"/>
          <p14:tracePt t="224462" x="2981325" y="5238750"/>
          <p14:tracePt t="224479" x="2986088" y="5238750"/>
          <p14:tracePt t="225306" x="2990850" y="5238750"/>
          <p14:tracePt t="225338" x="3048000" y="5238750"/>
          <p14:tracePt t="225358" x="3086100" y="5238750"/>
          <p14:tracePt t="225383" x="3195638" y="5238750"/>
          <p14:tracePt t="225386" x="3233738" y="5238750"/>
          <p14:tracePt t="225416" x="3424238" y="5238750"/>
          <p14:tracePt t="225432" x="3462338" y="5238750"/>
          <p14:tracePt t="225450" x="3481388" y="5238750"/>
          <p14:tracePt t="225523" x="3529013" y="5238750"/>
          <p14:tracePt t="225525" x="3548063" y="5238750"/>
          <p14:tracePt t="225541" x="3571875" y="5238750"/>
          <p14:tracePt t="225553" x="3581400" y="5238750"/>
          <p14:tracePt t="225560" x="3586163" y="5238750"/>
          <p14:tracePt t="225588" x="3605213" y="5238750"/>
          <p14:tracePt t="225619" x="3638550" y="5238750"/>
          <p14:tracePt t="225636" x="3662363" y="5238750"/>
          <p14:tracePt t="225663" x="3667125" y="5238750"/>
          <p14:tracePt t="225837" x="3671888" y="5238750"/>
          <p14:tracePt t="225869" x="3733800" y="5238750"/>
          <p14:tracePt t="225885" x="3767138" y="5238750"/>
          <p14:tracePt t="225903" x="3786188" y="5238750"/>
          <p14:tracePt t="225950" x="3843338" y="5238750"/>
          <p14:tracePt t="225952" x="3852863" y="5238750"/>
          <p14:tracePt t="225993" x="3871913" y="5238750"/>
          <p14:tracePt t="226088" x="3890963" y="5233988"/>
          <p14:tracePt t="226337" x="3876675" y="5233988"/>
          <p14:tracePt t="226369" x="3857625" y="5233988"/>
          <p14:tracePt t="226389" x="3843338" y="5233988"/>
          <p14:tracePt t="226398" x="3829050" y="5233988"/>
          <p14:tracePt t="226416" x="3800475" y="5233988"/>
          <p14:tracePt t="226420" x="3776663" y="5233988"/>
          <p14:tracePt t="226452" x="3690938" y="5233988"/>
          <p14:tracePt t="226461" x="3671888" y="5233988"/>
          <p14:tracePt t="226492" x="3533775" y="5233988"/>
          <p14:tracePt t="226496" x="3476625" y="5233988"/>
          <p14:tracePt t="226523" x="3352800" y="5233988"/>
          <p14:tracePt t="226524" x="3295650" y="5233988"/>
          <p14:tracePt t="226553" x="3100388" y="5233988"/>
          <p14:tracePt t="226602" x="3052763" y="5243513"/>
          <p14:tracePt t="226637" x="3043238" y="5243513"/>
          <p14:tracePt t="226652" x="3033713" y="5243513"/>
          <p14:tracePt t="226683" x="3019425" y="5243513"/>
          <p14:tracePt t="226713" x="3000375" y="5243513"/>
          <p14:tracePt t="226732" x="2986088" y="5243513"/>
          <p14:tracePt t="226759" x="2981325" y="5243513"/>
          <p14:tracePt t="226866" x="2967038" y="5243513"/>
          <p14:tracePt t="226898" x="2962275" y="5243513"/>
          <p14:tracePt t="227805" x="2962275" y="5233988"/>
          <p14:tracePt t="227823" x="2962275" y="5214938"/>
          <p14:tracePt t="227869" x="2962275" y="5167313"/>
          <p14:tracePt t="227886" x="2962275" y="5148263"/>
          <p14:tracePt t="227890" x="2962275" y="5138738"/>
          <p14:tracePt t="227935" x="2962275" y="5095875"/>
          <p14:tracePt t="227964" x="2962275" y="5076825"/>
          <p14:tracePt t="227981" x="2962275" y="5062538"/>
          <p14:tracePt t="227986" x="2962275" y="5057775"/>
          <p14:tracePt t="228010" x="2947988" y="5029200"/>
          <p14:tracePt t="228016" x="2938463" y="5014913"/>
          <p14:tracePt t="228038" x="2924175" y="4986338"/>
          <p14:tracePt t="228055" x="2881313" y="4938713"/>
          <p14:tracePt t="228087" x="2762250" y="4852988"/>
          <p14:tracePt t="228121" x="2557463" y="4743450"/>
          <p14:tracePt t="228136" x="2495550" y="4724400"/>
          <p14:tracePt t="228165" x="2438400" y="4705350"/>
          <p14:tracePt t="228181" x="2409825" y="4695825"/>
          <p14:tracePt t="228201" x="2362200" y="4686300"/>
          <p14:tracePt t="228208" x="2333625" y="4676775"/>
          <p14:tracePt t="228214" x="2300288" y="4672013"/>
          <p14:tracePt t="228231" x="2209800" y="4652963"/>
          <p14:tracePt t="228233" x="2171700" y="4643438"/>
          <p14:tracePt t="228246" x="2119313" y="4629150"/>
          <p14:tracePt t="228269" x="2024063" y="4600575"/>
          <p14:tracePt t="228276" x="1985963" y="4586288"/>
          <p14:tracePt t="228284" x="1966913" y="4581525"/>
          <p14:tracePt t="228297" x="1881188" y="4552950"/>
          <p14:tracePt t="228304" x="1862138" y="4548188"/>
          <p14:tracePt t="228308" x="1809750" y="4524375"/>
          <p14:tracePt t="228339" x="1676400" y="4471988"/>
          <p14:tracePt t="228368" x="1595438" y="4448175"/>
          <p14:tracePt t="228399" x="1562100" y="4438650"/>
          <p14:tracePt t="228461" x="1495425" y="4429125"/>
          <p14:tracePt t="228465" x="1476375" y="4424363"/>
          <p14:tracePt t="228481" x="1457325" y="4424363"/>
          <p14:tracePt t="228511" x="1419225" y="4419600"/>
          <p14:tracePt t="228574" x="1395413" y="4419600"/>
          <p14:tracePt t="228589" x="1376363" y="4419600"/>
          <p14:tracePt t="228618" x="1357313" y="4414838"/>
          <p14:tracePt t="228868" x="1371600" y="4410075"/>
          <p14:tracePt t="228885" x="1390650" y="4405313"/>
          <p14:tracePt t="228887" x="1414463" y="4400550"/>
          <p14:tracePt t="228919" x="1566863" y="4376738"/>
          <p14:tracePt t="228933" x="1633538" y="4367213"/>
          <p14:tracePt t="228965" x="1804988" y="4367213"/>
          <p14:tracePt t="228994" x="2057400" y="4367213"/>
          <p14:tracePt t="229025" x="2157413" y="4362450"/>
          <p14:tracePt t="229042" x="2181225" y="4362450"/>
          <p14:tracePt t="229063" x="2219325" y="4357688"/>
          <p14:tracePt t="229085" x="2314575" y="4352925"/>
          <p14:tracePt t="229089" x="2381250" y="4343400"/>
          <p14:tracePt t="229106" x="2471738" y="4343400"/>
          <p14:tracePt t="229155" x="2876550" y="4343400"/>
          <p14:tracePt t="229160" x="2971800" y="4343400"/>
          <p14:tracePt t="229167" x="3057525" y="4343400"/>
          <p14:tracePt t="229183" x="3190875" y="4343400"/>
          <p14:tracePt t="229194" x="3324225" y="4343400"/>
          <p14:tracePt t="229213" x="3438525" y="4343400"/>
          <p14:tracePt t="229244" x="3657600" y="4343400"/>
          <p14:tracePt t="229246" x="3724275" y="4343400"/>
          <p14:tracePt t="229272" x="3924300" y="4343400"/>
          <p14:tracePt t="229278" x="3967163" y="4343400"/>
          <p14:tracePt t="229292" x="4124325" y="4348163"/>
          <p14:tracePt t="229320" x="4300538" y="4348163"/>
          <p14:tracePt t="229325" x="4367213" y="4348163"/>
          <p14:tracePt t="229355" x="4471988" y="4348163"/>
          <p14:tracePt t="229372" x="4576763" y="4348163"/>
          <p14:tracePt t="229382" x="4605338" y="4348163"/>
          <p14:tracePt t="229402" x="4629150" y="4348163"/>
          <p14:tracePt t="229432" x="4762500" y="4348163"/>
          <p14:tracePt t="229434" x="4800600" y="4348163"/>
          <p14:tracePt t="229464" x="4881563" y="4348163"/>
          <p14:tracePt t="229480" x="4919663" y="4348163"/>
          <p14:tracePt t="229522" x="4948238" y="4348163"/>
          <p14:tracePt t="229526" x="4995863" y="4348163"/>
          <p14:tracePt t="229560" x="5191125" y="4348163"/>
          <p14:tracePt t="229569" x="5205413" y="4348163"/>
          <p14:tracePt t="229593" x="5214938" y="4348163"/>
          <p14:tracePt t="230007" x="5205413" y="4343400"/>
          <p14:tracePt t="230026" x="5181600" y="4338638"/>
          <p14:tracePt t="230063" x="4943475" y="4295775"/>
          <p14:tracePt t="230101" x="4695825" y="4257675"/>
          <p14:tracePt t="230119" x="4329113" y="4210050"/>
          <p14:tracePt t="230156" x="3924300" y="4138613"/>
          <p14:tracePt t="230164" x="3900488" y="4129088"/>
          <p14:tracePt t="230170" x="3852863" y="4105275"/>
          <p14:tracePt t="230203" x="3762375" y="4062413"/>
          <p14:tracePt t="230209" x="3729038" y="4052888"/>
          <p14:tracePt t="230214" x="3719513" y="4052888"/>
          <p14:tracePt t="230234" x="3614738" y="4024313"/>
          <p14:tracePt t="230237" x="3595688" y="4019550"/>
          <p14:tracePt t="230248" x="3519488" y="4000500"/>
          <p14:tracePt t="230251" x="3486150" y="3995738"/>
          <p14:tracePt t="230260" x="3409950" y="3981450"/>
          <p14:tracePt t="230299" x="3143250" y="3914775"/>
          <p14:tracePt t="230306" x="3119438" y="3905250"/>
          <p14:tracePt t="230311" x="3028950" y="3871913"/>
          <p14:tracePt t="230324" x="2933700" y="3848100"/>
          <p14:tracePt t="230338" x="2781300" y="3810000"/>
          <p14:tracePt t="230369" x="2424113" y="3729038"/>
          <p14:tracePt t="230371" x="2300288" y="3705225"/>
          <p14:tracePt t="230387" x="2128838" y="3667125"/>
          <p14:tracePt t="230432" x="1838325" y="3562350"/>
          <p14:tracePt t="230476" x="1743075" y="3495675"/>
          <p14:tracePt t="230523" x="1704975" y="3457575"/>
          <p14:tracePt t="230557" x="1633538" y="3414713"/>
          <p14:tracePt t="230575" x="1585913" y="3386138"/>
          <p14:tracePt t="230621" x="1481138" y="3300413"/>
          <p14:tracePt t="230641" x="1423988" y="3252788"/>
          <p14:tracePt t="230651" x="1404938" y="3238500"/>
          <p14:tracePt t="230670" x="1357313" y="3186113"/>
          <p14:tracePt t="230683" x="1343025" y="3176588"/>
          <p14:tracePt t="230685" x="1323975" y="3162300"/>
          <p14:tracePt t="230694" x="1309688" y="3143250"/>
          <p14:tracePt t="230712" x="1281113" y="3124200"/>
          <p14:tracePt t="230716" x="1271588" y="3119438"/>
          <p14:tracePt t="230753" x="1214438" y="3076575"/>
          <p14:tracePt t="230761" x="1204913" y="3071813"/>
          <p14:tracePt t="230777" x="1190625" y="3057525"/>
          <p14:tracePt t="230824" x="1166813" y="3038475"/>
          <p14:tracePt t="230840" x="1166813" y="3033713"/>
          <p14:tracePt t="230902" x="1162050" y="2995613"/>
          <p14:tracePt t="230907" x="1162050" y="2990850"/>
          <p14:tracePt t="230913" x="1162050" y="2981325"/>
          <p14:tracePt t="230929" x="1162050" y="2947988"/>
          <p14:tracePt t="230961" x="1162050" y="2886075"/>
          <p14:tracePt t="230964" x="1162050" y="2867025"/>
          <p14:tracePt t="230981" x="1162050" y="2852738"/>
          <p14:tracePt t="231006" x="1157288" y="2781300"/>
          <p14:tracePt t="231011" x="1157288" y="2767013"/>
          <p14:tracePt t="231042" x="1157288" y="2686050"/>
          <p14:tracePt t="231069" x="1152525" y="2624138"/>
          <p14:tracePt t="231091" x="1152525" y="2566988"/>
          <p14:tracePt t="231099" x="1152525" y="2557463"/>
          <p14:tracePt t="231118" x="1152525" y="2538413"/>
          <p14:tracePt t="231122" x="1152525" y="2519363"/>
          <p14:tracePt t="231155" x="1152525" y="2476500"/>
          <p14:tracePt t="231160" x="1152525" y="2466975"/>
          <p14:tracePt t="231165" x="1152525" y="2452688"/>
          <p14:tracePt t="231178" x="1152525" y="2438400"/>
          <p14:tracePt t="231181" x="1152525" y="2424113"/>
          <p14:tracePt t="231210" x="1152525" y="2390775"/>
          <p14:tracePt t="231225" x="1152525" y="2371725"/>
          <p14:tracePt t="231277" x="1157288" y="2328863"/>
          <p14:tracePt t="231322" x="1157288" y="2305050"/>
          <p14:tracePt t="231606" x="1162050" y="2305050"/>
          <p14:tracePt t="231639" x="1185863" y="2295525"/>
          <p14:tracePt t="231683" x="1219200" y="2286000"/>
          <p14:tracePt t="231701" x="1243013" y="2281238"/>
          <p14:tracePt t="231712" x="1252538" y="2281238"/>
          <p14:tracePt t="231715" x="1266825" y="2281238"/>
          <p14:tracePt t="231733" x="1281113" y="2276475"/>
          <p14:tracePt t="231735" x="1295400" y="2276475"/>
          <p14:tracePt t="231744" x="1300163" y="2276475"/>
          <p14:tracePt t="231775" x="1314450" y="2276475"/>
          <p14:tracePt t="231793" x="1347788" y="2276475"/>
          <p14:tracePt t="231804" x="1381125" y="2276475"/>
          <p14:tracePt t="231810" x="1419225" y="2276475"/>
          <p14:tracePt t="231818" x="1438275" y="2276475"/>
          <p14:tracePt t="231835" x="1538288" y="2276475"/>
          <p14:tracePt t="231840" x="1562100" y="2276475"/>
          <p14:tracePt t="231850" x="1595438" y="2276475"/>
          <p14:tracePt t="231868" x="1628775" y="2276475"/>
          <p14:tracePt t="231900" x="1671638" y="2276475"/>
          <p14:tracePt t="231901" x="1685925" y="2276475"/>
          <p14:tracePt t="231919" x="1709738" y="2276475"/>
          <p14:tracePt t="231929" x="1747838" y="2276475"/>
          <p14:tracePt t="231933" x="1824038" y="2276475"/>
          <p14:tracePt t="231951" x="1909763" y="2276475"/>
          <p14:tracePt t="231981" x="2019300" y="2276475"/>
          <p14:tracePt t="231985" x="2033588" y="2276475"/>
          <p14:tracePt t="231993" x="2043113" y="2276475"/>
          <p14:tracePt t="232025" x="2081213" y="2276475"/>
          <p14:tracePt t="232029" x="2095500" y="2276475"/>
          <p14:tracePt t="232054" x="2138363" y="2271713"/>
          <p14:tracePt t="232075" x="2157413" y="2271713"/>
          <p14:tracePt t="232525" x="2219325" y="2271713"/>
          <p14:tracePt t="232539" x="2257425" y="2271713"/>
          <p14:tracePt t="232557" x="2286000" y="2271713"/>
          <p14:tracePt t="232586" x="2333625" y="2271713"/>
          <p14:tracePt t="232617" x="2400300" y="2271713"/>
          <p14:tracePt t="232634" x="2433638" y="2271713"/>
          <p14:tracePt t="232636" x="2447925" y="2271713"/>
          <p14:tracePt t="232652" x="2466975" y="2271713"/>
          <p14:tracePt t="232679" x="2466975" y="2266950"/>
          <p14:tracePt t="232824" x="2471738" y="2266950"/>
          <p14:tracePt t="233258" x="2486025" y="2266950"/>
          <p14:tracePt t="233277" x="2528888" y="2266950"/>
          <p14:tracePt t="233290" x="2581275" y="2266950"/>
          <p14:tracePt t="233301" x="2609850" y="2266950"/>
          <p14:tracePt t="233310" x="2633663" y="2271713"/>
          <p14:tracePt t="233314" x="2662238" y="2271713"/>
          <p14:tracePt t="233335" x="2733675" y="2276475"/>
          <p14:tracePt t="233358" x="2786063" y="2276475"/>
          <p14:tracePt t="233365" x="2809875" y="2286000"/>
          <p14:tracePt t="233373" x="2824163" y="2286000"/>
          <p14:tracePt t="233414" x="2905125" y="2290763"/>
          <p14:tracePt t="233418" x="2919413" y="2290763"/>
          <p14:tracePt t="233431" x="2957513" y="2290763"/>
          <p14:tracePt t="233462" x="3033713" y="2290763"/>
          <p14:tracePt t="233491" x="3124200" y="2290763"/>
          <p14:tracePt t="233522" x="3195638" y="2290763"/>
          <p14:tracePt t="233527" x="3214688" y="2290763"/>
          <p14:tracePt t="233542" x="3224213" y="2290763"/>
          <p14:tracePt t="233545" x="3233738" y="2295525"/>
          <p14:tracePt t="233574" x="3248025" y="2295525"/>
          <p14:tracePt t="233620" x="3257550" y="2295525"/>
          <p14:tracePt t="233840" x="3252788" y="2295525"/>
          <p14:tracePt t="233854" x="3248025" y="2295525"/>
          <p14:tracePt t="233873" x="3238500" y="2295525"/>
          <p14:tracePt t="233921" x="3076575" y="2290763"/>
          <p14:tracePt t="233936" x="3033713" y="2290763"/>
          <p14:tracePt t="233951" x="2986088" y="2290763"/>
          <p14:tracePt t="233960" x="2967038" y="2290763"/>
          <p14:tracePt t="233980" x="2909888" y="2286000"/>
          <p14:tracePt t="233991" x="2886075" y="2281238"/>
          <p14:tracePt t="233995" x="2867025" y="2276475"/>
          <p14:tracePt t="234027" x="2690813" y="2262188"/>
          <p14:tracePt t="234044" x="2590800" y="2262188"/>
          <p14:tracePt t="234054" x="2495550" y="2262188"/>
          <p14:tracePt t="234074" x="2409825" y="2262188"/>
          <p14:tracePt t="234102" x="2281238" y="2262188"/>
          <p14:tracePt t="234107" x="2252663" y="2262188"/>
          <p14:tracePt t="234138" x="2138363" y="2262188"/>
          <p14:tracePt t="234153" x="2085975" y="2262188"/>
          <p14:tracePt t="234186" x="1938338" y="2276475"/>
          <p14:tracePt t="234215" x="1804988" y="2290763"/>
          <p14:tracePt t="234232" x="1743075" y="2295525"/>
          <p14:tracePt t="234258" x="1676400" y="2305050"/>
          <p14:tracePt t="234277" x="1647825" y="2305050"/>
          <p14:tracePt t="234282" x="1628775" y="2305050"/>
          <p14:tracePt t="234298" x="1604963" y="2305050"/>
          <p14:tracePt t="234306" x="1590675" y="2305050"/>
          <p14:tracePt t="234311" x="1581150" y="2305050"/>
          <p14:tracePt t="234323" x="1557338" y="2305050"/>
          <p14:tracePt t="234340" x="1543050" y="2309813"/>
          <p14:tracePt t="234390" x="1538288" y="2309813"/>
          <p14:tracePt t="234526" x="1581150" y="2295525"/>
          <p14:tracePt t="234558" x="1724025" y="2271713"/>
          <p14:tracePt t="234565" x="1771650" y="2271713"/>
          <p14:tracePt t="234574" x="1824038" y="2266950"/>
          <p14:tracePt t="234589" x="1962150" y="2266950"/>
          <p14:tracePt t="234623" x="2362200" y="2266950"/>
          <p14:tracePt t="234672" x="2624138" y="2257425"/>
          <p14:tracePt t="234679" x="2638425" y="2252663"/>
          <p14:tracePt t="234717" x="2657475" y="2252663"/>
          <p14:tracePt t="234746" x="2690813" y="2252663"/>
          <p14:tracePt t="234762" x="2714625" y="2252663"/>
          <p14:tracePt t="234774" x="2728913" y="2252663"/>
          <p14:tracePt t="234851" x="2752725" y="2262188"/>
          <p14:tracePt t="234870" x="2771775" y="2262188"/>
          <p14:tracePt t="234873" x="2781300" y="2262188"/>
          <p14:tracePt t="235072" x="2771775" y="2266950"/>
          <p14:tracePt t="235089" x="2762250" y="2266950"/>
          <p14:tracePt t="235140" x="2743200" y="2276475"/>
          <p14:tracePt t="235145" x="2728913" y="2276475"/>
          <p14:tracePt t="235152" x="2724150" y="2276475"/>
          <p14:tracePt t="235194" x="2624138" y="2295525"/>
          <p14:tracePt t="235228" x="2566988" y="2300288"/>
          <p14:tracePt t="235279" x="2505075" y="2300288"/>
          <p14:tracePt t="235284" x="2495550" y="2300288"/>
          <p14:tracePt t="235306" x="2476500" y="2300288"/>
          <p14:tracePt t="235322" x="2471738" y="2300288"/>
          <p14:tracePt t="235664" x="2509838" y="2295525"/>
          <p14:tracePt t="235665" x="2538413" y="2295525"/>
          <p14:tracePt t="235680" x="2605088" y="2295525"/>
          <p14:tracePt t="235682" x="2662238" y="2295525"/>
          <p14:tracePt t="235732" x="3024188" y="2295525"/>
          <p14:tracePt t="235737" x="3081338" y="2295525"/>
          <p14:tracePt t="235743" x="3109913" y="2295525"/>
          <p14:tracePt t="235758" x="3157538" y="2295525"/>
          <p14:tracePt t="235775" x="3181350" y="2295525"/>
          <p14:tracePt t="235779" x="3200400" y="2295525"/>
          <p14:tracePt t="235809" x="3290888" y="2295525"/>
          <p14:tracePt t="235826" x="3367088" y="2295525"/>
          <p14:tracePt t="235840" x="3467100" y="2295525"/>
          <p14:tracePt t="235860" x="3609975" y="2295525"/>
          <p14:tracePt t="235889" x="3805238" y="2295525"/>
          <p14:tracePt t="235891" x="3819525" y="2295525"/>
          <p14:tracePt t="235899" x="3857625" y="2295525"/>
          <p14:tracePt t="235918" x="3895725" y="2295525"/>
          <p14:tracePt t="235926" x="3919538" y="2295525"/>
          <p14:tracePt t="235935" x="3938588" y="2295525"/>
          <p14:tracePt t="235944" x="3962400" y="2295525"/>
          <p14:tracePt t="235961" x="4010025" y="2295525"/>
          <p14:tracePt t="235966" x="4038600" y="2295525"/>
          <p14:tracePt t="236009" x="4110038" y="2295525"/>
          <p14:tracePt t="236012" x="4124325" y="2295525"/>
          <p14:tracePt t="236056" x="4167188" y="2295525"/>
          <p14:tracePt t="236089" x="4371975" y="2295525"/>
          <p14:tracePt t="236105" x="4438650" y="2295525"/>
          <p14:tracePt t="236133" x="4533900" y="2295525"/>
          <p14:tracePt t="236149" x="4567238" y="2295525"/>
          <p14:tracePt t="236167" x="4595813" y="2295525"/>
          <p14:tracePt t="236180" x="4648200" y="2295525"/>
          <p14:tracePt t="236196" x="4705350" y="2295525"/>
          <p14:tracePt t="236211" x="4772025" y="2295525"/>
          <p14:tracePt t="236243" x="4895850" y="2295525"/>
          <p14:tracePt t="236277" x="4957763" y="2295525"/>
          <p14:tracePt t="236304" x="5029200" y="2295525"/>
          <p14:tracePt t="236310" x="5048250" y="2295525"/>
          <p14:tracePt t="236324" x="5072063" y="2295525"/>
          <p14:tracePt t="236330" x="5091113" y="2295525"/>
          <p14:tracePt t="236336" x="5110163" y="2295525"/>
          <p14:tracePt t="236343" x="5129213" y="2295525"/>
          <p14:tracePt t="236370" x="5176838" y="2295525"/>
          <p14:tracePt t="236372" x="5191125" y="2295525"/>
          <p14:tracePt t="236387" x="5214938" y="2295525"/>
          <p14:tracePt t="236433" x="5429250" y="2309813"/>
          <p14:tracePt t="236452" x="5500688" y="2314575"/>
          <p14:tracePt t="236482" x="5572125" y="2314575"/>
          <p14:tracePt t="236485" x="5581650" y="2314575"/>
          <p14:tracePt t="236494" x="5595938" y="2314575"/>
          <p14:tracePt t="236509" x="5610225" y="2314575"/>
          <p14:tracePt t="236514" x="5624513" y="2314575"/>
          <p14:tracePt t="236556" x="5715000" y="2314575"/>
          <p14:tracePt t="236558" x="5772150" y="2314575"/>
          <p14:tracePt t="236573" x="5838825" y="2314575"/>
          <p14:tracePt t="236608" x="5957888" y="2314575"/>
          <p14:tracePt t="236619" x="5986463" y="2314575"/>
          <p14:tracePt t="236650" x="6034088" y="2314575"/>
          <p14:tracePt t="236682" x="6110288" y="2314575"/>
          <p14:tracePt t="236700" x="6181725" y="2314575"/>
          <p14:tracePt t="236711" x="6200775" y="2314575"/>
          <p14:tracePt t="236741" x="6210300" y="2314575"/>
          <p14:tracePt t="236806" x="6219825" y="2314575"/>
          <p14:tracePt t="236851" x="6272213" y="2314575"/>
          <p14:tracePt t="237184" x="6267450" y="2314575"/>
          <p14:tracePt t="237228" x="6191250" y="2324100"/>
          <p14:tracePt t="237235" x="6143625" y="2333625"/>
          <p14:tracePt t="237260" x="5995988" y="2338388"/>
          <p14:tracePt t="237265" x="5957888" y="2338388"/>
          <p14:tracePt t="237295" x="5762625" y="2347913"/>
          <p14:tracePt t="237303" x="5734050" y="2347913"/>
          <p14:tracePt t="237310" x="5695950" y="2347913"/>
          <p14:tracePt t="237320" x="5667375" y="2347913"/>
          <p14:tracePt t="237325" x="5638800" y="2347913"/>
          <p14:tracePt t="237333" x="5614988" y="2347913"/>
          <p14:tracePt t="237338" x="5562600" y="2347913"/>
          <p14:tracePt t="237353" x="5467350" y="2347913"/>
          <p14:tracePt t="237386" x="5229225" y="2347913"/>
          <p14:tracePt t="237391" x="5153025" y="2347913"/>
          <p14:tracePt t="237415" x="4981575" y="2347913"/>
          <p14:tracePt t="237429" x="4962525" y="2347913"/>
          <p14:tracePt t="237433" x="4910138" y="2347913"/>
          <p14:tracePt t="237452" x="4776788" y="2347913"/>
          <p14:tracePt t="237460" x="4729163" y="2343150"/>
          <p14:tracePt t="237491" x="4633913" y="2343150"/>
          <p14:tracePt t="237507" x="4543425" y="2343150"/>
          <p14:tracePt t="237539" x="4433888" y="2343150"/>
          <p14:tracePt t="237540" x="4400550" y="2343150"/>
          <p14:tracePt t="237557" x="4371975" y="2343150"/>
          <p14:tracePt t="237586" x="4224338" y="2343150"/>
          <p14:tracePt t="237616" x="4119563" y="2343150"/>
          <p14:tracePt t="237649" x="4019550" y="2343150"/>
          <p14:tracePt t="237679" x="3933825" y="2343150"/>
          <p14:tracePt t="237726" x="3829050" y="2343150"/>
          <p14:tracePt t="237746" x="3781425" y="2343150"/>
          <p14:tracePt t="237789" x="3595688" y="2343150"/>
          <p14:tracePt t="237805" x="3552825" y="2343150"/>
          <p14:tracePt t="237837" x="3486150" y="2343150"/>
          <p14:tracePt t="237841" x="3462338" y="2343150"/>
          <p14:tracePt t="237871" x="3386138" y="2338388"/>
          <p14:tracePt t="237886" x="3348038" y="2338388"/>
          <p14:tracePt t="237901" x="3314700" y="2338388"/>
          <p14:tracePt t="237932" x="3267075" y="2338388"/>
          <p14:tracePt t="237947" x="3243263" y="2338388"/>
          <p14:tracePt t="237965" x="3176588" y="2338388"/>
          <p14:tracePt t="237968" x="3148013" y="2338388"/>
          <p14:tracePt t="238007" x="2990850" y="2338388"/>
          <p14:tracePt t="238040" x="2928938" y="2338388"/>
          <p14:tracePt t="238044" x="2919413" y="2338388"/>
          <p14:tracePt t="238085" x="2886075" y="2338388"/>
          <p14:tracePt t="238117" x="2852738" y="2338388"/>
          <p14:tracePt t="238120" x="2847975" y="2338388"/>
          <p14:tracePt t="238137" x="2828925" y="2338388"/>
          <p14:tracePt t="238165" x="2814638" y="2338388"/>
          <p14:tracePt t="238180" x="2809875" y="2338388"/>
          <p14:tracePt t="238215" x="2795588" y="2338388"/>
          <p14:tracePt t="238218" x="2786063" y="2338388"/>
          <p14:tracePt t="238242" x="2728913" y="2343150"/>
          <p14:tracePt t="238247" x="2709863" y="2343150"/>
          <p14:tracePt t="238260" x="2676525" y="2347913"/>
          <p14:tracePt t="238308" x="2667000" y="2347913"/>
          <p14:tracePt t="238492" x="2662238" y="2347913"/>
          <p14:tracePt t="238542" x="2657475" y="2347913"/>
          <p14:tracePt t="238556" x="2647950" y="2347913"/>
          <p14:tracePt t="238604" x="2609850" y="2347913"/>
          <p14:tracePt t="238605" x="2605088" y="2347913"/>
          <p14:tracePt t="239181" x="2662238" y="2328863"/>
          <p14:tracePt t="239183" x="2700338" y="2324100"/>
          <p14:tracePt t="239198" x="2767013" y="2309813"/>
          <p14:tracePt t="239241" x="2981325" y="2295525"/>
          <p14:tracePt t="239294" x="3276600" y="2300288"/>
          <p14:tracePt t="239321" x="3562350" y="2309813"/>
          <p14:tracePt t="239325" x="3667125" y="2309813"/>
          <p14:tracePt t="239365" x="3924300" y="2309813"/>
          <p14:tracePt t="239383" x="3981450" y="2309813"/>
          <p14:tracePt t="239406" x="4186238" y="2309813"/>
          <p14:tracePt t="239412" x="4267200" y="2314575"/>
          <p14:tracePt t="239419" x="4343400" y="2314575"/>
          <p14:tracePt t="239432" x="4419600" y="2324100"/>
          <p14:tracePt t="239465" x="4643438" y="2352675"/>
          <p14:tracePt t="239491" x="4781550" y="2366963"/>
          <p14:tracePt t="239509" x="4876800" y="2381250"/>
          <p14:tracePt t="239527" x="4929188" y="2386013"/>
          <p14:tracePt t="239556" x="5138738" y="2409825"/>
          <p14:tracePt t="239575" x="5262563" y="2409825"/>
          <p14:tracePt t="239584" x="5319713" y="2409825"/>
          <p14:tracePt t="239603" x="5372100" y="2409825"/>
          <p14:tracePt t="239648" x="5586413" y="2390775"/>
          <p14:tracePt t="239666" x="5648325" y="2386013"/>
          <p14:tracePt t="239672" x="5667375" y="2386013"/>
          <p14:tracePt t="239683" x="5691188" y="2386013"/>
          <p14:tracePt t="239713" x="5743575" y="2381250"/>
          <p14:tracePt t="239732" x="5767388" y="2381250"/>
          <p14:tracePt t="239760" x="5781675" y="2381250"/>
          <p14:tracePt t="239777" x="5838825" y="2381250"/>
          <p14:tracePt t="239818" x="5991225" y="2381250"/>
          <p14:tracePt t="239823" x="6015038" y="2381250"/>
          <p14:tracePt t="239842" x="6057900" y="2381250"/>
          <p14:tracePt t="239866" x="6115050" y="2381250"/>
          <p14:tracePt t="239888" x="6134100" y="2381250"/>
          <p14:tracePt t="239899" x="6153150" y="2381250"/>
          <p14:tracePt t="239931" x="6186488" y="2381250"/>
          <p14:tracePt t="239933" x="6191250" y="2381250"/>
          <p14:tracePt t="239949" x="6205538" y="2381250"/>
          <p14:tracePt t="239958" x="6210300" y="2381250"/>
          <p14:tracePt t="239978" x="6238875" y="2381250"/>
          <p14:tracePt t="239994" x="6262688" y="2381250"/>
          <p14:tracePt t="240025" x="6291263" y="2376488"/>
          <p14:tracePt t="240106" x="6353175" y="2376488"/>
          <p14:tracePt t="240122" x="6381750" y="2376488"/>
          <p14:tracePt t="240149" x="6386513" y="2376488"/>
          <p14:tracePt t="240648" x="6381750" y="2376488"/>
          <p14:tracePt t="240682" x="6362700" y="2376488"/>
          <p14:tracePt t="240683" x="6353175" y="2376488"/>
          <p14:tracePt t="240697" x="6334125" y="2376488"/>
          <p14:tracePt t="240712" x="6281738" y="2376488"/>
          <p14:tracePt t="240716" x="6243638" y="2376488"/>
          <p14:tracePt t="240725" x="6196013" y="2376488"/>
          <p14:tracePt t="240728" x="6138863" y="2376488"/>
          <p14:tracePt t="240745" x="6005513" y="2376488"/>
          <p14:tracePt t="240777" x="5719763" y="2376488"/>
          <p14:tracePt t="240783" x="5643563" y="2376488"/>
          <p14:tracePt t="240805" x="5462588" y="2371725"/>
          <p14:tracePt t="240810" x="5395913" y="2371725"/>
          <p14:tracePt t="240819" x="5348288" y="2371725"/>
          <p14:tracePt t="240839" x="5233988" y="2362200"/>
          <p14:tracePt t="240871" x="5010150" y="2357438"/>
          <p14:tracePt t="240886" x="4876800" y="2357438"/>
          <p14:tracePt t="240919" x="4581525" y="2357438"/>
          <p14:tracePt t="240945" x="4419600" y="2357438"/>
          <p14:tracePt t="240963" x="4295775" y="2357438"/>
          <p14:tracePt t="240981" x="4214813" y="2357438"/>
          <p14:tracePt t="241009" x="4090988" y="2357438"/>
          <p14:tracePt t="241026" x="3981450" y="2357438"/>
          <p14:tracePt t="241044" x="3910013" y="2357438"/>
          <p14:tracePt t="241086" x="3852863" y="2352675"/>
          <p14:tracePt t="241119" x="3757613" y="2352675"/>
          <p14:tracePt t="241134" x="3652838" y="2352675"/>
          <p14:tracePt t="241153" x="3481388" y="2352675"/>
          <p14:tracePt t="241169" x="3386138" y="2352675"/>
          <p14:tracePt t="241196" x="3267075" y="2352675"/>
          <p14:tracePt t="241214" x="3238500" y="2352675"/>
          <p14:tracePt t="241215" x="3219450" y="2352675"/>
          <p14:tracePt t="241223" x="3209925" y="2352675"/>
          <p14:tracePt t="241240" x="3143250" y="2352675"/>
          <p14:tracePt t="241291" x="2971800" y="2357438"/>
          <p14:tracePt t="241307" x="2943225" y="2357438"/>
          <p14:tracePt t="241336" x="2919413" y="2357438"/>
          <p14:tracePt t="241366" x="2895600" y="2357438"/>
          <p14:tracePt t="241399" x="2724150" y="2357438"/>
          <p14:tracePt t="241403" x="2695575" y="2357438"/>
          <p14:tracePt t="241431" x="2600325" y="2357438"/>
          <p14:tracePt t="241460" x="2505075" y="2357438"/>
          <p14:tracePt t="241464" x="2490788" y="2357438"/>
          <p14:tracePt t="241484" x="2452688" y="2357438"/>
          <p14:tracePt t="241508" x="2362200" y="2357438"/>
          <p14:tracePt t="241539" x="2271713" y="2357438"/>
          <p14:tracePt t="241556" x="2243138" y="2352675"/>
          <p14:tracePt t="241586" x="2214563" y="2347913"/>
          <p14:tracePt t="241616" x="2157413" y="2343150"/>
          <p14:tracePt t="241621" x="2128838" y="2343150"/>
          <p14:tracePt t="241635" x="2076450" y="2338388"/>
          <p14:tracePt t="241651" x="2009775" y="2338388"/>
          <p14:tracePt t="241678" x="1924050" y="2328863"/>
          <p14:tracePt t="241709" x="1881188" y="2324100"/>
          <p14:tracePt t="241745" x="1857375" y="2319338"/>
          <p14:tracePt t="241773" x="1828800" y="2314575"/>
          <p14:tracePt t="241804" x="1785938" y="2305050"/>
          <p14:tracePt t="241809" x="1776413" y="2305050"/>
          <p14:tracePt t="241853" x="1757363" y="2305050"/>
          <p14:tracePt t="242021" x="1762125" y="2305050"/>
          <p14:tracePt t="242055" x="1804988" y="2300288"/>
          <p14:tracePt t="242076" x="1981200" y="2271713"/>
          <p14:tracePt t="242079" x="2024063" y="2266950"/>
          <p14:tracePt t="242086" x="2043113" y="2266950"/>
          <p14:tracePt t="242106" x="2085975" y="2266950"/>
          <p14:tracePt t="242138" x="2114550" y="2266950"/>
          <p14:tracePt t="242198" x="2266950" y="2266950"/>
          <p14:tracePt t="242201" x="2314575" y="2266950"/>
          <p14:tracePt t="242230" x="2452688" y="2276475"/>
          <p14:tracePt t="242246" x="2481263" y="2281238"/>
          <p14:tracePt t="242279" x="2514600" y="2281238"/>
          <p14:tracePt t="242286" x="2524125" y="2281238"/>
          <p14:tracePt t="242289" x="2533650" y="2281238"/>
          <p14:tracePt t="242308" x="2576513" y="2286000"/>
          <p14:tracePt t="242337" x="2776538" y="2290763"/>
          <p14:tracePt t="242367" x="2967038" y="2300288"/>
          <p14:tracePt t="242402" x="3109913" y="2300288"/>
          <p14:tracePt t="242433" x="3176588" y="2305050"/>
          <p14:tracePt t="242465" x="3314700" y="2305050"/>
          <p14:tracePt t="242468" x="3352800" y="2305050"/>
          <p14:tracePt t="242493" x="3490913" y="2305050"/>
          <p14:tracePt t="242498" x="3509963" y="2305050"/>
          <p14:tracePt t="242540" x="3648075" y="2305050"/>
          <p14:tracePt t="242545" x="3676650" y="2305050"/>
          <p14:tracePt t="242589" x="3929063" y="2305050"/>
          <p14:tracePt t="242604" x="4019550" y="2305050"/>
          <p14:tracePt t="242620" x="4086225" y="2305050"/>
          <p14:tracePt t="242650" x="4181475" y="2305050"/>
          <p14:tracePt t="242671" x="4233863" y="2305050"/>
          <p14:tracePt t="242699" x="4400550" y="2305050"/>
          <p14:tracePt t="242702" x="4467225" y="2305050"/>
          <p14:tracePt t="242711" x="4500563" y="2309813"/>
          <p14:tracePt t="242728" x="4633913" y="2309813"/>
          <p14:tracePt t="242733" x="4662488" y="2309813"/>
          <p14:tracePt t="242749" x="4776788" y="2309813"/>
          <p14:tracePt t="242774" x="4905375" y="2319338"/>
          <p14:tracePt t="242793" x="5038725" y="2324100"/>
          <p14:tracePt t="242821" x="5214938" y="2324100"/>
          <p14:tracePt t="242841" x="5291138" y="2324100"/>
          <p14:tracePt t="242867" x="5362575" y="2324100"/>
          <p14:tracePt t="242883" x="5410200" y="2324100"/>
          <p14:tracePt t="242932" x="5691188" y="2324100"/>
          <p14:tracePt t="242935" x="5729288" y="2324100"/>
          <p14:tracePt t="242949" x="5757863" y="2324100"/>
          <p14:tracePt t="242954" x="5776913" y="2324100"/>
          <p14:tracePt t="242965" x="5805488" y="2324100"/>
          <p14:tracePt t="242996" x="5857875" y="2324100"/>
          <p14:tracePt t="243026" x="5948363" y="2324100"/>
          <p14:tracePt t="243041" x="6005513" y="2324100"/>
          <p14:tracePt t="243058" x="6034088" y="2324100"/>
          <p14:tracePt t="243086" x="6048375" y="2324100"/>
          <p14:tracePt t="243117" x="6081713" y="2324100"/>
          <p14:tracePt t="243136" x="6172200" y="2328863"/>
          <p14:tracePt t="243148" x="6200775" y="2328863"/>
          <p14:tracePt t="243152" x="6238875" y="2328863"/>
          <p14:tracePt t="243169" x="6291263" y="2328863"/>
          <p14:tracePt t="243173" x="6310313" y="2328863"/>
          <p14:tracePt t="243183" x="6319838" y="2328863"/>
          <p14:tracePt t="243460" x="6262688" y="2338388"/>
          <p14:tracePt t="243466" x="6238875" y="2343150"/>
          <p14:tracePt t="243479" x="6172200" y="2343150"/>
          <p14:tracePt t="243496" x="5962650" y="2362200"/>
          <p14:tracePt t="243513" x="5810250" y="2366963"/>
          <p14:tracePt t="243526" x="5772150" y="2366963"/>
          <p14:tracePt t="243544" x="5562600" y="2366963"/>
          <p14:tracePt t="243554" x="5495925" y="2366963"/>
          <p14:tracePt t="243561" x="5472113" y="2366963"/>
          <p14:tracePt t="243563" x="5424488" y="2366963"/>
          <p14:tracePt t="243585" x="5343525" y="2366963"/>
          <p14:tracePt t="243588" x="5291138" y="2362200"/>
          <p14:tracePt t="243606" x="5253038" y="2352675"/>
          <p14:tracePt t="243640" x="4981575" y="2333625"/>
          <p14:tracePt t="243652" x="4905375" y="2333625"/>
          <p14:tracePt t="243654" x="4829175" y="2333625"/>
          <p14:tracePt t="243684" x="4676775" y="2324100"/>
          <p14:tracePt t="243698" x="4424363" y="2324100"/>
          <p14:tracePt t="243733" x="4157663" y="2324100"/>
          <p14:tracePt t="243761" x="3990975" y="2324100"/>
          <p14:tracePt t="243789" x="3805238" y="2314575"/>
          <p14:tracePt t="243804" x="3724275" y="2314575"/>
          <p14:tracePt t="243838" x="3500438" y="2305050"/>
          <p14:tracePt t="243870" x="3186113" y="2300288"/>
          <p14:tracePt t="243887" x="3005138" y="2300288"/>
          <p14:tracePt t="243915" x="2757488" y="2300288"/>
          <p14:tracePt t="243929" x="2671763" y="2300288"/>
          <p14:tracePt t="243931" x="2638425" y="2309813"/>
          <p14:tracePt t="243964" x="2343150" y="2333625"/>
          <p14:tracePt t="243982" x="2200275" y="2347913"/>
          <p14:tracePt t="243993" x="2124075" y="2352675"/>
          <p14:tracePt t="244009" x="2062163" y="2362200"/>
          <p14:tracePt t="244013" x="2033588" y="2366963"/>
          <p14:tracePt t="244039" x="1957388" y="2376488"/>
          <p14:tracePt t="244054" x="1909763" y="2386013"/>
          <p14:tracePt t="244085" x="1657350" y="2433638"/>
          <p14:tracePt t="244104" x="1538288" y="2452688"/>
          <p14:tracePt t="244122" x="1504950" y="2457450"/>
          <p14:tracePt t="244133" x="1495425" y="2457450"/>
          <p14:tracePt t="244184" x="1462088" y="2457450"/>
          <p14:tracePt t="244185" x="1452563" y="2457450"/>
          <p14:tracePt t="244210" x="1438275" y="2462213"/>
          <p14:tracePt t="244215" x="1433513" y="2462213"/>
          <p14:tracePt t="244296" x="1376363" y="2471738"/>
          <p14:tracePt t="244299" x="1362075" y="2476500"/>
          <p14:tracePt t="244308" x="1338263" y="2486025"/>
          <p14:tracePt t="244324" x="1295400" y="2495550"/>
          <p14:tracePt t="244329" x="1271588" y="2500313"/>
          <p14:tracePt t="244340" x="1247775" y="2509838"/>
          <p14:tracePt t="244370" x="1166813" y="2533650"/>
          <p14:tracePt t="244390" x="1143000" y="2543175"/>
          <p14:tracePt t="244430" x="1133475" y="2547938"/>
          <p14:tracePt t="245055" x="1143000" y="2547938"/>
          <p14:tracePt t="245084" x="1228725" y="2547938"/>
          <p14:tracePt t="245089" x="1257300" y="2547938"/>
          <p14:tracePt t="245107" x="1352550" y="2547938"/>
          <p14:tracePt t="245132" x="1685925" y="2547938"/>
          <p14:tracePt t="245138" x="1800225" y="2547938"/>
          <p14:tracePt t="245154" x="2114550" y="2547938"/>
          <p14:tracePt t="245163" x="2219325" y="2547938"/>
          <p14:tracePt t="245180" x="2509838" y="2547938"/>
          <p14:tracePt t="245210" x="3228975" y="2547938"/>
          <p14:tracePt t="245227" x="3619500" y="2547938"/>
          <p14:tracePt t="245243" x="4105275" y="2547938"/>
          <p14:tracePt t="245277" x="4614863" y="2547938"/>
          <p14:tracePt t="245322" x="5005388" y="2562225"/>
          <p14:tracePt t="245326" x="5033963" y="2566988"/>
          <p14:tracePt t="245368" x="5153025" y="2571750"/>
          <p14:tracePt t="245383" x="5162550" y="2571750"/>
          <p14:tracePt t="245555" x="5191125" y="2586038"/>
          <p14:tracePt t="245585" x="5229225" y="2614613"/>
          <p14:tracePt t="245617" x="5391150" y="2709863"/>
          <p14:tracePt t="245620" x="5434013" y="2733675"/>
          <p14:tracePt t="245649" x="5514975" y="2781300"/>
          <p14:tracePt t="245682" x="5605463" y="2852738"/>
          <p14:tracePt t="245714" x="5648325" y="2909888"/>
          <p14:tracePt t="245716" x="5657850" y="2919413"/>
          <p14:tracePt t="245718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D1D7271C-22C8-47F5-BDEC-6BE25FC9056E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53FDD9-AADE-4B79-9FED-3CCCB50DD068}" type="slidenum">
              <a:rPr lang="en-US" altLang="zh-CN"/>
              <a:pPr>
                <a:defRPr/>
              </a:pPr>
              <a:t>14</a:t>
            </a:fld>
            <a:endParaRPr lang="en-US" altLang="zh-CN"/>
          </a:p>
        </p:txBody>
      </p:sp>
      <p:sp>
        <p:nvSpPr>
          <p:cNvPr id="117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5 </a:t>
            </a:r>
            <a:r>
              <a:rPr lang="zh-CN" altLang="en-US" smtClean="0"/>
              <a:t>分析操作步数</a:t>
            </a:r>
          </a:p>
        </p:txBody>
      </p:sp>
      <p:sp>
        <p:nvSpPr>
          <p:cNvPr id="1331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mtClean="0"/>
              <a:t>最坏情况下，线性查找需要循环执行</a:t>
            </a:r>
            <a:r>
              <a:rPr lang="en-US" altLang="zh-CN" smtClean="0"/>
              <a:t>n</a:t>
            </a:r>
            <a:r>
              <a:rPr lang="zh-CN" altLang="en-US" smtClean="0"/>
              <a:t>次，</a:t>
            </a:r>
            <a:r>
              <a:rPr lang="en-US" altLang="zh-CN" smtClean="0"/>
              <a:t>n</a:t>
            </a:r>
            <a:r>
              <a:rPr lang="zh-CN" altLang="en-US" smtClean="0"/>
              <a:t>是给定边界。除了最后一次</a:t>
            </a:r>
            <a:r>
              <a:rPr lang="en-US" altLang="zh-CN" smtClean="0"/>
              <a:t>, </a:t>
            </a:r>
            <a:r>
              <a:rPr lang="zh-CN" altLang="en-US" smtClean="0"/>
              <a:t>每次迭代中我们执行</a:t>
            </a:r>
            <a:r>
              <a:rPr lang="en-US" altLang="zh-CN" smtClean="0"/>
              <a:t>3</a:t>
            </a:r>
            <a:r>
              <a:rPr lang="zh-CN" altLang="en-US" smtClean="0"/>
              <a:t>次比较操作：</a:t>
            </a:r>
            <a:r>
              <a:rPr lang="en-US" altLang="zh-CN" smtClean="0"/>
              <a:t>i&lt;n</a:t>
            </a:r>
            <a:r>
              <a:rPr lang="zh-CN" altLang="en-US" smtClean="0"/>
              <a:t>，</a:t>
            </a:r>
            <a:r>
              <a:rPr lang="en-US" altLang="zh-CN" smtClean="0"/>
              <a:t>A[i]==x</a:t>
            </a:r>
            <a:r>
              <a:rPr lang="zh-CN" altLang="en-US" smtClean="0"/>
              <a:t>和</a:t>
            </a:r>
            <a:r>
              <a:rPr lang="en-US" altLang="zh-CN" smtClean="0"/>
              <a:t>A[i]&gt;x</a:t>
            </a:r>
            <a:r>
              <a:rPr lang="zh-CN" altLang="en-US" smtClean="0"/>
              <a:t>。因此，在最坏情况下，比较操作次数是</a:t>
            </a:r>
            <a:r>
              <a:rPr lang="en-US" altLang="zh-CN" smtClean="0"/>
              <a:t>3*n</a:t>
            </a:r>
            <a:r>
              <a:rPr lang="zh-CN" altLang="en-US" smtClean="0"/>
              <a:t>。</a:t>
            </a:r>
          </a:p>
          <a:p>
            <a:pPr eaLnBrk="1" hangingPunct="1"/>
            <a:r>
              <a:rPr lang="zh-CN" altLang="en-US" smtClean="0"/>
              <a:t>我们可以这样表述，输入大小为</a:t>
            </a:r>
            <a:r>
              <a:rPr lang="en-US" altLang="zh-CN" smtClean="0"/>
              <a:t>n</a:t>
            </a:r>
            <a:r>
              <a:rPr lang="zh-CN" altLang="en-US" smtClean="0"/>
              <a:t>的数组，它的运行时间是线性的。</a:t>
            </a: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907"/>
    </mc:Choice>
    <mc:Fallback>
      <p:transition spd="slow" advTm="1129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1512" x="4405313" y="3595688"/>
          <p14:tracePt t="41671" x="4405313" y="3586163"/>
          <p14:tracePt t="41684" x="4405313" y="3581400"/>
          <p14:tracePt t="41688" x="4410075" y="3576638"/>
          <p14:tracePt t="41706" x="4414838" y="3562350"/>
          <p14:tracePt t="41733" x="4457700" y="3529013"/>
          <p14:tracePt t="41761" x="4495800" y="3486150"/>
          <p14:tracePt t="41774" x="4514850" y="3471863"/>
          <p14:tracePt t="41810" x="4576763" y="3419475"/>
          <p14:tracePt t="41814" x="4581525" y="3414713"/>
          <p14:tracePt t="41855" x="4610100" y="3395663"/>
          <p14:tracePt t="41868" x="4614863" y="3390900"/>
          <p14:tracePt t="41906" x="4638675" y="3376613"/>
          <p14:tracePt t="41919" x="4657725" y="3362325"/>
          <p14:tracePt t="41947" x="4695825" y="3343275"/>
          <p14:tracePt t="41950" x="4705350" y="3338513"/>
          <p14:tracePt t="41981" x="4762500" y="3295650"/>
          <p14:tracePt t="41986" x="4786313" y="3281363"/>
          <p14:tracePt t="42012" x="4819650" y="3257550"/>
          <p14:tracePt t="42046" x="4876800" y="3209925"/>
          <p14:tracePt t="42073" x="4881563" y="3200400"/>
          <p14:tracePt t="42107" x="4938713" y="3148013"/>
          <p14:tracePt t="42136" x="5076825" y="3062288"/>
          <p14:tracePt t="42170" x="5148263" y="3014663"/>
          <p14:tracePt t="42172" x="5172075" y="3000375"/>
          <p14:tracePt t="42191" x="5210175" y="2981325"/>
          <p14:tracePt t="42198" x="5229225" y="2967038"/>
          <p14:tracePt t="42203" x="5248275" y="2962275"/>
          <p14:tracePt t="42216" x="5272088" y="2952750"/>
          <p14:tracePt t="42231" x="5319713" y="2933700"/>
          <p14:tracePt t="42259" x="5419725" y="2890838"/>
          <p14:tracePt t="42266" x="5443538" y="2881313"/>
          <p14:tracePt t="42279" x="5481638" y="2867025"/>
          <p14:tracePt t="42328" x="5557838" y="2847975"/>
          <p14:tracePt t="42331" x="5572125" y="2847975"/>
          <p14:tracePt t="42339" x="5595938" y="2843213"/>
          <p14:tracePt t="42354" x="5624513" y="2843213"/>
          <p14:tracePt t="42387" x="5686425" y="2838450"/>
          <p14:tracePt t="42418" x="5738813" y="2838450"/>
          <p14:tracePt t="42422" x="5767388" y="2833688"/>
          <p14:tracePt t="42436" x="5829300" y="2833688"/>
          <p14:tracePt t="42450" x="5895975" y="2833688"/>
          <p14:tracePt t="42464" x="5934075" y="2833688"/>
          <p14:tracePt t="42468" x="5972175" y="2833688"/>
          <p14:tracePt t="42510" x="6100763" y="2833688"/>
          <p14:tracePt t="42513" x="6115050" y="2833688"/>
          <p14:tracePt t="42542" x="6215063" y="2828925"/>
          <p14:tracePt t="42574" x="6343650" y="2819400"/>
          <p14:tracePt t="42609" x="6481763" y="2819400"/>
          <p14:tracePt t="42637" x="6538913" y="2814638"/>
          <p14:tracePt t="42640" x="6557963" y="2814638"/>
          <p14:tracePt t="42670" x="6634163" y="2814638"/>
          <p14:tracePt t="42700" x="6715125" y="2814638"/>
          <p14:tracePt t="42730" x="6843713" y="2814638"/>
          <p14:tracePt t="42747" x="6896100" y="2814638"/>
          <p14:tracePt t="42777" x="6972300" y="2814638"/>
          <p14:tracePt t="42841" x="7053263" y="2814638"/>
          <p14:tracePt t="42854" x="7086600" y="2814638"/>
          <p14:tracePt t="42870" x="7134225" y="2814638"/>
          <p14:tracePt t="42909" x="7191375" y="2814638"/>
          <p14:tracePt t="42963" x="7224713" y="2814638"/>
          <p14:tracePt t="42968" x="7234238" y="2814638"/>
          <p14:tracePt t="42980" x="7239000" y="2814638"/>
          <p14:tracePt t="43014" x="7243763" y="2814638"/>
          <p14:tracePt t="43279" x="7234238" y="2824163"/>
          <p14:tracePt t="43315" x="7224713" y="2828925"/>
          <p14:tracePt t="43323" x="7219950" y="2828925"/>
          <p14:tracePt t="43378" x="7205663" y="2833688"/>
          <p14:tracePt t="43381" x="7205663" y="2838450"/>
          <p14:tracePt t="43452" x="7200900" y="2838450"/>
          <p14:tracePt t="43532" x="7186613" y="2852738"/>
          <p14:tracePt t="43545" x="7181850" y="2857500"/>
          <p14:tracePt t="43573" x="7177088" y="2867025"/>
          <p14:tracePt t="43606" x="7162800" y="2890838"/>
          <p14:tracePt t="43627" x="7148513" y="2909888"/>
          <p14:tracePt t="43655" x="7134225" y="2933700"/>
          <p14:tracePt t="43672" x="7134225" y="2943225"/>
          <p14:tracePt t="43700" x="7129463" y="2943225"/>
          <p14:tracePt t="43718" x="7129463" y="2947988"/>
          <p14:tracePt t="43749" x="7124700" y="2952750"/>
          <p14:tracePt t="45137" x="7119938" y="2952750"/>
          <p14:tracePt t="45186" x="7110413" y="2952750"/>
          <p14:tracePt t="45218" x="7105650" y="2952750"/>
          <p14:tracePt t="45277" x="7096125" y="2952750"/>
          <p14:tracePt t="45342" x="7086600" y="2947988"/>
          <p14:tracePt t="45359" x="7077075" y="2943225"/>
          <p14:tracePt t="45391" x="7067550" y="2943225"/>
          <p14:tracePt t="45422" x="7058025" y="2938463"/>
          <p14:tracePt t="45465" x="7034213" y="2928938"/>
          <p14:tracePt t="45469" x="6986588" y="2909888"/>
          <p14:tracePt t="45498" x="6943725" y="2890838"/>
          <p14:tracePt t="45542" x="6934200" y="2890838"/>
          <p14:tracePt t="45611" x="6924675" y="2890838"/>
          <p14:tracePt t="46094" x="6910388" y="2890838"/>
          <p14:tracePt t="46168" x="6891338" y="2886075"/>
          <p14:tracePt t="46186" x="6872288" y="2881313"/>
          <p14:tracePt t="46189" x="6867525" y="2876550"/>
          <p14:tracePt t="46221" x="6824663" y="2871788"/>
          <p14:tracePt t="46249" x="6805613" y="2867025"/>
          <p14:tracePt t="46255" x="6805613" y="2862263"/>
          <p14:tracePt t="46269" x="6800850" y="2862263"/>
          <p14:tracePt t="46280" x="6781800" y="2852738"/>
          <p14:tracePt t="46294" x="6762750" y="2847975"/>
          <p14:tracePt t="46311" x="6743700" y="2843213"/>
          <p14:tracePt t="46357" x="6738938" y="2838450"/>
          <p14:tracePt t="46370" x="6734175" y="2838450"/>
          <p14:tracePt t="46415" x="6729413" y="2833688"/>
          <p14:tracePt t="46497" x="6719888" y="2833688"/>
          <p14:tracePt t="46514" x="6715125" y="2833688"/>
          <p14:tracePt t="46606" x="6710363" y="2833688"/>
          <p14:tracePt t="46625" x="6700838" y="2828925"/>
          <p14:tracePt t="46668" x="6696075" y="2828925"/>
          <p14:tracePt t="46703" x="6686550" y="2828925"/>
          <p14:tracePt t="46860" x="6681788" y="2828925"/>
          <p14:tracePt t="46909" x="6629400" y="2828925"/>
          <p14:tracePt t="46919" x="6624638" y="2828925"/>
          <p14:tracePt t="47002" x="6562725" y="2828925"/>
          <p14:tracePt t="47007" x="6548438" y="2828925"/>
          <p14:tracePt t="47014" x="6534150" y="2828925"/>
          <p14:tracePt t="47019" x="6519863" y="2828925"/>
          <p14:tracePt t="47027" x="6491288" y="2828925"/>
          <p14:tracePt t="47059" x="6386513" y="2828925"/>
          <p14:tracePt t="47064" x="6372225" y="2828925"/>
          <p14:tracePt t="47097" x="6305550" y="2828925"/>
          <p14:tracePt t="47126" x="6215063" y="2838450"/>
          <p14:tracePt t="47138" x="6200775" y="2838450"/>
          <p14:tracePt t="47158" x="6153150" y="2847975"/>
          <p14:tracePt t="47188" x="6115050" y="2847975"/>
          <p14:tracePt t="47190" x="6096000" y="2852738"/>
          <p14:tracePt t="47200" x="6076950" y="2852738"/>
          <p14:tracePt t="47206" x="6048375" y="2857500"/>
          <p14:tracePt t="47222" x="5986463" y="2871788"/>
          <p14:tracePt t="47235" x="5967413" y="2871788"/>
          <p14:tracePt t="47249" x="5905500" y="2876550"/>
          <p14:tracePt t="47251" x="5886450" y="2881313"/>
          <p14:tracePt t="47297" x="5815013" y="2886075"/>
          <p14:tracePt t="47327" x="5805488" y="2886075"/>
          <p14:tracePt t="47345" x="5791200" y="2886075"/>
          <p14:tracePt t="47379" x="5738813" y="2886075"/>
          <p14:tracePt t="47390" x="5719763" y="2886075"/>
          <p14:tracePt t="47394" x="5710238" y="2886075"/>
          <p14:tracePt t="47450" x="5624513" y="2886075"/>
          <p14:tracePt t="47467" x="5600700" y="2886075"/>
          <p14:tracePt t="47484" x="5562600" y="2886075"/>
          <p14:tracePt t="47502" x="5519738" y="2886075"/>
          <p14:tracePt t="47510" x="5486400" y="2886075"/>
          <p14:tracePt t="47534" x="5419725" y="2886075"/>
          <p14:tracePt t="47566" x="5338763" y="2886075"/>
          <p14:tracePt t="47592" x="5267325" y="2886075"/>
          <p14:tracePt t="47597" x="5253038" y="2886075"/>
          <p14:tracePt t="47656" x="5148263" y="2886075"/>
          <p14:tracePt t="47703" x="5100638" y="2886075"/>
          <p14:tracePt t="47747" x="4938713" y="2895600"/>
          <p14:tracePt t="47754" x="4914900" y="2900363"/>
          <p14:tracePt t="47761" x="4895850" y="2900363"/>
          <p14:tracePt t="47779" x="4843463" y="2905125"/>
          <p14:tracePt t="47808" x="4795838" y="2909888"/>
          <p14:tracePt t="47826" x="4781550" y="2914650"/>
          <p14:tracePt t="47893" x="4762500" y="2914650"/>
          <p14:tracePt t="47921" x="4700588" y="2919413"/>
          <p14:tracePt t="47939" x="4676775" y="2919413"/>
          <p14:tracePt t="47942" x="4667250" y="2919413"/>
          <p14:tracePt t="47952" x="4648200" y="2919413"/>
          <p14:tracePt t="47982" x="4624388" y="2919413"/>
          <p14:tracePt t="47998" x="4610100" y="2919413"/>
          <p14:tracePt t="48016" x="4605338" y="2919413"/>
          <p14:tracePt t="48090" x="4586288" y="2919413"/>
          <p14:tracePt t="48109" x="4533900" y="2919413"/>
          <p14:tracePt t="48125" x="4510088" y="2919413"/>
          <p14:tracePt t="48135" x="4486275" y="2919413"/>
          <p14:tracePt t="48168" x="4452938" y="2924175"/>
          <p14:tracePt t="48204" x="4433888" y="2924175"/>
          <p14:tracePt t="48221" x="4424363" y="2924175"/>
          <p14:tracePt t="48253" x="4367213" y="2933700"/>
          <p14:tracePt t="48262" x="4343400" y="2943225"/>
          <p14:tracePt t="48266" x="4333875" y="2943225"/>
          <p14:tracePt t="48282" x="4295775" y="2943225"/>
          <p14:tracePt t="48314" x="4262438" y="2947988"/>
          <p14:tracePt t="48406" x="4257675" y="2947988"/>
          <p14:tracePt t="48424" x="4248150" y="2947988"/>
          <p14:tracePt t="48465" x="4243388" y="2947988"/>
          <p14:tracePt t="48481" x="4233863" y="2952750"/>
          <p14:tracePt t="48512" x="4214813" y="2952750"/>
          <p14:tracePt t="48530" x="4210050" y="2957513"/>
          <p14:tracePt t="48561" x="4205288" y="2957513"/>
          <p14:tracePt t="48593" x="4148138" y="2981325"/>
          <p14:tracePt t="48596" x="4129088" y="2986088"/>
          <p14:tracePt t="48620" x="4067175" y="3000375"/>
          <p14:tracePt t="48625" x="4043363" y="3009900"/>
          <p14:tracePt t="48669" x="4005263" y="3019425"/>
          <p14:tracePt t="48747" x="3990975" y="3019425"/>
          <p14:tracePt t="48785" x="3919538" y="3033713"/>
          <p14:tracePt t="48792" x="3905250" y="3033713"/>
          <p14:tracePt t="48799" x="3890963" y="3038475"/>
          <p14:tracePt t="48816" x="3871913" y="3043238"/>
          <p14:tracePt t="48827" x="3857625" y="3043238"/>
          <p14:tracePt t="48846" x="3852863" y="3048000"/>
          <p14:tracePt t="48849" x="3848100" y="3048000"/>
          <p14:tracePt t="48878" x="3833813" y="3052763"/>
          <p14:tracePt t="48907" x="3786188" y="3052763"/>
          <p14:tracePt t="48915" x="3767138" y="3062288"/>
          <p14:tracePt t="48927" x="3757613" y="3062288"/>
          <p14:tracePt t="48931" x="3752850" y="3062288"/>
          <p14:tracePt t="49013" x="3729038" y="3062288"/>
          <p14:tracePt t="49064" x="3681413" y="3062288"/>
          <p14:tracePt t="49067" x="3667125" y="3062288"/>
          <p14:tracePt t="49076" x="3657600" y="3062288"/>
          <p14:tracePt t="49099" x="3638550" y="3062288"/>
          <p14:tracePt t="49120" x="3624263" y="3062288"/>
          <p14:tracePt t="49137" x="3605213" y="3062288"/>
          <p14:tracePt t="49157" x="3571875" y="3052763"/>
          <p14:tracePt t="49174" x="3524250" y="3048000"/>
          <p14:tracePt t="49202" x="3486150" y="3048000"/>
          <p14:tracePt t="49225" x="3462338" y="3048000"/>
          <p14:tracePt t="49292" x="3400425" y="3043238"/>
          <p14:tracePt t="49301" x="3371850" y="3043238"/>
          <p14:tracePt t="49325" x="3281363" y="3043238"/>
          <p14:tracePt t="49346" x="3200400" y="3043238"/>
          <p14:tracePt t="49371" x="3143250" y="3043238"/>
          <p14:tracePt t="49393" x="3100388" y="3043238"/>
          <p14:tracePt t="49401" x="3081338" y="3043238"/>
          <p14:tracePt t="49406" x="3067050" y="3043238"/>
          <p14:tracePt t="49434" x="3019425" y="3043238"/>
          <p14:tracePt t="49454" x="2986088" y="3043238"/>
          <p14:tracePt t="49456" x="2976563" y="3043238"/>
          <p14:tracePt t="49465" x="2971800" y="3043238"/>
          <p14:tracePt t="49482" x="2957513" y="3043238"/>
          <p14:tracePt t="49519" x="2943225" y="3043238"/>
          <p14:tracePt t="49529" x="2933700" y="3043238"/>
          <p14:tracePt t="49536" x="2919413" y="3043238"/>
          <p14:tracePt t="49546" x="2900363" y="3043238"/>
          <p14:tracePt t="49562" x="2828925" y="3043238"/>
          <p14:tracePt t="49576" x="2705100" y="3033713"/>
          <p14:tracePt t="49607" x="2605088" y="3024188"/>
          <p14:tracePt t="49612" x="2586038" y="3024188"/>
          <p14:tracePt t="49614" x="2586038" y="3019425"/>
          <p14:tracePt t="49623" x="2581275" y="3019425"/>
          <p14:tracePt t="49688" x="2524125" y="3019425"/>
          <p14:tracePt t="49705" x="2471738" y="3019425"/>
          <p14:tracePt t="49732" x="2414588" y="3019425"/>
          <p14:tracePt t="49735" x="2400300" y="3019425"/>
          <p14:tracePt t="49753" x="2390775" y="3019425"/>
          <p14:tracePt t="49794" x="2309813" y="3019425"/>
          <p14:tracePt t="49814" x="2247900" y="3019425"/>
          <p14:tracePt t="49817" x="2200275" y="3019425"/>
          <p14:tracePt t="49825" x="2181225" y="3019425"/>
          <p14:tracePt t="49832" x="2138363" y="3019425"/>
          <p14:tracePt t="49841" x="2119313" y="3019425"/>
          <p14:tracePt t="49858" x="2076450" y="3019425"/>
          <p14:tracePt t="49871" x="2071688" y="3019425"/>
          <p14:tracePt t="49924" x="2057400" y="3019425"/>
          <p14:tracePt t="49951" x="2009775" y="3019425"/>
          <p14:tracePt t="49972" x="1962150" y="3019425"/>
          <p14:tracePt t="49977" x="1947863" y="3019425"/>
          <p14:tracePt t="49985" x="1943100" y="3019425"/>
          <p14:tracePt t="49990" x="1938338" y="3019425"/>
          <p14:tracePt t="50013" x="1933575" y="3019425"/>
          <p14:tracePt t="50263" x="1938338" y="3014663"/>
          <p14:tracePt t="50301" x="1952625" y="3009900"/>
          <p14:tracePt t="50328" x="1962150" y="3009900"/>
          <p14:tracePt t="50346" x="1976438" y="3009900"/>
          <p14:tracePt t="50348" x="1985963" y="3005138"/>
          <p14:tracePt t="50356" x="1995488" y="3005138"/>
          <p14:tracePt t="50379" x="2038350" y="3005138"/>
          <p14:tracePt t="50390" x="2057400" y="3005138"/>
          <p14:tracePt t="50410" x="2119313" y="3005138"/>
          <p14:tracePt t="50422" x="2133600" y="3005138"/>
          <p14:tracePt t="50442" x="2152650" y="3005138"/>
          <p14:tracePt t="50454" x="2171700" y="3005138"/>
          <p14:tracePt t="50483" x="2190750" y="3005138"/>
          <p14:tracePt t="50503" x="2238375" y="3005138"/>
          <p14:tracePt t="50510" x="2257425" y="3005138"/>
          <p14:tracePt t="50517" x="2271713" y="3005138"/>
          <p14:tracePt t="50526" x="2300288" y="3005138"/>
          <p14:tracePt t="50535" x="2338388" y="3005138"/>
          <p14:tracePt t="50575" x="2414588" y="3005138"/>
          <p14:tracePt t="50581" x="2419350" y="3005138"/>
          <p14:tracePt t="50590" x="2428875" y="3005138"/>
          <p14:tracePt t="50607" x="2438400" y="3005138"/>
          <p14:tracePt t="50643" x="2514600" y="3005138"/>
          <p14:tracePt t="50652" x="2533650" y="3005138"/>
          <p14:tracePt t="50669" x="2562225" y="3005138"/>
          <p14:tracePt t="50673" x="2576513" y="3005138"/>
          <p14:tracePt t="50685" x="2586038" y="3005138"/>
          <p14:tracePt t="50689" x="2590800" y="3005138"/>
          <p14:tracePt t="50708" x="2605088" y="3005138"/>
          <p14:tracePt t="50733" x="2619375" y="3005138"/>
          <p14:tracePt t="50749" x="2628900" y="3005138"/>
          <p14:tracePt t="50792" x="2695575" y="3005138"/>
          <p14:tracePt t="50813" x="2738438" y="3005138"/>
          <p14:tracePt t="50824" x="2752725" y="3005138"/>
          <p14:tracePt t="50841" x="2776538" y="3005138"/>
          <p14:tracePt t="50845" x="2786063" y="3005138"/>
          <p14:tracePt t="50855" x="2800350" y="3005138"/>
          <p14:tracePt t="50872" x="2833688" y="3005138"/>
          <p14:tracePt t="50875" x="2838450" y="3005138"/>
          <p14:tracePt t="50897" x="2900363" y="3005138"/>
          <p14:tracePt t="50905" x="2919413" y="3005138"/>
          <p14:tracePt t="50912" x="2943225" y="3005138"/>
          <p14:tracePt t="50920" x="2957513" y="3005138"/>
          <p14:tracePt t="50929" x="2971800" y="3005138"/>
          <p14:tracePt t="50950" x="3000375" y="3005138"/>
          <p14:tracePt t="50967" x="3005138" y="3005138"/>
          <p14:tracePt t="51021" x="3033713" y="3005138"/>
          <p14:tracePt t="51042" x="3100388" y="3009900"/>
          <p14:tracePt t="51047" x="3128963" y="3009900"/>
          <p14:tracePt t="51096" x="3257550" y="3028950"/>
          <p14:tracePt t="51144" x="3357563" y="3033713"/>
          <p14:tracePt t="51170" x="3414713" y="3043238"/>
          <p14:tracePt t="51187" x="3481388" y="3048000"/>
          <p14:tracePt t="51191" x="3490913" y="3048000"/>
          <p14:tracePt t="51218" x="3533775" y="3057525"/>
          <p14:tracePt t="51220" x="3538538" y="3062288"/>
          <p14:tracePt t="51233" x="3548063" y="3062288"/>
          <p14:tracePt t="51293" x="3576638" y="3062288"/>
          <p14:tracePt t="51311" x="3724275" y="3067050"/>
          <p14:tracePt t="51316" x="3790950" y="3067050"/>
          <p14:tracePt t="51357" x="4057650" y="3081338"/>
          <p14:tracePt t="51374" x="4081463" y="3081338"/>
          <p14:tracePt t="51467" x="4095750" y="3081338"/>
          <p14:tracePt t="51512" x="4105275" y="3081338"/>
          <p14:tracePt t="51578" x="4114800" y="3081338"/>
          <p14:tracePt t="51594" x="4129088" y="3081338"/>
          <p14:tracePt t="51605" x="4138613" y="3081338"/>
          <p14:tracePt t="51612" x="4148138" y="3081338"/>
          <p14:tracePt t="51643" x="4171950" y="3081338"/>
          <p14:tracePt t="51653" x="4176713" y="3081338"/>
          <p14:tracePt t="51670" x="4200525" y="3081338"/>
          <p14:tracePt t="51703" x="4271963" y="3081338"/>
          <p14:tracePt t="51706" x="4295775" y="3081338"/>
          <p14:tracePt t="51731" x="4381500" y="3081338"/>
          <p14:tracePt t="51748" x="4410075" y="3081338"/>
          <p14:tracePt t="51778" x="4462463" y="3081338"/>
          <p14:tracePt t="51794" x="4471988" y="3081338"/>
          <p14:tracePt t="51841" x="4476750" y="3081338"/>
          <p14:tracePt t="51858" x="4495800" y="3081338"/>
          <p14:tracePt t="51878" x="4524375" y="3081338"/>
          <p14:tracePt t="51887" x="4533900" y="3081338"/>
          <p14:tracePt t="51892" x="4557713" y="3081338"/>
          <p14:tracePt t="51897" x="4572000" y="3081338"/>
          <p14:tracePt t="51910" x="4614863" y="3081338"/>
          <p14:tracePt t="51940" x="4667250" y="3071813"/>
          <p14:tracePt t="52028" x="4667250" y="3067050"/>
          <p14:tracePt t="52059" x="4672013" y="3062288"/>
          <p14:tracePt t="52078" x="4676775" y="3057525"/>
          <p14:tracePt t="52110" x="4691063" y="3038475"/>
          <p14:tracePt t="52124" x="4695825" y="3028950"/>
          <p14:tracePt t="52154" x="4705350" y="3019425"/>
          <p14:tracePt t="52170" x="4710113" y="3009900"/>
          <p14:tracePt t="52192" x="4714875" y="3005138"/>
          <p14:tracePt t="52202" x="4719638" y="2995613"/>
          <p14:tracePt t="52218" x="4724400" y="2986088"/>
          <p14:tracePt t="52261" x="4729163" y="2971800"/>
          <p14:tracePt t="52296" x="4733925" y="2971800"/>
          <p14:tracePt t="52314" x="4738688" y="2952750"/>
          <p14:tracePt t="52357" x="4738688" y="2943225"/>
          <p14:tracePt t="52405" x="4743450" y="2914650"/>
          <p14:tracePt t="52436" x="4743450" y="2900363"/>
          <p14:tracePt t="52465" x="4743450" y="2876550"/>
          <p14:tracePt t="52497" x="4743450" y="2857500"/>
          <p14:tracePt t="52527" x="4743450" y="2847975"/>
          <p14:tracePt t="52544" x="4743450" y="2843213"/>
          <p14:tracePt t="52564" x="4743450" y="2838450"/>
          <p14:tracePt t="52607" x="4738688" y="2819400"/>
          <p14:tracePt t="52639" x="4729163" y="2805113"/>
          <p14:tracePt t="52656" x="4724400" y="2795588"/>
          <p14:tracePt t="52703" x="4710113" y="2776538"/>
          <p14:tracePt t="52751" x="4695825" y="2757488"/>
          <p14:tracePt t="52793" x="4662488" y="2724150"/>
          <p14:tracePt t="52846" x="4652963" y="2709863"/>
          <p14:tracePt t="52853" x="4638675" y="2695575"/>
          <p14:tracePt t="52892" x="4591050" y="2657475"/>
          <p14:tracePt t="52920" x="4576763" y="2647950"/>
          <p14:tracePt t="52937" x="4572000" y="2628900"/>
          <p14:tracePt t="52981" x="4552950" y="2619375"/>
          <p14:tracePt t="53012" x="4505325" y="2609850"/>
          <p14:tracePt t="53060" x="4500563" y="2605088"/>
          <p14:tracePt t="53092" x="4405313" y="2595563"/>
          <p14:tracePt t="53096" x="4391025" y="2590800"/>
          <p14:tracePt t="53105" x="4376738" y="2590800"/>
          <p14:tracePt t="53109" x="4357688" y="2586038"/>
          <p14:tracePt t="53125" x="4343400" y="2586038"/>
          <p14:tracePt t="53139" x="4319588" y="2586038"/>
          <p14:tracePt t="53155" x="4314825" y="2586038"/>
          <p14:tracePt t="53185" x="4252913" y="2586038"/>
          <p14:tracePt t="53208" x="4219575" y="2586038"/>
          <p14:tracePt t="53215" x="4214813" y="2586038"/>
          <p14:tracePt t="53222" x="4205288" y="2586038"/>
          <p14:tracePt t="53247" x="4181475" y="2586038"/>
          <p14:tracePt t="53263" x="4157663" y="2586038"/>
          <p14:tracePt t="53297" x="4100513" y="2586038"/>
          <p14:tracePt t="53325" x="4076700" y="2586038"/>
          <p14:tracePt t="53531" x="4062413" y="2609850"/>
          <p14:tracePt t="53548" x="4052888" y="2624138"/>
          <p14:tracePt t="53579" x="4038600" y="2657475"/>
          <p14:tracePt t="53580" x="4038600" y="2667000"/>
          <p14:tracePt t="53589" x="4038600" y="2671763"/>
          <p14:tracePt t="53606" x="4033838" y="2676525"/>
          <p14:tracePt t="53639" x="4029075" y="2686050"/>
          <p14:tracePt t="53654" x="4029075" y="2695575"/>
          <p14:tracePt t="53685" x="4029075" y="2705100"/>
          <p14:tracePt t="53703" x="4024313" y="2728913"/>
          <p14:tracePt t="53732" x="4024313" y="2738438"/>
          <p14:tracePt t="53781" x="4019550" y="2762250"/>
          <p14:tracePt t="53808" x="4019550" y="2781300"/>
          <p14:tracePt t="53825" x="4019550" y="2795588"/>
          <p14:tracePt t="53846" x="4019550" y="2814638"/>
          <p14:tracePt t="53892" x="4019550" y="2828925"/>
          <p14:tracePt t="53897" x="4019550" y="2847975"/>
          <p14:tracePt t="53921" x="4019550" y="2852738"/>
          <p14:tracePt t="53952" x="4029075" y="2886075"/>
          <p14:tracePt t="53966" x="4043363" y="2909888"/>
          <p14:tracePt t="54000" x="4052888" y="2933700"/>
          <p14:tracePt t="54028" x="4081463" y="2971800"/>
          <p14:tracePt t="54045" x="4090988" y="2990850"/>
          <p14:tracePt t="54065" x="4105275" y="3005138"/>
          <p14:tracePt t="54108" x="4138613" y="3043238"/>
          <p14:tracePt t="54137" x="4143375" y="3048000"/>
          <p14:tracePt t="54169" x="4148138" y="3052763"/>
          <p14:tracePt t="54187" x="4152900" y="3052763"/>
          <p14:tracePt t="54205" x="4167188" y="3057525"/>
          <p14:tracePt t="54238" x="4210050" y="3076575"/>
          <p14:tracePt t="54266" x="4238625" y="3081338"/>
          <p14:tracePt t="54284" x="4248150" y="3081338"/>
          <p14:tracePt t="54308" x="4257675" y="3081338"/>
          <p14:tracePt t="54311" x="4262438" y="3081338"/>
          <p14:tracePt t="54330" x="4281488" y="3081338"/>
          <p14:tracePt t="54336" x="4295775" y="3086100"/>
          <p14:tracePt t="54341" x="4305300" y="3086100"/>
          <p14:tracePt t="54346" x="4319588" y="3086100"/>
          <p14:tracePt t="54354" x="4333875" y="3086100"/>
          <p14:tracePt t="54371" x="4362450" y="3086100"/>
          <p14:tracePt t="54377" x="4371975" y="3086100"/>
          <p14:tracePt t="54419" x="4381500" y="3086100"/>
          <p14:tracePt t="54487" x="4410075" y="3086100"/>
          <p14:tracePt t="54517" x="4452938" y="3076575"/>
          <p14:tracePt t="54527" x="4471988" y="3076575"/>
          <p14:tracePt t="54544" x="4491038" y="3071813"/>
          <p14:tracePt t="54548" x="4495800" y="3071813"/>
          <p14:tracePt t="54574" x="4505325" y="3067050"/>
          <p14:tracePt t="54610" x="4533900" y="3062288"/>
          <p14:tracePt t="54658" x="4548188" y="3052763"/>
          <p14:tracePt t="54671" x="4557713" y="3048000"/>
          <p14:tracePt t="54702" x="4576763" y="3043238"/>
          <p14:tracePt t="54749" x="4595813" y="3033713"/>
          <p14:tracePt t="54753" x="4600575" y="3033713"/>
          <p14:tracePt t="54763" x="4600575" y="3028950"/>
          <p14:tracePt t="54768" x="4605338" y="3028950"/>
          <p14:tracePt t="54776" x="4614863" y="3024188"/>
          <p14:tracePt t="54815" x="4624388" y="3019425"/>
          <p14:tracePt t="54843" x="4624388" y="3014663"/>
          <p14:tracePt t="54858" x="4629150" y="3014663"/>
          <p14:tracePt t="54891" x="4657725" y="2995613"/>
          <p14:tracePt t="54918" x="4672013" y="2990850"/>
          <p14:tracePt t="54948" x="4681538" y="2976563"/>
          <p14:tracePt t="54994" x="4686300" y="2967038"/>
          <p14:tracePt t="55011" x="4695825" y="2952750"/>
          <p14:tracePt t="55044" x="4700588" y="2895600"/>
          <p14:tracePt t="55095" x="4691063" y="2862263"/>
          <p14:tracePt t="55099" x="4686300" y="2852738"/>
          <p14:tracePt t="55121" x="4672013" y="2828925"/>
          <p14:tracePt t="55125" x="4667250" y="2819400"/>
          <p14:tracePt t="55143" x="4657725" y="2805113"/>
          <p14:tracePt t="55186" x="4619625" y="2776538"/>
          <p14:tracePt t="55207" x="4614863" y="2776538"/>
          <p14:tracePt t="55218" x="4600575" y="2767013"/>
          <p14:tracePt t="55231" x="4586288" y="2757488"/>
          <p14:tracePt t="55251" x="4576763" y="2752725"/>
          <p14:tracePt t="55279" x="4548188" y="2738438"/>
          <p14:tracePt t="55295" x="4519613" y="2728913"/>
          <p14:tracePt t="55324" x="4476750" y="2709863"/>
          <p14:tracePt t="55342" x="4448175" y="2695575"/>
          <p14:tracePt t="55358" x="4424363" y="2681288"/>
          <p14:tracePt t="55374" x="4410075" y="2671763"/>
          <p14:tracePt t="55388" x="4405313" y="2667000"/>
          <p14:tracePt t="55404" x="4381500" y="2657475"/>
          <p14:tracePt t="55438" x="4376738" y="2652713"/>
          <p14:tracePt t="55528" x="4352925" y="2652713"/>
          <p14:tracePt t="55546" x="4343400" y="2652713"/>
          <p14:tracePt t="55561" x="4333875" y="2652713"/>
          <p14:tracePt t="55576" x="4324350" y="2652713"/>
          <p14:tracePt t="55595" x="4295775" y="2652713"/>
          <p14:tracePt t="55599" x="4276725" y="2657475"/>
          <p14:tracePt t="55607" x="4257675" y="2657475"/>
          <p14:tracePt t="55623" x="4243388" y="2662238"/>
          <p14:tracePt t="55628" x="4224338" y="2667000"/>
          <p14:tracePt t="55637" x="4205288" y="2667000"/>
          <p14:tracePt t="55654" x="4191000" y="2671763"/>
          <p14:tracePt t="55658" x="4181475" y="2676525"/>
          <p14:tracePt t="55668" x="4171950" y="2676525"/>
          <p14:tracePt t="55684" x="4162425" y="2681288"/>
          <p14:tracePt t="55828" x="4110038" y="2714625"/>
          <p14:tracePt t="55848" x="4086225" y="2728913"/>
          <p14:tracePt t="55891" x="4081463" y="2733675"/>
          <p14:tracePt t="55969" x="4071938" y="2747963"/>
          <p14:tracePt t="55983" x="4071938" y="2757488"/>
          <p14:tracePt t="56030" x="4057650" y="2800350"/>
          <p14:tracePt t="56035" x="4057650" y="2814638"/>
          <p14:tracePt t="56080" x="4052888" y="2871788"/>
          <p14:tracePt t="56109" x="4052888" y="2895600"/>
          <p14:tracePt t="56139" x="4052888" y="2914650"/>
          <p14:tracePt t="56173" x="4062413" y="2928938"/>
          <p14:tracePt t="56190" x="4076700" y="2938463"/>
          <p14:tracePt t="56195" x="4086225" y="2943225"/>
          <p14:tracePt t="56201" x="4095750" y="2947988"/>
          <p14:tracePt t="56216" x="4138613" y="2957513"/>
          <p14:tracePt t="56230" x="4191000" y="2971800"/>
          <p14:tracePt t="56252" x="4243388" y="2986088"/>
          <p14:tracePt t="56281" x="4300538" y="3000375"/>
          <p14:tracePt t="56296" x="4329113" y="3019425"/>
          <p14:tracePt t="56329" x="4419600" y="3057525"/>
          <p14:tracePt t="56344" x="4467225" y="3071813"/>
          <p14:tracePt t="56377" x="4533900" y="3100388"/>
          <p14:tracePt t="56380" x="4543425" y="3100388"/>
          <p14:tracePt t="56387" x="4543425" y="3105150"/>
          <p14:tracePt t="56415" x="4552950" y="3105150"/>
          <p14:tracePt t="56464" x="4595813" y="3105150"/>
          <p14:tracePt t="56469" x="4614863" y="3105150"/>
          <p14:tracePt t="56484" x="4643438" y="3105150"/>
          <p14:tracePt t="56512" x="4719638" y="3105150"/>
          <p14:tracePt t="56513" x="4743450" y="3105150"/>
          <p14:tracePt t="56529" x="4762500" y="3105150"/>
          <p14:tracePt t="56545" x="4810125" y="3100388"/>
          <p14:tracePt t="56575" x="4824413" y="3090863"/>
          <p14:tracePt t="56622" x="4843463" y="3081338"/>
          <p14:tracePt t="56636" x="4848225" y="3081338"/>
          <p14:tracePt t="56667" x="4852988" y="3076575"/>
          <p14:tracePt t="56684" x="4862513" y="3067050"/>
          <p14:tracePt t="56688" x="4867275" y="3062288"/>
          <p14:tracePt t="56720" x="4876800" y="3052763"/>
          <p14:tracePt t="56733" x="4881563" y="3038475"/>
          <p14:tracePt t="56765" x="4886325" y="3024188"/>
          <p14:tracePt t="56775" x="4891088" y="3024188"/>
          <p14:tracePt t="56780" x="4891088" y="3014663"/>
          <p14:tracePt t="56794" x="4891088" y="3000375"/>
          <p14:tracePt t="56824" x="4891088" y="2957513"/>
          <p14:tracePt t="56856" x="4891088" y="2928938"/>
          <p14:tracePt t="56858" x="4886325" y="2909888"/>
          <p14:tracePt t="56875" x="4881563" y="2900363"/>
          <p14:tracePt t="56886" x="4876800" y="2881313"/>
          <p14:tracePt t="56892" x="4872038" y="2867025"/>
          <p14:tracePt t="56903" x="4862513" y="2857500"/>
          <p14:tracePt t="56911" x="4843463" y="2838450"/>
          <p14:tracePt t="56922" x="4838700" y="2828925"/>
          <p14:tracePt t="56952" x="4814888" y="2795588"/>
          <p14:tracePt t="56965" x="4800600" y="2776538"/>
          <p14:tracePt t="56985" x="4791075" y="2752725"/>
          <p14:tracePt t="56987" x="4781550" y="2747963"/>
          <p14:tracePt t="57012" x="4767263" y="2738438"/>
          <p14:tracePt t="57044" x="4752975" y="2724150"/>
          <p14:tracePt t="57048" x="4748213" y="2724150"/>
          <p14:tracePt t="57074" x="4738688" y="2714625"/>
          <p14:tracePt t="57090" x="4729163" y="2709863"/>
          <p14:tracePt t="57093" x="4714875" y="2705100"/>
          <p14:tracePt t="57125" x="4672013" y="2686050"/>
          <p14:tracePt t="57145" x="4638675" y="2676525"/>
          <p14:tracePt t="57158" x="4633913" y="2676525"/>
          <p14:tracePt t="57163" x="4624388" y="2676525"/>
          <p14:tracePt t="57169" x="4614863" y="2676525"/>
          <p14:tracePt t="57206" x="4576763" y="2671763"/>
          <p14:tracePt t="57213" x="4567238" y="2667000"/>
          <p14:tracePt t="57263" x="4491038" y="2657475"/>
          <p14:tracePt t="57292" x="4462463" y="2647950"/>
          <p14:tracePt t="57328" x="4410075" y="2643188"/>
          <p14:tracePt t="57347" x="4381500" y="2643188"/>
          <p14:tracePt t="57357" x="4371975" y="2643188"/>
          <p14:tracePt t="57374" x="4343400" y="2643188"/>
          <p14:tracePt t="57378" x="4319588" y="2643188"/>
          <p14:tracePt t="57387" x="4300538" y="2638425"/>
          <p14:tracePt t="57402" x="4271963" y="2633663"/>
          <p14:tracePt t="57421" x="4252913" y="2633663"/>
          <p14:tracePt t="57468" x="4248150" y="2633663"/>
          <p14:tracePt t="57494" x="4224338" y="2633663"/>
          <p14:tracePt t="57529" x="4181475" y="2633663"/>
          <p14:tracePt t="57535" x="4171950" y="2633663"/>
          <p14:tracePt t="57566" x="4152900" y="2633663"/>
          <p14:tracePt t="57609" x="4129088" y="2638425"/>
          <p14:tracePt t="57639" x="4114800" y="2638425"/>
          <p14:tracePt t="57668" x="4090988" y="2652713"/>
          <p14:tracePt t="57671" x="4090988" y="2657475"/>
          <p14:tracePt t="57700" x="4071938" y="2671763"/>
          <p14:tracePt t="57743" x="4057650" y="2681288"/>
          <p14:tracePt t="57777" x="4043363" y="2705100"/>
          <p14:tracePt t="57781" x="4043363" y="2709863"/>
          <p14:tracePt t="57823" x="4038600" y="2714625"/>
          <p14:tracePt t="57894" x="4033838" y="2738438"/>
          <p14:tracePt t="57918" x="4029075" y="2752725"/>
          <p14:tracePt t="57936" x="4029075" y="2762250"/>
          <p14:tracePt t="57966" x="4029075" y="2781300"/>
          <p14:tracePt t="57969" x="4029075" y="2786063"/>
          <p14:tracePt t="57982" x="4029075" y="2795588"/>
          <p14:tracePt t="58011" x="4043363" y="2814638"/>
          <p14:tracePt t="58043" x="4081463" y="2871788"/>
          <p14:tracePt t="58074" x="4100513" y="2890838"/>
          <p14:tracePt t="58091" x="4119563" y="2909888"/>
          <p14:tracePt t="58143" x="4224338" y="3000375"/>
          <p14:tracePt t="58152" x="4238625" y="3009900"/>
          <p14:tracePt t="58158" x="4248150" y="3019425"/>
          <p14:tracePt t="58169" x="4262438" y="3028950"/>
          <p14:tracePt t="58188" x="4276725" y="3048000"/>
          <p14:tracePt t="58205" x="4291013" y="3057525"/>
          <p14:tracePt t="58211" x="4295775" y="3057525"/>
          <p14:tracePt t="58216" x="4300538" y="3057525"/>
          <p14:tracePt t="58235" x="4310063" y="3062288"/>
          <p14:tracePt t="58263" x="4329113" y="3071813"/>
          <p14:tracePt t="58295" x="4333875" y="3076575"/>
          <p14:tracePt t="58329" x="4362450" y="3076575"/>
          <p14:tracePt t="58359" x="4429125" y="3076575"/>
          <p14:tracePt t="58376" x="4467225" y="3076575"/>
          <p14:tracePt t="58423" x="4567238" y="3067050"/>
          <p14:tracePt t="58440" x="4595813" y="3062288"/>
          <p14:tracePt t="58447" x="4614863" y="3052763"/>
          <p14:tracePt t="58468" x="4633913" y="3048000"/>
          <p14:tracePt t="58472" x="4638675" y="3048000"/>
          <p14:tracePt t="58480" x="4643438" y="3043238"/>
          <p14:tracePt t="58500" x="4652963" y="3033713"/>
          <p14:tracePt t="58546" x="4662488" y="3024188"/>
          <p14:tracePt t="58594" x="4681538" y="3014663"/>
          <p14:tracePt t="58599" x="4686300" y="3009900"/>
          <p14:tracePt t="58606" x="4691063" y="3005138"/>
          <p14:tracePt t="58623" x="4705350" y="2995613"/>
          <p14:tracePt t="58640" x="4719638" y="2986088"/>
          <p14:tracePt t="58677" x="4743450" y="2971800"/>
          <p14:tracePt t="58763" x="4772025" y="2947988"/>
          <p14:tracePt t="58783" x="4776788" y="2947988"/>
          <p14:tracePt t="58825" x="4776788" y="2943225"/>
          <p14:tracePt t="59248" x="4791075" y="2943225"/>
          <p14:tracePt t="59277" x="4810125" y="2947988"/>
          <p14:tracePt t="59292" x="4819650" y="2952750"/>
          <p14:tracePt t="59324" x="4872038" y="2971800"/>
          <p14:tracePt t="59326" x="4881563" y="2971800"/>
          <p14:tracePt t="59344" x="4914900" y="2986088"/>
          <p14:tracePt t="59348" x="4929188" y="2990850"/>
          <p14:tracePt t="59357" x="4943475" y="2995613"/>
          <p14:tracePt t="59375" x="4981575" y="3005138"/>
          <p14:tracePt t="59387" x="5010150" y="3009900"/>
          <p14:tracePt t="59393" x="5019675" y="3009900"/>
          <p14:tracePt t="59407" x="5038725" y="3009900"/>
          <p14:tracePt t="59410" x="5048250" y="3014663"/>
          <p14:tracePt t="59418" x="5053013" y="3014663"/>
          <p14:tracePt t="59437" x="5067300" y="3014663"/>
          <p14:tracePt t="59441" x="5072063" y="3014663"/>
          <p14:tracePt t="59483" x="5105400" y="3019425"/>
          <p14:tracePt t="59496" x="5138738" y="3019425"/>
          <p14:tracePt t="59514" x="5172075" y="3019425"/>
          <p14:tracePt t="59533" x="5191125" y="3024188"/>
          <p14:tracePt t="59539" x="5195888" y="3024188"/>
          <p14:tracePt t="59612" x="5214938" y="3024188"/>
          <p14:tracePt t="59636" x="5248275" y="3024188"/>
          <p14:tracePt t="59659" x="5300663" y="3024188"/>
          <p14:tracePt t="59670" x="5314950" y="3028950"/>
          <p14:tracePt t="59699" x="5357813" y="3028950"/>
          <p14:tracePt t="59703" x="5362575" y="3028950"/>
          <p14:tracePt t="59715" x="5367338" y="3028950"/>
          <p14:tracePt t="59732" x="5381625" y="3028950"/>
          <p14:tracePt t="59752" x="5395913" y="3028950"/>
          <p14:tracePt t="59756" x="5400675" y="3028950"/>
          <p14:tracePt t="59765" x="5419725" y="3028950"/>
          <p14:tracePt t="59782" x="5457825" y="3028950"/>
          <p14:tracePt t="59818" x="5600700" y="3028950"/>
          <p14:tracePt t="59841" x="5638800" y="3028950"/>
          <p14:tracePt t="59857" x="5672138" y="3028950"/>
          <p14:tracePt t="59890" x="5738813" y="3028950"/>
          <p14:tracePt t="59921" x="5862638" y="3028950"/>
          <p14:tracePt t="59926" x="5900738" y="3028950"/>
          <p14:tracePt t="59939" x="5948363" y="3028950"/>
          <p14:tracePt t="59940" x="5995988" y="3028950"/>
          <p14:tracePt t="59950" x="6034088" y="3028950"/>
          <p14:tracePt t="59983" x="6124575" y="3028950"/>
          <p14:tracePt t="59998" x="6167438" y="3028950"/>
          <p14:tracePt t="60028" x="6191250" y="3028950"/>
          <p14:tracePt t="60046" x="6272213" y="3028950"/>
          <p14:tracePt t="60062" x="6400800" y="3028950"/>
          <p14:tracePt t="60083" x="6472238" y="3028950"/>
          <p14:tracePt t="60090" x="6500813" y="3028950"/>
          <p14:tracePt t="60096" x="6538913" y="3028950"/>
          <p14:tracePt t="60098" x="6572250" y="3038475"/>
          <p14:tracePt t="60113" x="6600825" y="3038475"/>
          <p14:tracePt t="60136" x="6681788" y="3038475"/>
          <p14:tracePt t="60153" x="6710363" y="3038475"/>
          <p14:tracePt t="60158" x="6724650" y="3038475"/>
          <p14:tracePt t="60168" x="6748463" y="3038475"/>
          <p14:tracePt t="60186" x="6805613" y="3038475"/>
          <p14:tracePt t="60191" x="6829425" y="3038475"/>
          <p14:tracePt t="60198" x="6858000" y="3038475"/>
          <p14:tracePt t="60205" x="6896100" y="3038475"/>
          <p14:tracePt t="60238" x="7015163" y="3038475"/>
          <p14:tracePt t="60263" x="7062788" y="3038475"/>
          <p14:tracePt t="60268" x="7081838" y="3038475"/>
          <p14:tracePt t="60281" x="7105650" y="3038475"/>
          <p14:tracePt t="60314" x="7181850" y="3038475"/>
          <p14:tracePt t="60316" x="7205663" y="3038475"/>
          <p14:tracePt t="60357" x="7319963" y="3038475"/>
          <p14:tracePt t="60373" x="7339013" y="3038475"/>
          <p14:tracePt t="60405" x="7358063" y="3038475"/>
          <p14:tracePt t="60406" x="7362825" y="3038475"/>
          <p14:tracePt t="60421" x="7367588" y="3038475"/>
          <p14:tracePt t="60439" x="7419975" y="3038475"/>
          <p14:tracePt t="60447" x="7434263" y="3038475"/>
          <p14:tracePt t="60465" x="7496175" y="3033713"/>
          <p14:tracePt t="60469" x="7515225" y="3033713"/>
          <p14:tracePt t="60486" x="7553325" y="3033713"/>
          <p14:tracePt t="60515" x="7596188" y="3028950"/>
          <p14:tracePt t="60547" x="7624763" y="3028950"/>
          <p14:tracePt t="60549" x="7634288" y="3028950"/>
          <p14:tracePt t="60558" x="7639050" y="3028950"/>
          <p14:tracePt t="60577" x="7648575" y="3028950"/>
          <p14:tracePt t="60581" x="7653338" y="3028950"/>
          <p14:tracePt t="60605" x="7662863" y="3028950"/>
          <p14:tracePt t="60624" x="7672388" y="3028950"/>
          <p14:tracePt t="60653" x="7691438" y="3028950"/>
          <p14:tracePt t="60669" x="7700963" y="3028950"/>
          <p14:tracePt t="60986" x="7581900" y="3028950"/>
          <p14:tracePt t="61014" x="7529513" y="3028950"/>
          <p14:tracePt t="61018" x="7510463" y="3028950"/>
          <p14:tracePt t="61034" x="7458075" y="3028950"/>
          <p14:tracePt t="61038" x="7429500" y="3028950"/>
          <p14:tracePt t="61048" x="7410450" y="3028950"/>
          <p14:tracePt t="61081" x="7315200" y="3028950"/>
          <p14:tracePt t="61090" x="7296150" y="3028950"/>
          <p14:tracePt t="61098" x="7272338" y="3028950"/>
          <p14:tracePt t="61154" x="6967538" y="3028950"/>
          <p14:tracePt t="61156" x="6910388" y="3028950"/>
          <p14:tracePt t="61172" x="6781800" y="3028950"/>
          <p14:tracePt t="61202" x="6629400" y="3028950"/>
          <p14:tracePt t="61247" x="6529388" y="3028950"/>
          <p14:tracePt t="61278" x="6405563" y="3028950"/>
          <p14:tracePt t="61294" x="6348413" y="3028950"/>
          <p14:tracePt t="61326" x="6162675" y="3028950"/>
          <p14:tracePt t="61360" x="5995988" y="3028950"/>
          <p14:tracePt t="61407" x="5829300" y="3028950"/>
          <p14:tracePt t="61411" x="5791200" y="3028950"/>
          <p14:tracePt t="61420" x="5767388" y="3028950"/>
          <p14:tracePt t="61451" x="5695950" y="3028950"/>
          <p14:tracePt t="61465" x="5686425" y="3028950"/>
          <p14:tracePt t="61519" x="5648325" y="3028950"/>
          <p14:tracePt t="61525" x="5629275" y="3028950"/>
          <p14:tracePt t="61531" x="5619750" y="3028950"/>
          <p14:tracePt t="61544" x="5595938" y="3028950"/>
          <p14:tracePt t="61546" x="5567363" y="3028950"/>
          <p14:tracePt t="61576" x="5514975" y="3028950"/>
          <p14:tracePt t="61592" x="5505450" y="3028950"/>
          <p14:tracePt t="61607" x="5491163" y="3028950"/>
          <p14:tracePt t="61625" x="5481638" y="3028950"/>
          <p14:tracePt t="61672" x="5472113" y="3028950"/>
          <p14:tracePt t="61689" x="5457825" y="3028950"/>
          <p14:tracePt t="61720" x="5443538" y="3028950"/>
          <p14:tracePt t="61748" x="5434013" y="3028950"/>
          <p14:tracePt t="61764" x="5353050" y="3028950"/>
          <p14:tracePt t="61795" x="5295900" y="3024188"/>
          <p14:tracePt t="61826" x="5291138" y="3024188"/>
          <p14:tracePt t="62908" x="5295900" y="3024188"/>
          <p14:tracePt t="62920" x="5300663" y="3019425"/>
          <p14:tracePt t="62936" x="5314950" y="3014663"/>
          <p14:tracePt t="62953" x="5329238" y="3009900"/>
          <p14:tracePt t="62956" x="5348288" y="3005138"/>
          <p14:tracePt t="62983" x="5405438" y="3005138"/>
          <p14:tracePt t="63011" x="5548313" y="3000375"/>
          <p14:tracePt t="63016" x="5586413" y="3000375"/>
          <p14:tracePt t="63062" x="5681663" y="3000375"/>
          <p14:tracePt t="63072" x="5691188" y="3000375"/>
          <p14:tracePt t="63077" x="5695950" y="3000375"/>
          <p14:tracePt t="63092" x="5724525" y="3000375"/>
          <p14:tracePt t="63106" x="5753100" y="3000375"/>
          <p14:tracePt t="63121" x="5791200" y="3000375"/>
          <p14:tracePt t="63150" x="5824538" y="3000375"/>
          <p14:tracePt t="63154" x="5829300" y="3000375"/>
          <p14:tracePt t="63167" x="5834063" y="3000375"/>
          <p14:tracePt t="63183" x="5838825" y="3000375"/>
          <p14:tracePt t="63186" x="5843588" y="3000375"/>
          <p14:tracePt t="63188" x="5848350" y="3000375"/>
          <p14:tracePt t="63206" x="5857875" y="3000375"/>
          <p14:tracePt t="63211" x="5862638" y="3000375"/>
          <p14:tracePt t="63235" x="5886450" y="3000375"/>
          <p14:tracePt t="63253" x="5915025" y="3000375"/>
          <p14:tracePt t="63257" x="5934075" y="3000375"/>
          <p14:tracePt t="63265" x="5953125" y="3000375"/>
          <p14:tracePt t="63295" x="5991225" y="3000375"/>
          <p14:tracePt t="63315" x="5995988" y="3000375"/>
          <p14:tracePt t="63371" x="6072188" y="2995613"/>
          <p14:tracePt t="63376" x="6091238" y="2995613"/>
          <p14:tracePt t="63394" x="6124575" y="2995613"/>
          <p14:tracePt t="63436" x="6148388" y="2995613"/>
          <p14:tracePt t="63468" x="6153150" y="2995613"/>
          <p14:tracePt t="63502" x="6229350" y="2995613"/>
          <p14:tracePt t="63527" x="6296025" y="2995613"/>
          <p14:tracePt t="63546" x="6310313" y="2995613"/>
          <p14:tracePt t="63563" x="6315075" y="2995613"/>
          <p14:tracePt t="63609" x="6348413" y="2995613"/>
          <p14:tracePt t="63627" x="6353175" y="2995613"/>
          <p14:tracePt t="63845" x="6348413" y="2995613"/>
          <p14:tracePt t="63863" x="6343650" y="2995613"/>
          <p14:tracePt t="63911" x="6300788" y="2995613"/>
          <p14:tracePt t="63920" x="6296025" y="2995613"/>
          <p14:tracePt t="63924" x="6286500" y="2995613"/>
          <p14:tracePt t="63951" x="6272213" y="2995613"/>
          <p14:tracePt t="63984" x="6248400" y="2995613"/>
          <p14:tracePt t="64041" x="6167438" y="2981325"/>
          <p14:tracePt t="64044" x="6153150" y="2976563"/>
          <p14:tracePt t="64076" x="6105525" y="2971800"/>
          <p14:tracePt t="64091" x="6096000" y="2971800"/>
          <p14:tracePt t="64124" x="6091238" y="2971800"/>
          <p14:tracePt t="64168" x="6086475" y="2971800"/>
          <p14:tracePt t="64202" x="6072188" y="2971800"/>
          <p14:tracePt t="64324" x="6067425" y="2971800"/>
          <p14:tracePt t="64671" x="6072188" y="2971800"/>
          <p14:tracePt t="64689" x="6086475" y="2971800"/>
          <p14:tracePt t="64718" x="6200775" y="2967038"/>
          <p14:tracePt t="64731" x="6257925" y="2967038"/>
          <p14:tracePt t="64767" x="6424613" y="2967038"/>
          <p14:tracePt t="64800" x="6519863" y="2967038"/>
          <p14:tracePt t="64803" x="6572250" y="2967038"/>
          <p14:tracePt t="64822" x="6634163" y="2971800"/>
          <p14:tracePt t="64857" x="6734175" y="2971800"/>
          <p14:tracePt t="64874" x="6767513" y="2971800"/>
          <p14:tracePt t="64909" x="6934200" y="2976563"/>
          <p14:tracePt t="64918" x="6972300" y="2986088"/>
          <p14:tracePt t="64925" x="7010400" y="2986088"/>
          <p14:tracePt t="64928" x="7043738" y="2990850"/>
          <p14:tracePt t="64948" x="7086600" y="2990850"/>
          <p14:tracePt t="64964" x="7100888" y="2995613"/>
          <p14:tracePt t="65034" x="7515225" y="2995613"/>
          <p14:tracePt t="65080" x="7877175" y="3024188"/>
          <p14:tracePt t="65170" x="8015288" y="3024188"/>
          <p14:tracePt t="65183" x="8048625" y="3024188"/>
          <p14:tracePt t="65187" x="8067675" y="3024188"/>
          <p14:tracePt t="65202" x="8086725" y="3024188"/>
          <p14:tracePt t="65389" x="8077200" y="3024188"/>
          <p14:tracePt t="65404" x="8062913" y="3024188"/>
          <p14:tracePt t="65423" x="8043863" y="3024188"/>
          <p14:tracePt t="65456" x="7872413" y="3019425"/>
          <p14:tracePt t="65482" x="7796213" y="3019425"/>
          <p14:tracePt t="65487" x="7762875" y="3014663"/>
          <p14:tracePt t="65513" x="7715250" y="3014663"/>
          <p14:tracePt t="65533" x="7696200" y="3014663"/>
          <p14:tracePt t="65537" x="7686675" y="3014663"/>
          <p14:tracePt t="65548" x="7681913" y="3014663"/>
          <p14:tracePt t="65551" x="7677150" y="3014663"/>
          <p14:tracePt t="65593" x="7610475" y="3014663"/>
          <p14:tracePt t="65622" x="7543800" y="3014663"/>
          <p14:tracePt t="65627" x="7534275" y="3014663"/>
          <p14:tracePt t="65645" x="7515225" y="3014663"/>
          <p14:tracePt t="65652" x="7500938" y="3014663"/>
          <p14:tracePt t="65660" x="7491413" y="3014663"/>
          <p14:tracePt t="65701" x="7419975" y="3014663"/>
          <p14:tracePt t="65704" x="7405688" y="3014663"/>
          <p14:tracePt t="65725" x="7353300" y="3014663"/>
          <p14:tracePt t="65733" x="7339013" y="3014663"/>
          <p14:tracePt t="65740" x="7319963" y="3014663"/>
          <p14:tracePt t="65786" x="7215188" y="3019425"/>
          <p14:tracePt t="65794" x="7200900" y="3019425"/>
          <p14:tracePt t="65802" x="7181850" y="3019425"/>
          <p14:tracePt t="65827" x="7148513" y="3019425"/>
          <p14:tracePt t="65830" x="7138988" y="3019425"/>
          <p14:tracePt t="65855" x="7119938" y="3019425"/>
          <p14:tracePt t="65890" x="7077075" y="3019425"/>
          <p14:tracePt t="65920" x="7048500" y="3019425"/>
          <p14:tracePt t="65939" x="7038975" y="3019425"/>
          <p14:tracePt t="65997" x="7029450" y="3019425"/>
          <p14:tracePt t="66217" x="7086600" y="3014663"/>
          <p14:tracePt t="66220" x="7110413" y="3014663"/>
          <p14:tracePt t="66264" x="7191375" y="3014663"/>
          <p14:tracePt t="66267" x="7200900" y="3014663"/>
          <p14:tracePt t="66292" x="7258050" y="3014663"/>
          <p14:tracePt t="66295" x="7281863" y="3014663"/>
          <p14:tracePt t="66314" x="7348538" y="3014663"/>
          <p14:tracePt t="66320" x="7381875" y="3024188"/>
          <p14:tracePt t="66329" x="7419975" y="3024188"/>
          <p14:tracePt t="66357" x="7548563" y="3028950"/>
          <p14:tracePt t="66362" x="7567613" y="3028950"/>
          <p14:tracePt t="66378" x="7610475" y="3028950"/>
          <p14:tracePt t="66421" x="7720013" y="3028950"/>
          <p14:tracePt t="66441" x="7753350" y="3028950"/>
          <p14:tracePt t="66453" x="7767638" y="3028950"/>
          <p14:tracePt t="66473" x="7772400" y="3028950"/>
          <p14:tracePt t="66528" x="7810500" y="3028950"/>
          <p14:tracePt t="66545" x="7824788" y="3028950"/>
          <p14:tracePt t="66580" x="7839075" y="3028950"/>
          <p14:tracePt t="66872" x="7829550" y="3028950"/>
          <p14:tracePt t="66922" x="7781925" y="3033713"/>
          <p14:tracePt t="66942" x="7643813" y="3033713"/>
          <p14:tracePt t="66953" x="7615238" y="3033713"/>
          <p14:tracePt t="66964" x="7534275" y="3033713"/>
          <p14:tracePt t="66983" x="7429500" y="3033713"/>
          <p14:tracePt t="67014" x="7353300" y="3033713"/>
          <p14:tracePt t="67029" x="7319963" y="3033713"/>
          <p14:tracePt t="67033" x="7300913" y="3033713"/>
          <p14:tracePt t="67044" x="7277100" y="3033713"/>
          <p14:tracePt t="67079" x="7200900" y="3033713"/>
          <p14:tracePt t="67081" x="7172325" y="3033713"/>
          <p14:tracePt t="67107" x="7096125" y="3033713"/>
          <p14:tracePt t="67122" x="7067550" y="3033713"/>
          <p14:tracePt t="67158" x="7029450" y="3033713"/>
          <p14:tracePt t="67201" x="6981825" y="3033713"/>
          <p14:tracePt t="67231" x="6938963" y="3033713"/>
          <p14:tracePt t="67249" x="6891338" y="3033713"/>
          <p14:tracePt t="67254" x="6872288" y="3033713"/>
          <p14:tracePt t="67294" x="6805613" y="3033713"/>
          <p14:tracePt t="67298" x="6791325" y="3033713"/>
          <p14:tracePt t="67339" x="6662738" y="3028950"/>
          <p14:tracePt t="67343" x="6638925" y="3028950"/>
          <p14:tracePt t="67393" x="6553200" y="3028950"/>
          <p14:tracePt t="67457" x="6538913" y="3028950"/>
          <p14:tracePt t="67481" x="6529388" y="3028950"/>
          <p14:tracePt t="67577" x="6381750" y="3024188"/>
          <p14:tracePt t="67595" x="6324600" y="3019425"/>
          <p14:tracePt t="67659" x="6191250" y="3019425"/>
          <p14:tracePt t="67667" x="6162675" y="3019425"/>
          <p14:tracePt t="67674" x="6124575" y="3019425"/>
          <p14:tracePt t="67700" x="5986463" y="3019425"/>
          <p14:tracePt t="67705" x="5929313" y="3019425"/>
          <p14:tracePt t="67720" x="5834063" y="3019425"/>
          <p14:tracePt t="67751" x="5715000" y="3019425"/>
          <p14:tracePt t="67764" x="5672138" y="3019425"/>
          <p14:tracePt t="67796" x="5586413" y="3019425"/>
          <p14:tracePt t="67817" x="5529263" y="3019425"/>
          <p14:tracePt t="67856" x="5491163" y="3019425"/>
          <p14:tracePt t="67909" x="5457825" y="3019425"/>
          <p14:tracePt t="67918" x="5443538" y="3019425"/>
          <p14:tracePt t="67926" x="5424488" y="3019425"/>
          <p14:tracePt t="67939" x="5376863" y="3009900"/>
          <p14:tracePt t="67994" x="5343525" y="3005138"/>
          <p14:tracePt t="68030" x="5319713" y="3005138"/>
          <p14:tracePt t="68035" x="5310188" y="3005138"/>
          <p14:tracePt t="68059" x="5272088" y="3005138"/>
          <p14:tracePt t="68081" x="5243513" y="3005138"/>
          <p14:tracePt t="68092" x="5238750" y="3005138"/>
          <p14:tracePt t="69942" x="5205413" y="3005138"/>
          <p14:tracePt t="69948" x="5191125" y="3005138"/>
          <p14:tracePt t="69954" x="5181600" y="3005138"/>
          <p14:tracePt t="69971" x="5148263" y="3005138"/>
          <p14:tracePt t="69987" x="5129213" y="3005138"/>
          <p14:tracePt t="69995" x="5119688" y="3005138"/>
          <p14:tracePt t="70014" x="5114925" y="3005138"/>
          <p14:tracePt t="70059" x="5076825" y="3005138"/>
          <p14:tracePt t="70076" x="5024438" y="3009900"/>
          <p14:tracePt t="70120" x="4733925" y="3043238"/>
          <p14:tracePt t="70125" x="4695825" y="3052763"/>
          <p14:tracePt t="70142" x="4538663" y="3076575"/>
          <p14:tracePt t="70155" x="4510088" y="3081338"/>
          <p14:tracePt t="70169" x="4433888" y="3095625"/>
          <p14:tracePt t="70204" x="4186238" y="3157538"/>
          <p14:tracePt t="70231" x="4067175" y="3181350"/>
          <p14:tracePt t="70280" x="3695700" y="3267075"/>
          <p14:tracePt t="70311" x="3424238" y="3314700"/>
          <p14:tracePt t="70330" x="3319463" y="3328988"/>
          <p14:tracePt t="70357" x="3133725" y="3362325"/>
          <p14:tracePt t="70377" x="2981325" y="3381375"/>
          <p14:tracePt t="70421" x="2743200" y="3419475"/>
          <p14:tracePt t="70437" x="2686050" y="3424238"/>
          <p14:tracePt t="70481" x="2500313" y="3438525"/>
          <p14:tracePt t="70485" x="2424113" y="3448050"/>
          <p14:tracePt t="70515" x="2247900" y="3452813"/>
          <p14:tracePt t="70519" x="2181225" y="3452813"/>
          <p14:tracePt t="70524" x="2124075" y="3452813"/>
          <p14:tracePt t="70532" x="2057400" y="3462338"/>
          <p14:tracePt t="70549" x="1971675" y="3462338"/>
          <p14:tracePt t="70574" x="1704975" y="3462338"/>
          <p14:tracePt t="70578" x="1666875" y="3462338"/>
          <p14:tracePt t="70604" x="1633538" y="3462338"/>
          <p14:tracePt t="70646" x="1604963" y="3462338"/>
          <p14:tracePt t="70669" x="1533525" y="3462338"/>
          <p14:tracePt t="70690" x="1462088" y="3462338"/>
          <p14:tracePt t="70706" x="1433513" y="3452813"/>
          <p14:tracePt t="70733" x="1404938" y="3448050"/>
          <p14:tracePt t="70777" x="1395413" y="3448050"/>
          <p14:tracePt t="70794" x="1381125" y="3448050"/>
          <p14:tracePt t="70828" x="1338263" y="3448050"/>
          <p14:tracePt t="70849" x="1319213" y="3448050"/>
          <p14:tracePt t="71092" x="1381125" y="3433763"/>
          <p14:tracePt t="71094" x="1395413" y="3429000"/>
          <p14:tracePt t="71126" x="1481138" y="3414713"/>
          <p14:tracePt t="71172" x="1604963" y="3400425"/>
          <p14:tracePt t="71198" x="1690688" y="3400425"/>
          <p14:tracePt t="71221" x="1900238" y="3405188"/>
          <p14:tracePt t="71265" x="2219325" y="3414713"/>
          <p14:tracePt t="71294" x="2362200" y="3414713"/>
          <p14:tracePt t="71297" x="2381250" y="3414713"/>
          <p14:tracePt t="71342" x="2562225" y="3414713"/>
          <p14:tracePt t="71390" x="2719388" y="3419475"/>
          <p14:tracePt t="71409" x="2752725" y="3419475"/>
          <p14:tracePt t="71421" x="2762250" y="3419475"/>
          <p14:tracePt t="71438" x="2781300" y="3419475"/>
          <p14:tracePt t="71471" x="2990850" y="3419475"/>
          <p14:tracePt t="71498" x="3143250" y="3419475"/>
          <p14:tracePt t="71560" x="3314700" y="3419475"/>
          <p14:tracePt t="71567" x="3338513" y="3419475"/>
          <p14:tracePt t="71592" x="3409950" y="3419475"/>
          <p14:tracePt t="71611" x="3495675" y="3419475"/>
          <p14:tracePt t="71638" x="3567113" y="3433763"/>
          <p14:tracePt t="71659" x="3576638" y="3433763"/>
          <p14:tracePt t="71733" x="3590925" y="3433763"/>
          <p14:tracePt t="71753" x="3600450" y="3433763"/>
          <p14:tracePt t="71759" x="3609975" y="3433763"/>
          <p14:tracePt t="71770" x="3619500" y="3438525"/>
          <p14:tracePt t="71794" x="3638550" y="3443288"/>
          <p14:tracePt t="71808" x="3676650" y="3448050"/>
          <p14:tracePt t="71813" x="3709988" y="3457575"/>
          <p14:tracePt t="71860" x="3919538" y="3462338"/>
          <p14:tracePt t="71880" x="3938588" y="3467100"/>
          <p14:tracePt t="71888" x="3943350" y="3467100"/>
          <p14:tracePt t="71949" x="3990975" y="3467100"/>
          <p14:tracePt t="71965" x="4043363" y="3467100"/>
          <p14:tracePt t="71980" x="4129088" y="3467100"/>
          <p14:tracePt t="71998" x="4143375" y="3467100"/>
          <p14:tracePt t="72003" x="4171950" y="3467100"/>
          <p14:tracePt t="72028" x="4219575" y="3467100"/>
          <p14:tracePt t="72044" x="4243388" y="3467100"/>
          <p14:tracePt t="72046" x="4262438" y="3467100"/>
          <p14:tracePt t="72065" x="4310063" y="3467100"/>
          <p14:tracePt t="72068" x="4357688" y="3467100"/>
          <p14:tracePt t="72112" x="4519613" y="3467100"/>
          <p14:tracePt t="72114" x="4552950" y="3467100"/>
          <p14:tracePt t="72139" x="4600575" y="3467100"/>
          <p14:tracePt t="72158" x="4624388" y="3467100"/>
          <p14:tracePt t="72161" x="4643438" y="3467100"/>
          <p14:tracePt t="72204" x="4724400" y="3467100"/>
          <p14:tracePt t="72231" x="4738688" y="3467100"/>
          <p14:tracePt t="72297" x="4752975" y="3467100"/>
          <p14:tracePt t="72359" x="4757738" y="3467100"/>
          <p14:tracePt t="72397" x="4776788" y="3467100"/>
          <p14:tracePt t="73166" x="4786313" y="3467100"/>
          <p14:tracePt t="73187" x="4791075" y="3467100"/>
          <p14:tracePt t="73218" x="4857750" y="3457575"/>
          <p14:tracePt t="73234" x="4886325" y="3457575"/>
          <p14:tracePt t="73267" x="4967288" y="3457575"/>
          <p14:tracePt t="73268" x="4995863" y="3457575"/>
          <p14:tracePt t="73281" x="5010150" y="3457575"/>
          <p14:tracePt t="73296" x="5057775" y="3457575"/>
          <p14:tracePt t="73334" x="5162550" y="3457575"/>
          <p14:tracePt t="73336" x="5176838" y="3457575"/>
          <p14:tracePt t="73358" x="5191125" y="3457575"/>
          <p14:tracePt t="73371" x="5229225" y="3457575"/>
          <p14:tracePt t="73374" x="5248275" y="3457575"/>
          <p14:tracePt t="73391" x="5281613" y="3457575"/>
          <p14:tracePt t="73438" x="5419725" y="3457575"/>
          <p14:tracePt t="73467" x="5491163" y="3457575"/>
          <p14:tracePt t="73486" x="5548313" y="3457575"/>
          <p14:tracePt t="73494" x="5572125" y="3457575"/>
          <p14:tracePt t="73514" x="5610225" y="3457575"/>
          <p14:tracePt t="73518" x="5629275" y="3457575"/>
          <p14:tracePt t="73526" x="5653088" y="3457575"/>
          <p14:tracePt t="73544" x="5695950" y="3457575"/>
          <p14:tracePt t="73546" x="5715000" y="3457575"/>
          <p14:tracePt t="73567" x="5757863" y="3457575"/>
          <p14:tracePt t="73576" x="5776913" y="3457575"/>
          <p14:tracePt t="73582" x="5805488" y="3457575"/>
          <p14:tracePt t="73585" x="5824538" y="3457575"/>
          <p14:tracePt t="73607" x="5876925" y="3462338"/>
          <p14:tracePt t="73639" x="5929313" y="3467100"/>
          <p14:tracePt t="73644" x="5948363" y="3467100"/>
          <p14:tracePt t="73653" x="5962650" y="3467100"/>
          <p14:tracePt t="73677" x="6015038" y="3467100"/>
          <p14:tracePt t="73689" x="6062663" y="3467100"/>
          <p14:tracePt t="73715" x="6134100" y="3467100"/>
          <p14:tracePt t="73719" x="6143625" y="3467100"/>
          <p14:tracePt t="73751" x="6224588" y="3467100"/>
          <p14:tracePt t="73761" x="6248400" y="3467100"/>
          <p14:tracePt t="73765" x="6267450" y="3467100"/>
          <p14:tracePt t="73782" x="6300788" y="3467100"/>
          <p14:tracePt t="73794" x="6329363" y="3467100"/>
          <p14:tracePt t="73811" x="6357938" y="3467100"/>
          <p14:tracePt t="73817" x="6381750" y="3467100"/>
          <p14:tracePt t="73827" x="6391275" y="3467100"/>
          <p14:tracePt t="73846" x="6429375" y="3467100"/>
          <p14:tracePt t="73874" x="6477000" y="3467100"/>
          <p14:tracePt t="73878" x="6500813" y="3467100"/>
          <p14:tracePt t="73914" x="6538913" y="3467100"/>
          <p14:tracePt t="73936" x="6581775" y="3467100"/>
          <p14:tracePt t="73984" x="6662738" y="3467100"/>
          <p14:tracePt t="74003" x="6691313" y="3467100"/>
          <p14:tracePt t="74028" x="6829425" y="3467100"/>
          <p14:tracePt t="74043" x="6858000" y="3467100"/>
          <p14:tracePt t="74062" x="6867525" y="3467100"/>
          <p14:tracePt t="74197" x="6881813" y="3467100"/>
          <p14:tracePt t="74263" x="6891338" y="3467100"/>
          <p14:tracePt t="74287" x="6905625" y="3467100"/>
          <p14:tracePt t="74297" x="6910388" y="3467100"/>
          <p14:tracePt t="74423" x="6934200" y="3467100"/>
          <p14:tracePt t="74439" x="6948488" y="3467100"/>
          <p14:tracePt t="74483" x="6967538" y="3467100"/>
          <p14:tracePt t="74487" x="6991350" y="3467100"/>
          <p14:tracePt t="74511" x="7019925" y="3462338"/>
          <p14:tracePt t="74514" x="7029450" y="3462338"/>
          <p14:tracePt t="74530" x="7038975" y="3462338"/>
          <p14:tracePt t="74546" x="7048500" y="3457575"/>
          <p14:tracePt t="74596" x="7067550" y="3457575"/>
          <p14:tracePt t="74606" x="7077075" y="3457575"/>
          <p14:tracePt t="74623" x="7124700" y="3457575"/>
          <p14:tracePt t="74656" x="7248525" y="3443288"/>
          <p14:tracePt t="74673" x="7262813" y="3438525"/>
          <p14:tracePt t="74702" x="7286625" y="3433763"/>
          <p14:tracePt t="74752" x="7291388" y="3433763"/>
          <p14:tracePt t="74780" x="7319963" y="3424238"/>
          <p14:tracePt t="74794" x="7324725" y="3424238"/>
          <p14:tracePt t="74892" x="7329488" y="3424238"/>
          <p14:tracePt t="74938" x="7334250" y="3419475"/>
          <p14:tracePt t="74955" x="7343775" y="3414713"/>
          <p14:tracePt t="75000" x="7353300" y="3405188"/>
          <p14:tracePt t="75029" x="7367588" y="3395663"/>
          <p14:tracePt t="75034" x="7372350" y="3395663"/>
          <p14:tracePt t="75059" x="7386638" y="3386138"/>
          <p14:tracePt t="75065" x="7386638" y="3381375"/>
          <p14:tracePt t="75068" x="7391400" y="3381375"/>
          <p14:tracePt t="75109" x="7405688" y="3371850"/>
          <p14:tracePt t="75122" x="7419975" y="3367088"/>
          <p14:tracePt t="75140" x="7429500" y="3362325"/>
          <p14:tracePt t="75169" x="7458075" y="3348038"/>
          <p14:tracePt t="75174" x="7462838" y="3348038"/>
          <p14:tracePt t="75191" x="7467600" y="3343275"/>
          <p14:tracePt t="75197" x="7472363" y="3343275"/>
          <p14:tracePt t="75206" x="7477125" y="3338513"/>
          <p14:tracePt t="75249" x="7510463" y="3328988"/>
          <p14:tracePt t="75253" x="7519988" y="3328988"/>
          <p14:tracePt t="75255" x="7524750" y="3328988"/>
          <p14:tracePt t="75264" x="7529513" y="3328988"/>
          <p14:tracePt t="75283" x="7548563" y="3328988"/>
          <p14:tracePt t="75329" x="7591425" y="3328988"/>
          <p14:tracePt t="75357" x="7648575" y="3328988"/>
          <p14:tracePt t="75363" x="7662863" y="3328988"/>
          <p14:tracePt t="75372" x="7672388" y="3328988"/>
          <p14:tracePt t="75381" x="7686675" y="3328988"/>
          <p14:tracePt t="75419" x="7696200" y="3328988"/>
          <p14:tracePt t="75468" x="7748588" y="3328988"/>
          <p14:tracePt t="75499" x="7824788" y="3328988"/>
          <p14:tracePt t="75521" x="7853363" y="3328988"/>
          <p14:tracePt t="75530" x="7858125" y="3328988"/>
          <p14:tracePt t="75610" x="7867650" y="3328988"/>
          <p14:tracePt t="76779" x="7853363" y="3328988"/>
          <p14:tracePt t="76818" x="7705725" y="3328988"/>
          <p14:tracePt t="76826" x="7681913" y="3328988"/>
          <p14:tracePt t="76858" x="7605713" y="3328988"/>
          <p14:tracePt t="76873" x="7572375" y="3333750"/>
          <p14:tracePt t="76894" x="7510463" y="3333750"/>
          <p14:tracePt t="76901" x="7486650" y="3333750"/>
          <p14:tracePt t="76915" x="7467600" y="3333750"/>
          <p14:tracePt t="76919" x="7439025" y="3333750"/>
          <p14:tracePt t="76922" x="7415213" y="3333750"/>
          <p14:tracePt t="76940" x="7348538" y="3333750"/>
          <p14:tracePt t="76964" x="7224713" y="3333750"/>
          <p14:tracePt t="76982" x="7067550" y="3348038"/>
          <p14:tracePt t="76998" x="6934200" y="3371850"/>
          <p14:tracePt t="77044" x="6305550" y="3419475"/>
          <p14:tracePt t="77062" x="5962650" y="3448050"/>
          <p14:tracePt t="77064" x="5762625" y="3462338"/>
          <p14:tracePt t="77090" x="5200650" y="3500438"/>
          <p14:tracePt t="77109" x="4910138" y="3529013"/>
          <p14:tracePt t="77152" x="4719638" y="3543300"/>
          <p14:tracePt t="77170" x="4686300" y="3548063"/>
          <p14:tracePt t="77190" x="4676775" y="3552825"/>
          <p14:tracePt t="77219" x="4662488" y="3557588"/>
          <p14:tracePt t="77530" x="0" y="0"/>
        </p14:tracePtLst>
        <p14:tracePtLst>
          <p14:tracePt t="91124" x="4414838" y="3524250"/>
          <p14:tracePt t="91419" x="4429125" y="3519488"/>
          <p14:tracePt t="91421" x="4438650" y="3519488"/>
          <p14:tracePt t="91451" x="4462463" y="3514725"/>
          <p14:tracePt t="91470" x="4476750" y="3509963"/>
          <p14:tracePt t="91501" x="4576763" y="3500438"/>
          <p14:tracePt t="91506" x="4591050" y="3495675"/>
          <p14:tracePt t="91511" x="4605338" y="3495675"/>
          <p14:tracePt t="91533" x="4638675" y="3495675"/>
          <p14:tracePt t="91559" x="4672013" y="3490913"/>
          <p14:tracePt t="91578" x="4724400" y="3490913"/>
          <p14:tracePt t="91609" x="4862513" y="3490913"/>
          <p14:tracePt t="91641" x="4924425" y="3490913"/>
          <p14:tracePt t="91657" x="4967288" y="3490913"/>
          <p14:tracePt t="91686" x="5024438" y="3490913"/>
          <p14:tracePt t="91721" x="5086350" y="3490913"/>
          <p14:tracePt t="91756" x="5138738" y="3490913"/>
          <p14:tracePt t="91763" x="5162550" y="3490913"/>
          <p14:tracePt t="91806" x="5281613" y="3490913"/>
          <p14:tracePt t="91825" x="5338763" y="3490913"/>
          <p14:tracePt t="91856" x="5472113" y="3490913"/>
          <p14:tracePt t="91911" x="5738813" y="3490913"/>
          <p14:tracePt t="91918" x="5753100" y="3490913"/>
          <p14:tracePt t="91922" x="5767388" y="3490913"/>
          <p14:tracePt t="91938" x="5791200" y="3490913"/>
          <p14:tracePt t="91970" x="5886450" y="3490913"/>
          <p14:tracePt t="91985" x="5953125" y="3490913"/>
          <p14:tracePt t="92027" x="6105525" y="3490913"/>
          <p14:tracePt t="92031" x="6124575" y="3490913"/>
          <p14:tracePt t="92045" x="6167438" y="3490913"/>
          <p14:tracePt t="92075" x="6267450" y="3490913"/>
          <p14:tracePt t="92091" x="6329363" y="3490913"/>
          <p14:tracePt t="92124" x="6415088" y="3490913"/>
          <p14:tracePt t="92128" x="6438900" y="3490913"/>
          <p14:tracePt t="92135" x="6457950" y="3490913"/>
          <p14:tracePt t="92139" x="6486525" y="3490913"/>
          <p14:tracePt t="92151" x="6510338" y="3495675"/>
          <p14:tracePt t="92171" x="6591300" y="3500438"/>
          <p14:tracePt t="92201" x="6738938" y="3514725"/>
          <p14:tracePt t="92230" x="6862763" y="3519488"/>
          <p14:tracePt t="92247" x="6900863" y="3524250"/>
          <p14:tracePt t="92264" x="6919913" y="3524250"/>
          <p14:tracePt t="92267" x="6934200" y="3524250"/>
          <p14:tracePt t="92275" x="6948488" y="3524250"/>
          <p14:tracePt t="92293" x="6977063" y="3524250"/>
          <p14:tracePt t="92322" x="7067550" y="3524250"/>
          <p14:tracePt t="92359" x="7205663" y="3524250"/>
          <p14:tracePt t="92386" x="7234238" y="3524250"/>
          <p14:tracePt t="92389" x="7239000" y="3524250"/>
          <p14:tracePt t="92416" x="7258050" y="3524250"/>
          <p14:tracePt t="92420" x="7272338" y="3524250"/>
          <p14:tracePt t="92448" x="7334250" y="3524250"/>
          <p14:tracePt t="92480" x="7439025" y="3524250"/>
          <p14:tracePt t="92486" x="7486650" y="3524250"/>
          <p14:tracePt t="92527" x="7596188" y="3524250"/>
          <p14:tracePt t="92580" x="7615238" y="3524250"/>
          <p14:tracePt t="92590" x="7634288" y="3524250"/>
          <p14:tracePt t="92603" x="7639050" y="3524250"/>
          <p14:tracePt t="92606" x="7648575" y="3524250"/>
          <p14:tracePt t="92635" x="7653338" y="3524250"/>
          <p14:tracePt t="92857" x="7634288" y="3524250"/>
          <p14:tracePt t="92887" x="7519988" y="3567113"/>
          <p14:tracePt t="92908" x="7396163" y="3609975"/>
          <p14:tracePt t="92918" x="7377113" y="3614738"/>
          <p14:tracePt t="92930" x="7315200" y="3643313"/>
          <p14:tracePt t="92951" x="7272338" y="3652838"/>
          <p14:tracePt t="92967" x="7258050" y="3657600"/>
          <p14:tracePt t="92997" x="7224713" y="3662363"/>
          <p14:tracePt t="93029" x="7158038" y="3676650"/>
          <p14:tracePt t="93032" x="7124700" y="3690938"/>
          <p14:tracePt t="93042" x="7110413" y="3690938"/>
          <p14:tracePt t="93059" x="7072313" y="3700463"/>
          <p14:tracePt t="93063" x="7053263" y="3705225"/>
          <p14:tracePt t="93104" x="7034213" y="3709988"/>
          <p14:tracePt t="93168" x="7024688" y="3714750"/>
          <p14:tracePt t="93198" x="7019925" y="3719513"/>
          <p14:tracePt t="93451" x="7019925" y="3709988"/>
          <p14:tracePt t="93479" x="7024688" y="3709988"/>
          <p14:tracePt t="93513" x="7038975" y="3690938"/>
          <p14:tracePt t="93559" x="7062788" y="3657600"/>
          <p14:tracePt t="93593" x="7100888" y="3609975"/>
          <p14:tracePt t="93608" x="7119938" y="3590925"/>
          <p14:tracePt t="93638" x="7134225" y="3567113"/>
          <p14:tracePt t="93673" x="7205663" y="3505200"/>
          <p14:tracePt t="93702" x="7267575" y="3443288"/>
          <p14:tracePt t="93734" x="7310438" y="3405188"/>
          <p14:tracePt t="93779" x="7319963" y="3405188"/>
          <p14:tracePt t="93796" x="7334250" y="3400425"/>
          <p14:tracePt t="93816" x="7353300" y="3395663"/>
          <p14:tracePt t="93826" x="7353300" y="3390900"/>
          <p14:tracePt t="93830" x="7358063" y="3390900"/>
          <p14:tracePt t="93886" x="7377113" y="3390900"/>
          <p14:tracePt t="93921" x="7453313" y="3376613"/>
          <p14:tracePt t="93938" x="7467600" y="3376613"/>
          <p14:tracePt t="93953" x="7472363" y="3376613"/>
          <p14:tracePt t="93989" x="7581900" y="3376613"/>
          <p14:tracePt t="94011" x="7762875" y="3376613"/>
          <p14:tracePt t="94031" x="7934325" y="3376613"/>
          <p14:tracePt t="94046" x="7977188" y="3376613"/>
          <p14:tracePt t="94262" x="7967663" y="3376613"/>
          <p14:tracePt t="94294" x="7943850" y="3395663"/>
          <p14:tracePt t="94314" x="7929563" y="3405188"/>
          <p14:tracePt t="94321" x="7915275" y="3414713"/>
          <p14:tracePt t="94325" x="7905750" y="3414713"/>
          <p14:tracePt t="94329" x="7881938" y="3424238"/>
          <p14:tracePt t="94387" x="7824788" y="3448050"/>
          <p14:tracePt t="94418" x="7800975" y="3457575"/>
          <p14:tracePt t="94449" x="7743825" y="3467100"/>
          <p14:tracePt t="94453" x="7720013" y="3471863"/>
          <p14:tracePt t="94480" x="7653338" y="3481388"/>
          <p14:tracePt t="94511" x="7596188" y="3481388"/>
          <p14:tracePt t="94544" x="7519988" y="3481388"/>
          <p14:tracePt t="94548" x="7491413" y="3481388"/>
          <p14:tracePt t="94578" x="7439025" y="3481388"/>
          <p14:tracePt t="94622" x="7434263" y="3476625"/>
          <p14:tracePt t="94653" x="7415213" y="3471863"/>
          <p14:tracePt t="94666" x="7405688" y="3462338"/>
          <p14:tracePt t="94669" x="7396163" y="3452813"/>
          <p14:tracePt t="94690" x="7381875" y="3443288"/>
          <p14:tracePt t="94714" x="7381875" y="3438525"/>
          <p14:tracePt t="94765" x="7381875" y="3414713"/>
          <p14:tracePt t="94785" x="7381875" y="3390900"/>
          <p14:tracePt t="94808" x="7381875" y="3357563"/>
          <p14:tracePt t="94812" x="7381875" y="3348038"/>
          <p14:tracePt t="94825" x="7381875" y="3328988"/>
          <p14:tracePt t="94857" x="7381875" y="3314700"/>
          <p14:tracePt t="94874" x="7381875" y="3305175"/>
          <p14:tracePt t="94877" x="7381875" y="3300413"/>
          <p14:tracePt t="94908" x="7381875" y="3286125"/>
          <p14:tracePt t="94922" x="7391400" y="3271838"/>
          <p14:tracePt t="94939" x="7396163" y="3267075"/>
          <p14:tracePt t="94965" x="7410450" y="3248025"/>
          <p14:tracePt t="94967" x="7415213" y="3243263"/>
          <p14:tracePt t="94981" x="7415213" y="3238500"/>
          <p14:tracePt t="94984" x="7419975" y="3233738"/>
          <p14:tracePt t="95078" x="7439025" y="3228975"/>
          <p14:tracePt t="95154" x="7500938" y="3228975"/>
          <p14:tracePt t="95172" x="7596188" y="3228975"/>
          <p14:tracePt t="95203" x="7629525" y="3228975"/>
          <p14:tracePt t="95422" x="7653338" y="3238500"/>
          <p14:tracePt t="95439" x="7667625" y="3248025"/>
          <p14:tracePt t="95444" x="7677150" y="3252788"/>
          <p14:tracePt t="95449" x="7686675" y="3262313"/>
          <p14:tracePt t="95454" x="7700963" y="3271838"/>
          <p14:tracePt t="95470" x="7715250" y="3286125"/>
          <p14:tracePt t="95496" x="7767638" y="3319463"/>
          <p14:tracePt t="95499" x="7781925" y="3324225"/>
          <p14:tracePt t="95516" x="7805738" y="3333750"/>
          <p14:tracePt t="95558" x="7810500" y="3338513"/>
          <p14:tracePt t="95638" x="7810500" y="3352800"/>
          <p14:tracePt t="95760" x="7820025" y="3352800"/>
          <p14:tracePt t="95764" x="7824788" y="3352800"/>
          <p14:tracePt t="95780" x="7843838" y="3352800"/>
          <p14:tracePt t="95786" x="7848600" y="3352800"/>
          <p14:tracePt t="95814" x="7858125" y="3352800"/>
          <p14:tracePt t="95826" x="7877175" y="3352800"/>
          <p14:tracePt t="95859" x="7981950" y="3333750"/>
          <p14:tracePt t="95861" x="7991475" y="3328988"/>
          <p14:tracePt t="95876" x="8015288" y="3324225"/>
          <p14:tracePt t="95903" x="8020050" y="3319463"/>
          <p14:tracePt t="95950" x="8024813" y="3319463"/>
          <p14:tracePt t="95997" x="8029575" y="3314700"/>
          <p14:tracePt t="96166" x="8029575" y="3309938"/>
          <p14:tracePt t="96200" x="8029575" y="3305175"/>
          <p14:tracePt t="96245" x="8020050" y="3286125"/>
          <p14:tracePt t="96251" x="8010525" y="3281363"/>
          <p14:tracePt t="96280" x="7996238" y="3262313"/>
          <p14:tracePt t="96295" x="7986713" y="3248025"/>
          <p14:tracePt t="96326" x="7958138" y="3224213"/>
          <p14:tracePt t="96374" x="7924800" y="3205163"/>
          <p14:tracePt t="96395" x="7915275" y="3195638"/>
          <p14:tracePt t="96406" x="7910513" y="3195638"/>
          <p14:tracePt t="96409" x="7910513" y="3190875"/>
          <p14:tracePt t="96416" x="7905750" y="3186113"/>
          <p14:tracePt t="96453" x="7872413" y="3171825"/>
          <p14:tracePt t="96484" x="7853363" y="3167063"/>
          <p14:tracePt t="96560" x="7791450" y="3152775"/>
          <p14:tracePt t="96565" x="7772400" y="3152775"/>
          <p14:tracePt t="96608" x="7696200" y="3143250"/>
          <p14:tracePt t="96610" x="7681913" y="3138488"/>
          <p14:tracePt t="96707" x="7648575" y="3138488"/>
          <p14:tracePt t="96730" x="7620000" y="3143250"/>
          <p14:tracePt t="96768" x="7562850" y="3171825"/>
          <p14:tracePt t="96778" x="7548563" y="3176588"/>
          <p14:tracePt t="96783" x="7529513" y="3186113"/>
          <p14:tracePt t="96798" x="7496175" y="3209925"/>
          <p14:tracePt t="96808" x="7481888" y="3214688"/>
          <p14:tracePt t="96825" x="7467600" y="3228975"/>
          <p14:tracePt t="96830" x="7458075" y="3228975"/>
          <p14:tracePt t="96839" x="7453313" y="3233738"/>
          <p14:tracePt t="96888" x="7400925" y="3295650"/>
          <p14:tracePt t="96908" x="7381875" y="3328988"/>
          <p14:tracePt t="96941" x="7362825" y="3367088"/>
          <p14:tracePt t="96986" x="7362825" y="3390900"/>
          <p14:tracePt t="97028" x="7362825" y="3414713"/>
          <p14:tracePt t="97046" x="7377113" y="3448050"/>
          <p14:tracePt t="97062" x="7400925" y="3457575"/>
          <p14:tracePt t="97080" x="7439025" y="3476625"/>
          <p14:tracePt t="97087" x="7462838" y="3490913"/>
          <p14:tracePt t="97093" x="7481888" y="3500438"/>
          <p14:tracePt t="97122" x="7577138" y="3538538"/>
          <p14:tracePt t="97153" x="7677150" y="3590925"/>
          <p14:tracePt t="97171" x="7743825" y="3614738"/>
          <p14:tracePt t="97174" x="7767638" y="3619500"/>
          <p14:tracePt t="97206" x="7815263" y="3624263"/>
          <p14:tracePt t="97235" x="7834313" y="3619500"/>
          <p14:tracePt t="97264" x="7867650" y="3586163"/>
          <p14:tracePt t="97270" x="7881938" y="3581400"/>
          <p14:tracePt t="97293" x="7910513" y="3557588"/>
          <p14:tracePt t="97309" x="7939088" y="3543300"/>
          <p14:tracePt t="97316" x="7948613" y="3529013"/>
          <p14:tracePt t="97324" x="7958138" y="3524250"/>
          <p14:tracePt t="97340" x="7981950" y="3500438"/>
          <p14:tracePt t="97345" x="7991475" y="3490913"/>
          <p14:tracePt t="97355" x="7996238" y="3481388"/>
          <p14:tracePt t="97372" x="8005763" y="3467100"/>
          <p14:tracePt t="97376" x="8005763" y="3462338"/>
          <p14:tracePt t="97403" x="8015288" y="3438525"/>
          <p14:tracePt t="97421" x="8024813" y="3419475"/>
          <p14:tracePt t="97453" x="8034338" y="3390900"/>
          <p14:tracePt t="97458" x="8034338" y="3381375"/>
          <p14:tracePt t="97465" x="8034338" y="3376613"/>
          <p14:tracePt t="97512" x="8034338" y="3367088"/>
          <p14:tracePt t="97530" x="8034338" y="3357563"/>
          <p14:tracePt t="97534" x="8034338" y="3352800"/>
          <p14:tracePt t="97575" x="8029575" y="3333750"/>
          <p14:tracePt t="97577" x="8024813" y="3328988"/>
          <p14:tracePt t="97593" x="8020050" y="3324225"/>
          <p14:tracePt t="97598" x="8015288" y="3324225"/>
          <p14:tracePt t="97605" x="8010525" y="3324225"/>
          <p14:tracePt t="97613" x="8001000" y="3319463"/>
          <p14:tracePt t="97614" x="7991475" y="3314700"/>
          <p14:tracePt t="97637" x="7962900" y="3290888"/>
          <p14:tracePt t="97670" x="7910513" y="3262313"/>
          <p14:tracePt t="97688" x="7896225" y="3248025"/>
          <p14:tracePt t="97705" x="7867650" y="3233738"/>
          <p14:tracePt t="97722" x="7853363" y="3228975"/>
          <p14:tracePt t="97763" x="7810500" y="3209925"/>
          <p14:tracePt t="97767" x="7805738" y="3205163"/>
          <p14:tracePt t="97793" x="7777163" y="3195638"/>
          <p14:tracePt t="97795" x="7772400" y="3195638"/>
          <p14:tracePt t="97840" x="7734300" y="3181350"/>
          <p14:tracePt t="97857" x="7705725" y="3176588"/>
          <p14:tracePt t="97889" x="7686675" y="3176588"/>
          <p14:tracePt t="97910" x="7672388" y="3176588"/>
          <p14:tracePt t="97969" x="7662863" y="3176588"/>
          <p14:tracePt t="98013" x="7596188" y="3176588"/>
          <p14:tracePt t="98020" x="7577138" y="3176588"/>
          <p14:tracePt t="98042" x="7548563" y="3181350"/>
          <p14:tracePt t="98062" x="7529513" y="3190875"/>
          <p14:tracePt t="98093" x="7510463" y="3200400"/>
          <p14:tracePt t="98110" x="7496175" y="3205163"/>
          <p14:tracePt t="98126" x="7496175" y="3209925"/>
          <p14:tracePt t="98129" x="7491413" y="3214688"/>
          <p14:tracePt t="98174" x="7477125" y="3228975"/>
          <p14:tracePt t="98202" x="7472363" y="3233738"/>
          <p14:tracePt t="98220" x="7467600" y="3243263"/>
          <p14:tracePt t="98224" x="7462838" y="3243263"/>
          <p14:tracePt t="98234" x="7462838" y="3248025"/>
          <p14:tracePt t="98421" x="7462838" y="3262313"/>
          <p14:tracePt t="98465" x="7462838" y="3267075"/>
          <p14:tracePt t="98480" x="7462838" y="3271838"/>
          <p14:tracePt t="98511" x="7462838" y="3286125"/>
          <p14:tracePt t="98545" x="7477125" y="3314700"/>
          <p14:tracePt t="98552" x="7481888" y="3319463"/>
          <p14:tracePt t="98560" x="7481888" y="3324225"/>
          <p14:tracePt t="98575" x="7486650" y="3328988"/>
          <p14:tracePt t="98578" x="7486650" y="3333750"/>
          <p14:tracePt t="98606" x="7491413" y="3348038"/>
          <p14:tracePt t="98623" x="7496175" y="3371850"/>
          <p14:tracePt t="98640" x="7500938" y="3381375"/>
          <p14:tracePt t="98683" x="7510463" y="3414713"/>
          <p14:tracePt t="98714" x="7515225" y="3424238"/>
          <p14:tracePt t="98732" x="7524750" y="3424238"/>
          <p14:tracePt t="98765" x="7586663" y="3471863"/>
          <p14:tracePt t="98778" x="7610475" y="3486150"/>
          <p14:tracePt t="98809" x="7658100" y="3509963"/>
          <p14:tracePt t="98855" x="7662863" y="3509963"/>
          <p14:tracePt t="98908" x="7720013" y="3495675"/>
          <p14:tracePt t="98916" x="7734300" y="3490913"/>
          <p14:tracePt t="98920" x="7758113" y="3486150"/>
          <p14:tracePt t="98950" x="7834313" y="3448050"/>
          <p14:tracePt t="98980" x="7900988" y="3414713"/>
          <p14:tracePt t="98998" x="7924800" y="3400425"/>
          <p14:tracePt t="99019" x="7953375" y="3376613"/>
          <p14:tracePt t="99025" x="7958138" y="3376613"/>
          <p14:tracePt t="99058" x="7967663" y="3362325"/>
          <p14:tracePt t="99063" x="7972425" y="3352800"/>
          <p14:tracePt t="99104" x="7991475" y="3314700"/>
          <p14:tracePt t="99109" x="7991475" y="3309938"/>
          <p14:tracePt t="99127" x="7996238" y="3300413"/>
          <p14:tracePt t="99158" x="7996238" y="3290888"/>
          <p14:tracePt t="99260" x="7967663" y="3281363"/>
          <p14:tracePt t="99265" x="7939088" y="3271838"/>
          <p14:tracePt t="99280" x="7886700" y="3252788"/>
          <p14:tracePt t="99294" x="7848600" y="3238500"/>
          <p14:tracePt t="99313" x="7781925" y="3214688"/>
          <p14:tracePt t="99317" x="7772400" y="3214688"/>
          <p14:tracePt t="99328" x="7758113" y="3209925"/>
          <p14:tracePt t="99333" x="7753350" y="3209925"/>
          <p14:tracePt t="99341" x="7739063" y="3209925"/>
          <p14:tracePt t="99355" x="7715250" y="3205163"/>
          <p14:tracePt t="99373" x="7696200" y="3200400"/>
          <p14:tracePt t="99405" x="7615238" y="3195638"/>
          <p14:tracePt t="99450" x="7600950" y="3195638"/>
          <p14:tracePt t="99513" x="7539038" y="3195638"/>
          <p14:tracePt t="99534" x="7510463" y="3195638"/>
          <p14:tracePt t="99537" x="7510463" y="3200400"/>
          <p14:tracePt t="99551" x="7486650" y="3205163"/>
          <p14:tracePt t="99575" x="7443788" y="3219450"/>
          <p14:tracePt t="99580" x="7429500" y="3224213"/>
          <p14:tracePt t="99624" x="7410450" y="3233738"/>
          <p14:tracePt t="99703" x="7396163" y="3252788"/>
          <p14:tracePt t="99732" x="7381875" y="3267075"/>
          <p14:tracePt t="99778" x="7381875" y="3276600"/>
          <p14:tracePt t="99793" x="7372350" y="3286125"/>
          <p14:tracePt t="99825" x="7353300" y="3319463"/>
          <p14:tracePt t="99856" x="7339013" y="3333750"/>
          <p14:tracePt t="99886" x="7339013" y="3338513"/>
          <p14:tracePt t="99905" x="7334250" y="3338513"/>
          <p14:tracePt t="99938" x="7319963" y="3343275"/>
          <p14:tracePt t="99985" x="7262813" y="3348038"/>
          <p14:tracePt t="100016" x="7172325" y="3352800"/>
          <p14:tracePt t="100033" x="7124700" y="3357563"/>
          <p14:tracePt t="100043" x="7096125" y="3357563"/>
          <p14:tracePt t="100047" x="7086600" y="3357563"/>
          <p14:tracePt t="100065" x="7043738" y="3357563"/>
          <p14:tracePt t="100068" x="7034213" y="3362325"/>
          <p14:tracePt t="100076" x="7019925" y="3362325"/>
          <p14:tracePt t="100096" x="7000875" y="3367088"/>
          <p14:tracePt t="100102" x="6977063" y="3367088"/>
          <p14:tracePt t="100107" x="6958013" y="3371850"/>
          <p14:tracePt t="100112" x="6924675" y="3371850"/>
          <p14:tracePt t="100138" x="6862763" y="3386138"/>
          <p14:tracePt t="100154" x="6796088" y="3390900"/>
          <p14:tracePt t="100187" x="6734175" y="3400425"/>
          <p14:tracePt t="100202" x="6691313" y="3405188"/>
          <p14:tracePt t="100230" x="6653213" y="3409950"/>
          <p14:tracePt t="100263" x="6619875" y="3409950"/>
          <p14:tracePt t="100293" x="6577013" y="3409950"/>
          <p14:tracePt t="100343" x="6534150" y="3409950"/>
          <p14:tracePt t="100361" x="6438900" y="3400425"/>
          <p14:tracePt t="100405" x="6386513" y="3390900"/>
          <p14:tracePt t="100762" x="6367463" y="3395663"/>
          <p14:tracePt t="100766" x="6357938" y="3400425"/>
          <p14:tracePt t="100781" x="6348413" y="3400425"/>
          <p14:tracePt t="100799" x="6329363" y="3405188"/>
          <p14:tracePt t="100809" x="6324600" y="3409950"/>
          <p14:tracePt t="100825" x="6310313" y="3409950"/>
          <p14:tracePt t="100857" x="6234113" y="3409950"/>
          <p14:tracePt t="100874" x="6129338" y="3409950"/>
          <p14:tracePt t="100877" x="6072188" y="3409950"/>
          <p14:tracePt t="100887" x="6024563" y="3409950"/>
          <p14:tracePt t="100907" x="5981700" y="3409950"/>
          <p14:tracePt t="100911" x="5976938" y="3414713"/>
          <p14:tracePt t="100923" x="5967413" y="3414713"/>
          <p14:tracePt t="100982" x="5957888" y="3419475"/>
          <p14:tracePt t="101011" x="5876925" y="3443288"/>
          <p14:tracePt t="101015" x="5867400" y="3448050"/>
          <p14:tracePt t="101033" x="5862638" y="3452813"/>
          <p14:tracePt t="101204" x="5953125" y="3438525"/>
          <p14:tracePt t="101214" x="5981700" y="3438525"/>
          <p14:tracePt t="101230" x="6072188" y="3429000"/>
          <p14:tracePt t="101233" x="6119813" y="3424238"/>
          <p14:tracePt t="101249" x="6224588" y="3424238"/>
          <p14:tracePt t="101279" x="6472238" y="3424238"/>
          <p14:tracePt t="101294" x="6605588" y="3424238"/>
          <p14:tracePt t="101328" x="6891338" y="3424238"/>
          <p14:tracePt t="101378" x="7100888" y="3433763"/>
          <p14:tracePt t="101384" x="7119938" y="3438525"/>
          <p14:tracePt t="101390" x="7134225" y="3443288"/>
          <p14:tracePt t="101409" x="7186613" y="3448050"/>
          <p14:tracePt t="101416" x="7215188" y="3452813"/>
          <p14:tracePt t="101420" x="7253288" y="3452813"/>
          <p14:tracePt t="101425" x="7277100" y="3452813"/>
          <p14:tracePt t="101433" x="7310438" y="3452813"/>
          <p14:tracePt t="101450" x="7353300" y="3452813"/>
          <p14:tracePt t="101454" x="7377113" y="3452813"/>
          <p14:tracePt t="101512" x="7458075" y="3452813"/>
          <p14:tracePt t="101515" x="7481888" y="3452813"/>
          <p14:tracePt t="101531" x="7510463" y="3452813"/>
          <p14:tracePt t="101540" x="7539038" y="3452813"/>
          <p14:tracePt t="101547" x="7548563" y="3452813"/>
          <p14:tracePt t="101575" x="7591425" y="3452813"/>
          <p14:tracePt t="101624" x="7610475" y="3452813"/>
          <p14:tracePt t="101655" x="7643813" y="3452813"/>
          <p14:tracePt t="101657" x="7653338" y="3452813"/>
          <p14:tracePt t="101687" x="7672388" y="3452813"/>
          <p14:tracePt t="101776" x="7691438" y="3452813"/>
          <p14:tracePt t="102357" x="7681913" y="3448050"/>
          <p14:tracePt t="102387" x="7677150" y="3448050"/>
          <p14:tracePt t="102417" x="7653338" y="3443288"/>
          <p14:tracePt t="102448" x="7577138" y="3424238"/>
          <p14:tracePt t="102453" x="7553325" y="3424238"/>
          <p14:tracePt t="102469" x="7500938" y="3409950"/>
          <p14:tracePt t="102486" x="7462838" y="3405188"/>
          <p14:tracePt t="102502" x="7453313" y="3405188"/>
          <p14:tracePt t="102511" x="7448550" y="3405188"/>
          <p14:tracePt t="102578" x="7424738" y="3405188"/>
          <p14:tracePt t="102593" x="7400925" y="3405188"/>
          <p14:tracePt t="102610" x="7367588" y="3405188"/>
          <p14:tracePt t="102627" x="7353300" y="3405188"/>
          <p14:tracePt t="102639" x="7348538" y="3405188"/>
          <p14:tracePt t="102643" x="7343775" y="3405188"/>
          <p14:tracePt t="102688" x="7310438" y="3414713"/>
          <p14:tracePt t="102693" x="7296150" y="3414713"/>
          <p14:tracePt t="102707" x="7277100" y="3424238"/>
          <p14:tracePt t="102715" x="7272338" y="3429000"/>
          <p14:tracePt t="102733" x="7262813" y="3433763"/>
          <p14:tracePt t="102824" x="7239000" y="3462338"/>
          <p14:tracePt t="102842" x="7200900" y="3505200"/>
          <p14:tracePt t="102875" x="7138988" y="3581400"/>
          <p14:tracePt t="102894" x="7110413" y="3605213"/>
          <p14:tracePt t="102910" x="7067550" y="3648075"/>
          <p14:tracePt t="102917" x="7043738" y="3676650"/>
          <p14:tracePt t="102924" x="7034213" y="3686175"/>
          <p14:tracePt t="102928" x="7024688" y="3690938"/>
          <p14:tracePt t="102950" x="7019925" y="3700463"/>
          <p14:tracePt t="103203" x="7038975" y="3686175"/>
          <p14:tracePt t="103268" x="7058025" y="3686175"/>
          <p14:tracePt t="103272" x="7062788" y="3681413"/>
          <p14:tracePt t="103279" x="7077075" y="3681413"/>
          <p14:tracePt t="103293" x="7096125" y="3676650"/>
          <p14:tracePt t="103325" x="7129463" y="3667125"/>
          <p14:tracePt t="103359" x="7258050" y="3657600"/>
          <p14:tracePt t="103391" x="7419975" y="3633788"/>
          <p14:tracePt t="103421" x="7467600" y="3633788"/>
          <p14:tracePt t="103470" x="7467600" y="3638550"/>
          <p14:tracePt t="103484" x="7472363" y="3657600"/>
          <p14:tracePt t="103500" x="7472363" y="3671888"/>
          <p14:tracePt t="103530" x="7472363" y="3705225"/>
          <p14:tracePt t="103532" x="7472363" y="3714750"/>
          <p14:tracePt t="103578" x="7372350" y="3814763"/>
          <p14:tracePt t="103585" x="7339013" y="3838575"/>
          <p14:tracePt t="103607" x="7210425" y="3919538"/>
          <p14:tracePt t="103611" x="7148513" y="3957638"/>
          <p14:tracePt t="103636" x="6867525" y="4110038"/>
          <p14:tracePt t="103641" x="6724650" y="4176713"/>
          <p14:tracePt t="103644" x="6634163" y="4210050"/>
          <p14:tracePt t="103659" x="6457950" y="4281488"/>
          <p14:tracePt t="103683" x="6315075" y="4348163"/>
          <p14:tracePt t="103711" x="6191250" y="4381500"/>
          <p14:tracePt t="103731" x="6081713" y="4400550"/>
          <p14:tracePt t="103752" x="5910263" y="4414838"/>
          <p14:tracePt t="103765" x="5791200" y="4429125"/>
          <p14:tracePt t="103811" x="5262563" y="4486275"/>
          <p14:tracePt t="103840" x="4933950" y="4519613"/>
          <p14:tracePt t="103859" x="4676775" y="4533900"/>
          <p14:tracePt t="103895" x="4229100" y="4581525"/>
          <p14:tracePt t="103901" x="4181475" y="4581525"/>
          <p14:tracePt t="103910" x="4076700" y="4591050"/>
          <p14:tracePt t="103918" x="3976688" y="4600575"/>
          <p14:tracePt t="103925" x="3857625" y="4600575"/>
          <p14:tracePt t="103929" x="3810000" y="4600575"/>
          <p14:tracePt t="103940" x="3681413" y="4600575"/>
          <p14:tracePt t="103984" x="3000375" y="4600575"/>
          <p14:tracePt t="104001" x="2833688" y="4600575"/>
          <p14:tracePt t="104012" x="2719388" y="4600575"/>
          <p14:tracePt t="104016" x="2671763" y="4600575"/>
          <p14:tracePt t="104032" x="2481263" y="4600575"/>
          <p14:tracePt t="104067" x="2176463" y="4600575"/>
          <p14:tracePt t="104091" x="2019300" y="4600575"/>
          <p14:tracePt t="104096" x="1971675" y="4600575"/>
          <p14:tracePt t="104121" x="1857375" y="4600575"/>
          <p14:tracePt t="104151" x="1809750" y="4600575"/>
          <p14:tracePt t="104202" x="1781175" y="4600575"/>
          <p14:tracePt t="104221" x="1738313" y="4600575"/>
          <p14:tracePt t="104224" x="1719263" y="4600575"/>
          <p14:tracePt t="104235" x="1695450" y="4600575"/>
          <p14:tracePt t="104237" x="1676400" y="4600575"/>
          <p14:tracePt t="104245" x="1657350" y="4600575"/>
          <p14:tracePt t="104262" x="1633538" y="4600575"/>
          <p14:tracePt t="104285" x="1604963" y="4600575"/>
          <p14:tracePt t="104294" x="1595438" y="4595813"/>
          <p14:tracePt t="104312" x="1590675" y="4595813"/>
          <p14:tracePt t="104670" x="1638300" y="4572000"/>
          <p14:tracePt t="104703" x="1866900" y="4529138"/>
          <p14:tracePt t="104706" x="1914525" y="4529138"/>
          <p14:tracePt t="104717" x="2019300" y="4519613"/>
          <p14:tracePt t="104733" x="2319338" y="4505325"/>
          <p14:tracePt t="104766" x="2609850" y="4505325"/>
          <p14:tracePt t="104794" x="2867025" y="4505325"/>
          <p14:tracePt t="104814" x="3000375" y="4505325"/>
          <p14:tracePt t="104825" x="3071813" y="4505325"/>
          <p14:tracePt t="104844" x="3128963" y="4514850"/>
          <p14:tracePt t="104848" x="3167063" y="4524375"/>
          <p14:tracePt t="104854" x="3195638" y="4529138"/>
          <p14:tracePt t="104862" x="3233738" y="4533900"/>
          <p14:tracePt t="104897" x="3376613" y="4548188"/>
          <p14:tracePt t="104904" x="3424238" y="4548188"/>
          <p14:tracePt t="104910" x="3443288" y="4548188"/>
          <p14:tracePt t="104916" x="3486150" y="4548188"/>
          <p14:tracePt t="104927" x="3562350" y="4548188"/>
          <p14:tracePt t="104965" x="3695700" y="4548188"/>
          <p14:tracePt t="104981" x="3714750" y="4548188"/>
          <p14:tracePt t="105032" x="3724275" y="4548188"/>
          <p14:tracePt t="105042" x="3729038" y="4548188"/>
          <p14:tracePt t="105075" x="3800475" y="4548188"/>
          <p14:tracePt t="105079" x="3814763" y="4548188"/>
          <p14:tracePt t="105096" x="3848100" y="4548188"/>
          <p14:tracePt t="105140" x="3938588" y="4548188"/>
          <p14:tracePt t="105160" x="3967163" y="4548188"/>
          <p14:tracePt t="105261" x="4029075" y="4548188"/>
          <p14:tracePt t="105266" x="4043363" y="4548188"/>
          <p14:tracePt t="105283" x="4057650" y="4548188"/>
          <p14:tracePt t="105341" x="4062413" y="4548188"/>
          <p14:tracePt t="105389" x="4100513" y="4548188"/>
          <p14:tracePt t="105394" x="4105275" y="4548188"/>
          <p14:tracePt t="105483" x="4143375" y="4548188"/>
          <p14:tracePt t="105503" x="4224338" y="4548188"/>
          <p14:tracePt t="105509" x="4243388" y="4543425"/>
          <p14:tracePt t="105515" x="4281488" y="4543425"/>
          <p14:tracePt t="105519" x="4324350" y="4533900"/>
          <p14:tracePt t="105564" x="4471988" y="4514850"/>
          <p14:tracePt t="105567" x="4514850" y="4510088"/>
          <p14:tracePt t="105573" x="4533900" y="4510088"/>
          <p14:tracePt t="105606" x="4733925" y="4471988"/>
          <p14:tracePt t="105610" x="4767263" y="4471988"/>
          <p14:tracePt t="105653" x="4905375" y="4438650"/>
          <p14:tracePt t="105656" x="4914900" y="4433888"/>
          <p14:tracePt t="105671" x="4924425" y="4429125"/>
          <p14:tracePt t="105700" x="4943475" y="4419600"/>
          <p14:tracePt t="105724" x="4972050" y="4400550"/>
          <p14:tracePt t="105827" x="4995863" y="4391025"/>
          <p14:tracePt t="105858" x="5000625" y="4386263"/>
          <p14:tracePt t="105964" x="5138738" y="4333875"/>
          <p14:tracePt t="105970" x="5181600" y="4324350"/>
          <p14:tracePt t="105983" x="5229225" y="4310063"/>
          <p14:tracePt t="105985" x="5272088" y="4305300"/>
          <p14:tracePt t="105996" x="5319713" y="4300538"/>
          <p14:tracePt t="106013" x="5438775" y="4276725"/>
          <p14:tracePt t="106017" x="5514975" y="4267200"/>
          <p14:tracePt t="106047" x="5829300" y="4238625"/>
          <p14:tracePt t="106077" x="5953125" y="4219575"/>
          <p14:tracePt t="106141" x="6005513" y="4214813"/>
          <p14:tracePt t="106158" x="6119813" y="4186238"/>
          <p14:tracePt t="106168" x="6157913" y="4171950"/>
          <p14:tracePt t="106185" x="6229350" y="4162425"/>
          <p14:tracePt t="106188" x="6253163" y="4148138"/>
          <p14:tracePt t="106205" x="6281738" y="4138613"/>
          <p14:tracePt t="106250" x="6291263" y="4133850"/>
          <p14:tracePt t="106263" x="6305550" y="4129088"/>
          <p14:tracePt t="106294" x="6353175" y="4105275"/>
          <p14:tracePt t="106300" x="6357938" y="4100513"/>
          <p14:tracePt t="106308" x="6367463" y="4095750"/>
          <p14:tracePt t="106386" x="6400800" y="4076700"/>
          <p14:tracePt t="106404" x="6410325" y="4067175"/>
          <p14:tracePt t="106408" x="6419850" y="4057650"/>
          <p14:tracePt t="106450" x="6429375" y="4043363"/>
          <p14:tracePt t="107009" x="6429375" y="4038600"/>
          <p14:tracePt t="107729" x="6405563" y="4052888"/>
          <p14:tracePt t="107746" x="6367463" y="4062413"/>
          <p14:tracePt t="107785" x="6234113" y="4100513"/>
          <p14:tracePt t="107810" x="6157913" y="4119563"/>
          <p14:tracePt t="107829" x="6105525" y="4129088"/>
          <p14:tracePt t="107832" x="6072188" y="4138613"/>
          <p14:tracePt t="107856" x="5991225" y="4143375"/>
          <p14:tracePt t="107892" x="5767388" y="4167188"/>
          <p14:tracePt t="107919" x="5553075" y="4186238"/>
          <p14:tracePt t="107923" x="5476875" y="4205288"/>
          <p14:tracePt t="107957" x="5072063" y="4267200"/>
          <p14:tracePt t="107969" x="5014913" y="4271963"/>
          <p14:tracePt t="108000" x="4714875" y="4310063"/>
          <p14:tracePt t="108012" x="4572000" y="4333875"/>
          <p14:tracePt t="108031" x="4395788" y="4357688"/>
          <p14:tracePt t="108060" x="4095750" y="4410075"/>
          <p14:tracePt t="108079" x="3905250" y="4443413"/>
          <p14:tracePt t="108091" x="3833813" y="4457700"/>
          <p14:tracePt t="108097" x="3786188" y="4462463"/>
          <p14:tracePt t="108103" x="3709988" y="4481513"/>
          <p14:tracePt t="108110" x="3657600" y="4486275"/>
          <p14:tracePt t="108127" x="3529013" y="4514850"/>
          <p14:tracePt t="108138" x="3414713" y="4529138"/>
          <p14:tracePt t="108157" x="3314700" y="4552950"/>
          <p14:tracePt t="108161" x="3267075" y="4567238"/>
          <p14:tracePt t="108172" x="3233738" y="4572000"/>
          <p14:tracePt t="108175" x="3209925" y="4576763"/>
          <p14:tracePt t="108202" x="3176588" y="4586288"/>
          <p14:tracePt t="108265" x="3167063" y="4586288"/>
          <p14:tracePt t="108278" x="3133725" y="4591050"/>
          <p14:tracePt t="108279" x="3119438" y="4591050"/>
          <p14:tracePt t="108295" x="3100388" y="4600575"/>
          <p14:tracePt t="108312" x="3086100" y="4600575"/>
          <p14:tracePt t="108341" x="3081338" y="4600575"/>
          <p14:tracePt t="108387" x="3067050" y="4600575"/>
          <p14:tracePt t="108440" x="3057525" y="4600575"/>
          <p14:tracePt t="109466" x="3062288" y="4572000"/>
          <p14:tracePt t="109488" x="3071813" y="4548188"/>
          <p14:tracePt t="109542" x="3095625" y="4481513"/>
          <p14:tracePt t="109575" x="3138488" y="4414838"/>
          <p14:tracePt t="109578" x="3143250" y="4400550"/>
          <p14:tracePt t="109612" x="3143250" y="4371975"/>
          <p14:tracePt t="110066" x="3143250" y="4381500"/>
          <p14:tracePt t="110106" x="3138488" y="4433888"/>
          <p14:tracePt t="110110" x="3133725" y="4452938"/>
          <p14:tracePt t="110127" x="3114675" y="4491038"/>
          <p14:tracePt t="110158" x="3081338" y="4605338"/>
          <p14:tracePt t="110174" x="3067050" y="4638675"/>
          <p14:tracePt t="110206" x="3067050" y="4667250"/>
          <p14:tracePt t="110279" x="3243263" y="4662488"/>
          <p14:tracePt t="110296" x="3443288" y="4633913"/>
          <p14:tracePt t="110330" x="3938588" y="4619625"/>
          <p14:tracePt t="110356" x="4043363" y="4619625"/>
          <p14:tracePt t="110389" x="4057650" y="4619625"/>
          <p14:tracePt t="110409" x="4071938" y="4619625"/>
          <p14:tracePt t="110416" x="4081463" y="4619625"/>
          <p14:tracePt t="110421" x="4090988" y="4619625"/>
          <p14:tracePt t="110426" x="4105275" y="4624388"/>
          <p14:tracePt t="110435" x="4114800" y="4624388"/>
          <p14:tracePt t="110450" x="4133850" y="4633913"/>
          <p14:tracePt t="110455" x="4143375" y="4638675"/>
          <p14:tracePt t="110482" x="4162425" y="4648200"/>
          <p14:tracePt t="110497" x="4162425" y="4652963"/>
          <p14:tracePt t="110545" x="4181475" y="4657725"/>
          <p14:tracePt t="110563" x="4200525" y="4657725"/>
          <p14:tracePt t="110568" x="4214813" y="4657725"/>
          <p14:tracePt t="110586" x="4243388" y="4657725"/>
          <p14:tracePt t="110593" x="4252913" y="4657725"/>
          <p14:tracePt t="110608" x="4271963" y="4657725"/>
          <p14:tracePt t="110624" x="4291013" y="4657725"/>
          <p14:tracePt t="110652" x="4381500" y="4662488"/>
          <p14:tracePt t="110672" x="4548188" y="4662488"/>
          <p14:tracePt t="110686" x="4552950" y="4662488"/>
          <p14:tracePt t="111142" x="4552950" y="4667250"/>
          <p14:tracePt t="111142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2CE283D-4352-40E7-BB79-CDF73B502A31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8869A9F-7C63-487D-A045-C9AFA54FC7CC}" type="slidenum">
              <a:rPr lang="en-US" altLang="zh-CN"/>
              <a:pPr>
                <a:defRPr/>
              </a:pPr>
              <a:t>2</a:t>
            </a:fld>
            <a:endParaRPr lang="en-US" altLang="zh-CN"/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1 </a:t>
            </a:r>
            <a:r>
              <a:rPr lang="zh-CN" altLang="en-US" smtClean="0"/>
              <a:t>引言</a:t>
            </a:r>
          </a:p>
        </p:txBody>
      </p:sp>
      <p:sp>
        <p:nvSpPr>
          <p:cNvPr id="51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11725"/>
          </a:xfrm>
        </p:spPr>
        <p:txBody>
          <a:bodyPr/>
          <a:lstStyle/>
          <a:p>
            <a:pPr eaLnBrk="1" hangingPunct="1">
              <a:spcAft>
                <a:spcPct val="20000"/>
              </a:spcAft>
            </a:pPr>
            <a:r>
              <a:rPr lang="zh-CN" altLang="en-US" sz="2400" dirty="0" smtClean="0"/>
              <a:t>计算思维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dirty="0" smtClean="0"/>
              <a:t>	</a:t>
            </a:r>
            <a:r>
              <a:rPr lang="en-US" altLang="zh-CN" sz="2400" dirty="0" smtClean="0"/>
              <a:t>(1) </a:t>
            </a:r>
            <a:r>
              <a:rPr lang="zh-CN" altLang="en-US" sz="2400" dirty="0" smtClean="0"/>
              <a:t>开发约定</a:t>
            </a:r>
            <a:r>
              <a:rPr lang="zh-CN" altLang="en-US" sz="2400" dirty="0" smtClean="0"/>
              <a:t>（</a:t>
            </a:r>
            <a:r>
              <a:rPr lang="zh-CN" altLang="en-US" sz="2400" dirty="0"/>
              <a:t>前置</a:t>
            </a:r>
            <a:r>
              <a:rPr lang="zh-CN" altLang="en-US" sz="2400" dirty="0" smtClean="0"/>
              <a:t>条件</a:t>
            </a:r>
            <a:r>
              <a:rPr lang="zh-CN" altLang="en-US" sz="2400" dirty="0" smtClean="0"/>
              <a:t>、后置条件、断言和循环</a:t>
            </a:r>
            <a:r>
              <a:rPr lang="zh-CN" altLang="en-US" sz="2400" dirty="0" smtClean="0"/>
              <a:t>不变量）</a:t>
            </a:r>
            <a:r>
              <a:rPr lang="zh-CN" altLang="en-US" sz="2400" dirty="0" smtClean="0"/>
              <a:t>来创建安全和正确的命令式程序。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dirty="0" smtClean="0"/>
              <a:t>	</a:t>
            </a:r>
            <a:r>
              <a:rPr lang="en-US" altLang="zh-CN" sz="2400" dirty="0" smtClean="0"/>
              <a:t>(2) </a:t>
            </a:r>
            <a:r>
              <a:rPr lang="zh-CN" altLang="en-US" sz="2400" dirty="0" smtClean="0"/>
              <a:t>利用有序性</a:t>
            </a:r>
            <a:r>
              <a:rPr lang="en-US" altLang="zh-CN" sz="2400" dirty="0" smtClean="0"/>
              <a:t>(</a:t>
            </a:r>
            <a:r>
              <a:rPr lang="zh-CN" altLang="en-US" sz="2400" dirty="0" smtClean="0"/>
              <a:t>已排序数据</a:t>
            </a:r>
            <a:r>
              <a:rPr lang="en-US" altLang="zh-CN" sz="2400" dirty="0" smtClean="0"/>
              <a:t>) </a:t>
            </a:r>
            <a:r>
              <a:rPr lang="zh-CN" altLang="en-US" sz="2400" dirty="0" smtClean="0"/>
              <a:t>来解决问题。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dirty="0" smtClean="0"/>
              <a:t>	</a:t>
            </a:r>
            <a:r>
              <a:rPr lang="en-US" altLang="zh-CN" sz="2400" dirty="0" smtClean="0"/>
              <a:t>(3) </a:t>
            </a:r>
            <a:r>
              <a:rPr lang="zh-CN" altLang="en-US" sz="2400" dirty="0" smtClean="0"/>
              <a:t>识别规范和实现之间的区别。</a:t>
            </a:r>
          </a:p>
          <a:p>
            <a:pPr eaLnBrk="1" hangingPunct="1">
              <a:spcAft>
                <a:spcPct val="20000"/>
              </a:spcAft>
            </a:pPr>
            <a:r>
              <a:rPr lang="zh-CN" altLang="en-US" sz="2400" dirty="0" smtClean="0"/>
              <a:t>算法和数据结构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dirty="0" smtClean="0"/>
              <a:t>	描述线性查找。</a:t>
            </a:r>
          </a:p>
          <a:p>
            <a:pPr eaLnBrk="1" hangingPunct="1">
              <a:spcAft>
                <a:spcPct val="20000"/>
              </a:spcAft>
            </a:pPr>
            <a:r>
              <a:rPr lang="zh-CN" altLang="en-US" sz="2400" dirty="0" smtClean="0"/>
              <a:t>编程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dirty="0" smtClean="0"/>
              <a:t>	我们在这一讲将练习深度编程。识别、描述和有效地使用“短路”布尔运算。</a:t>
            </a: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486"/>
    </mc:Choice>
    <mc:Fallback>
      <p:transition spd="slow" advTm="50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2D4A341-3DF7-45A9-966A-5B72BAED3D7B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4F1964C-D503-4A39-BCB7-6C93AF5EF6FE}" type="slidenum">
              <a:rPr lang="en-US" altLang="zh-CN"/>
              <a:pPr>
                <a:defRPr/>
              </a:pPr>
              <a:t>3</a:t>
            </a:fld>
            <a:endParaRPr lang="en-US" altLang="zh-CN"/>
          </a:p>
        </p:txBody>
      </p:sp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2 </a:t>
            </a:r>
            <a:r>
              <a:rPr lang="zh-CN" altLang="en-US" smtClean="0"/>
              <a:t>无序数组里的线性查找</a:t>
            </a:r>
          </a:p>
        </p:txBody>
      </p:sp>
      <p:sp>
        <p:nvSpPr>
          <p:cNvPr id="61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229600" cy="4911725"/>
          </a:xfrm>
        </p:spPr>
        <p:txBody>
          <a:bodyPr/>
          <a:lstStyle/>
          <a:p>
            <a:pPr eaLnBrk="1" hangingPunct="1"/>
            <a:r>
              <a:rPr lang="zh-CN" altLang="en-US" sz="2400" smtClean="0"/>
              <a:t>判断元素</a:t>
            </a:r>
            <a:r>
              <a:rPr lang="en-US" altLang="zh-CN" sz="2400" smtClean="0"/>
              <a:t>x</a:t>
            </a:r>
            <a:r>
              <a:rPr lang="zh-CN" altLang="en-US" sz="2400" smtClean="0"/>
              <a:t>是否在数组</a:t>
            </a:r>
            <a:r>
              <a:rPr lang="en-US" altLang="zh-CN" sz="2400" smtClean="0"/>
              <a:t>A</a:t>
            </a:r>
            <a:r>
              <a:rPr lang="zh-CN" altLang="en-US" sz="2400" smtClean="0"/>
              <a:t>中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smtClean="0"/>
              <a:t>	</a:t>
            </a:r>
            <a:r>
              <a:rPr lang="en-US" altLang="zh-CN" sz="2400" smtClean="0"/>
              <a:t>bool is_in(int x, int[ ] A, int lower, int upper)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</a:t>
            </a:r>
            <a:r>
              <a:rPr lang="en-US" altLang="zh-CN" sz="2400" smtClean="0">
                <a:solidFill>
                  <a:srgbClr val="FF0000"/>
                </a:solidFill>
              </a:rPr>
              <a:t>//@requires 0 &lt;= lower &amp;&amp; lower &lt;= upper &amp;&amp; upper &lt;= \length(A);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for (int i = lower; i &lt; upper; i++)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  </a:t>
            </a:r>
            <a:r>
              <a:rPr lang="en-US" altLang="zh-CN" sz="2400" smtClean="0">
                <a:solidFill>
                  <a:srgbClr val="FF0000"/>
                </a:solidFill>
              </a:rPr>
              <a:t>//@loop_invariant lower &lt;= i &amp;&amp; i &lt;= upper;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  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    if (A[i] == x) return true;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 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return false;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}</a:t>
            </a:r>
          </a:p>
        </p:txBody>
      </p:sp>
      <p:pic>
        <p:nvPicPr>
          <p:cNvPr id="14" name="音频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558"/>
    </mc:Choice>
    <mc:Fallback>
      <p:transition spd="slow" advTm="162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027" x="4291013" y="3624263"/>
          <p14:tracePt t="21187" x="4148138" y="3681413"/>
          <p14:tracePt t="21218" x="4000500" y="3743325"/>
          <p14:tracePt t="21237" x="3876675" y="3776663"/>
          <p14:tracePt t="21247" x="3848100" y="3790950"/>
          <p14:tracePt t="21279" x="3733800" y="3814763"/>
          <p14:tracePt t="21310" x="3567113" y="3862388"/>
          <p14:tracePt t="21340" x="3400425" y="3881438"/>
          <p14:tracePt t="21342" x="3352800" y="3881438"/>
          <p14:tracePt t="21355" x="3324225" y="3881438"/>
          <p14:tracePt t="21357" x="3281363" y="3881438"/>
          <p14:tracePt t="21373" x="3224213" y="3881438"/>
          <p14:tracePt t="21406" x="3143250" y="3881438"/>
          <p14:tracePt t="21436" x="3090863" y="3881438"/>
          <p14:tracePt t="21453" x="3076575" y="3881438"/>
          <p14:tracePt t="21497" x="3038475" y="3881438"/>
          <p14:tracePt t="21535" x="2914650" y="3843338"/>
          <p14:tracePt t="21546" x="2838450" y="3819525"/>
          <p14:tracePt t="21560" x="2767013" y="3790950"/>
          <p14:tracePt t="21592" x="2681288" y="3757613"/>
          <p14:tracePt t="21623" x="2609850" y="3733800"/>
          <p14:tracePt t="21655" x="2571750" y="3719513"/>
          <p14:tracePt t="21658" x="2562225" y="3714750"/>
          <p14:tracePt t="21668" x="2547938" y="3709988"/>
          <p14:tracePt t="21705" x="2486025" y="3686175"/>
          <p14:tracePt t="21737" x="2457450" y="3671888"/>
          <p14:tracePt t="21748" x="2447925" y="3667125"/>
          <p14:tracePt t="21777" x="2419350" y="3648075"/>
          <p14:tracePt t="21795" x="2381250" y="3633788"/>
          <p14:tracePt t="21945" x="2271713" y="3476625"/>
          <p14:tracePt t="21968" x="2271713" y="3462338"/>
          <p14:tracePt t="22001" x="2290763" y="3395663"/>
          <p14:tracePt t="22002" x="2300288" y="3386138"/>
          <p14:tracePt t="22037" x="2343150" y="3343275"/>
          <p14:tracePt t="22060" x="2386013" y="3319463"/>
          <p14:tracePt t="22062" x="2395538" y="3305175"/>
          <p14:tracePt t="22075" x="2414588" y="3295650"/>
          <p14:tracePt t="22077" x="2428875" y="3286125"/>
          <p14:tracePt t="22091" x="2443163" y="3281363"/>
          <p14:tracePt t="22094" x="2466975" y="3267075"/>
          <p14:tracePt t="22122" x="2538413" y="3248025"/>
          <p14:tracePt t="22153" x="2576513" y="3238500"/>
          <p14:tracePt t="22172" x="2581275" y="3238500"/>
          <p14:tracePt t="22218" x="2605088" y="3238500"/>
          <p14:tracePt t="22249" x="2752725" y="3252788"/>
          <p14:tracePt t="22251" x="2809875" y="3262313"/>
          <p14:tracePt t="22262" x="2881313" y="3276600"/>
          <p14:tracePt t="22278" x="3000375" y="3314700"/>
          <p14:tracePt t="22280" x="3048000" y="3328988"/>
          <p14:tracePt t="22295" x="3105150" y="3352800"/>
          <p14:tracePt t="22326" x="3157538" y="3376613"/>
          <p14:tracePt t="22358" x="3181350" y="3405188"/>
          <p14:tracePt t="22389" x="3214688" y="3448050"/>
          <p14:tracePt t="22424" x="3271838" y="3533775"/>
          <p14:tracePt t="22458" x="3309938" y="3609975"/>
          <p14:tracePt t="22487" x="3348038" y="3709988"/>
          <p14:tracePt t="22518" x="3371850" y="3795713"/>
          <p14:tracePt t="22545" x="3390900" y="3890963"/>
          <p14:tracePt t="22577" x="3400425" y="3990975"/>
          <p14:tracePt t="22579" x="3400425" y="4000500"/>
          <p14:tracePt t="22590" x="3400425" y="4029075"/>
          <p14:tracePt t="22623" x="3400425" y="4105275"/>
          <p14:tracePt t="22625" x="3400425" y="4143375"/>
          <p14:tracePt t="22637" x="3400425" y="4171950"/>
          <p14:tracePt t="22669" x="3400425" y="4295775"/>
          <p14:tracePt t="22670" x="3400425" y="4348163"/>
          <p14:tracePt t="22707" x="3381375" y="4486275"/>
          <p14:tracePt t="22739" x="3343275" y="4610100"/>
          <p14:tracePt t="22779" x="3290888" y="4691063"/>
          <p14:tracePt t="22809" x="3224213" y="4795838"/>
          <p14:tracePt t="22843" x="3143250" y="4881563"/>
          <p14:tracePt t="22872" x="3000375" y="5005388"/>
          <p14:tracePt t="22919" x="2824163" y="5114925"/>
          <p14:tracePt t="22955" x="2686050" y="5153025"/>
          <p14:tracePt t="22988" x="2638425" y="5162550"/>
          <p14:tracePt t="23019" x="2624138" y="5167313"/>
          <p14:tracePt t="23051" x="2519363" y="5167313"/>
          <p14:tracePt t="23092" x="2328863" y="5167313"/>
          <p14:tracePt t="23122" x="2209800" y="5167313"/>
          <p14:tracePt t="23152" x="2181225" y="5167313"/>
          <p14:tracePt t="23190" x="2152650" y="5138738"/>
          <p14:tracePt t="23220" x="2095500" y="5095875"/>
          <p14:tracePt t="23252" x="2005013" y="5038725"/>
          <p14:tracePt t="23280" x="1914525" y="4967288"/>
          <p14:tracePt t="23310" x="1833563" y="4872038"/>
          <p14:tracePt t="23340" x="1757363" y="4786313"/>
          <p14:tracePt t="23373" x="1685925" y="4681538"/>
          <p14:tracePt t="23402" x="1628775" y="4552950"/>
          <p14:tracePt t="23419" x="1595438" y="4457700"/>
          <p14:tracePt t="23455" x="1576388" y="4305300"/>
          <p14:tracePt t="23490" x="1566863" y="4138613"/>
          <p14:tracePt t="23499" x="1566863" y="4100513"/>
          <p14:tracePt t="23529" x="1566863" y="3952875"/>
          <p14:tracePt t="23560" x="1566863" y="3810000"/>
          <p14:tracePt t="23594" x="1576388" y="3700463"/>
          <p14:tracePt t="23624" x="1585913" y="3648075"/>
          <p14:tracePt t="23654" x="1595438" y="3633788"/>
          <p14:tracePt t="23685" x="1600200" y="3629025"/>
          <p14:tracePt t="23718" x="1604963" y="3629025"/>
          <p14:tracePt t="23755" x="1714500" y="3624263"/>
          <p14:tracePt t="23762" x="1738313" y="3619500"/>
          <p14:tracePt t="23793" x="1866900" y="3605213"/>
          <p14:tracePt t="23795" x="1895475" y="3605213"/>
          <p14:tracePt t="23809" x="1947863" y="3605213"/>
          <p14:tracePt t="23842" x="2062163" y="3605213"/>
          <p14:tracePt t="23873" x="2257425" y="3605213"/>
          <p14:tracePt t="23905" x="2433638" y="3614738"/>
          <p14:tracePt t="23907" x="2481263" y="3619500"/>
          <p14:tracePt t="23919" x="2519363" y="3619500"/>
          <p14:tracePt t="23954" x="2752725" y="3633788"/>
          <p14:tracePt t="23986" x="2981325" y="3643313"/>
          <p14:tracePt t="24020" x="3300413" y="3648075"/>
          <p14:tracePt t="24044" x="3462338" y="3648075"/>
          <p14:tracePt t="24077" x="3681413" y="3648075"/>
          <p14:tracePt t="24109" x="3833813" y="3648075"/>
          <p14:tracePt t="24111" x="3886200" y="3648075"/>
          <p14:tracePt t="24139" x="3986213" y="3648075"/>
          <p14:tracePt t="24153" x="4024313" y="3648075"/>
          <p14:tracePt t="24171" x="4081463" y="3648075"/>
          <p14:tracePt t="24202" x="4181475" y="3648075"/>
          <p14:tracePt t="24238" x="4271963" y="3652838"/>
          <p14:tracePt t="24264" x="4314825" y="3667125"/>
          <p14:tracePt t="24293" x="4371975" y="3676650"/>
          <p14:tracePt t="24326" x="4419600" y="3681413"/>
          <p14:tracePt t="24640" x="4414838" y="3681413"/>
          <p14:tracePt t="24671" x="4319588" y="3681413"/>
          <p14:tracePt t="24674" x="4271963" y="3686175"/>
          <p14:tracePt t="24705" x="4057650" y="3700463"/>
          <p14:tracePt t="24734" x="3843338" y="3724275"/>
          <p14:tracePt t="24764" x="3729038" y="3743325"/>
          <p14:tracePt t="24793" x="3633788" y="3771900"/>
          <p14:tracePt t="24826" x="3457575" y="3824288"/>
          <p14:tracePt t="24860" x="3214688" y="3924300"/>
          <p14:tracePt t="24889" x="2971800" y="4024313"/>
          <p14:tracePt t="24919" x="2762250" y="4114800"/>
          <p14:tracePt t="24952" x="2366963" y="4329113"/>
          <p14:tracePt t="24988" x="2019300" y="4533900"/>
          <p14:tracePt t="25024" x="1757363" y="4695825"/>
          <p14:tracePt t="25024" x="1714500" y="4724400"/>
          <p14:tracePt t="25061" x="1571625" y="4810125"/>
          <p14:tracePt t="25061" x="1557338" y="4824413"/>
          <p14:tracePt t="25076" x="1533525" y="4838700"/>
          <p14:tracePt t="25078" x="1519238" y="4852988"/>
          <p14:tracePt t="25094" x="1514475" y="4852988"/>
          <p14:tracePt t="25285" x="1509713" y="4852988"/>
          <p14:tracePt t="25326" x="1504950" y="4848225"/>
          <p14:tracePt t="25357" x="1457325" y="4786313"/>
          <p14:tracePt t="25390" x="1409700" y="4729163"/>
          <p14:tracePt t="25392" x="1400175" y="4719638"/>
          <p14:tracePt t="25403" x="1390650" y="4714875"/>
          <p14:tracePt t="25437" x="1376363" y="4700588"/>
          <p14:tracePt t="25539" x="1366838" y="4695825"/>
          <p14:tracePt t="25688" x="1366838" y="4681538"/>
          <p14:tracePt t="25721" x="1366838" y="4629150"/>
          <p14:tracePt t="25723" x="1371600" y="4610100"/>
          <p14:tracePt t="25762" x="1395413" y="4533900"/>
          <p14:tracePt t="25795" x="1428750" y="4448175"/>
          <p14:tracePt t="25824" x="1504950" y="4333875"/>
          <p14:tracePt t="25860" x="1633538" y="4162425"/>
          <p14:tracePt t="25889" x="1747838" y="4033838"/>
          <p14:tracePt t="25921" x="1824038" y="3948113"/>
          <p14:tracePt t="25955" x="1914525" y="3876675"/>
          <p14:tracePt t="25989" x="1952625" y="3852863"/>
          <p14:tracePt t="26034" x="1990725" y="3852863"/>
          <p14:tracePt t="26059" x="2128838" y="3852863"/>
          <p14:tracePt t="26061" x="2195513" y="3852863"/>
          <p14:tracePt t="26092" x="2500313" y="3867150"/>
          <p14:tracePt t="26122" x="2800350" y="3910013"/>
          <p14:tracePt t="26153" x="2957513" y="3981450"/>
          <p14:tracePt t="26170" x="3009900" y="4014788"/>
          <p14:tracePt t="26202" x="3114675" y="4148138"/>
          <p14:tracePt t="26216" x="3128963" y="4171950"/>
          <p14:tracePt t="26247" x="3214688" y="4362450"/>
          <p14:tracePt t="26289" x="3271838" y="4605338"/>
          <p14:tracePt t="26295" x="3271838" y="4662488"/>
          <p14:tracePt t="26326" x="3281363" y="4843463"/>
          <p14:tracePt t="26357" x="3209925" y="4967288"/>
          <p14:tracePt t="26389" x="3067050" y="5081588"/>
          <p14:tracePt t="26419" x="2962275" y="5124450"/>
          <p14:tracePt t="26420" x="2909888" y="5138738"/>
          <p14:tracePt t="26455" x="2819400" y="5157788"/>
          <p14:tracePt t="26488" x="2709863" y="5157788"/>
          <p14:tracePt t="26491" x="2638425" y="5157788"/>
          <p14:tracePt t="26498" x="2581275" y="5157788"/>
          <p14:tracePt t="26527" x="2414588" y="5133975"/>
          <p14:tracePt t="26559" x="2309813" y="5095875"/>
          <p14:tracePt t="26593" x="2233613" y="5048250"/>
          <p14:tracePt t="26623" x="2157413" y="5014913"/>
          <p14:tracePt t="26657" x="2085975" y="4972050"/>
          <p14:tracePt t="26671" x="2052638" y="4938713"/>
          <p14:tracePt t="26718" x="1943100" y="4805363"/>
          <p14:tracePt t="26751" x="1857375" y="4676775"/>
          <p14:tracePt t="26785" x="1824038" y="4562475"/>
          <p14:tracePt t="26808" x="1809750" y="4433888"/>
          <p14:tracePt t="26843" x="1809750" y="4252913"/>
          <p14:tracePt t="26872" x="1828800" y="4105275"/>
          <p14:tracePt t="26902" x="1866900" y="3995738"/>
          <p14:tracePt t="26939" x="1962150" y="3781425"/>
          <p14:tracePt t="26989" x="2100263" y="3586163"/>
          <p14:tracePt t="27036" x="2205038" y="3500438"/>
          <p14:tracePt t="27060" x="2247900" y="3495675"/>
          <p14:tracePt t="27089" x="2276475" y="3495675"/>
          <p14:tracePt t="27123" x="2581275" y="3529013"/>
          <p14:tracePt t="27153" x="2943225" y="3562350"/>
          <p14:tracePt t="27155" x="3038475" y="3571875"/>
          <p14:tracePt t="27170" x="3219450" y="3595688"/>
          <p14:tracePt t="27202" x="3476625" y="3638550"/>
          <p14:tracePt t="27235" x="3686175" y="3729038"/>
          <p14:tracePt t="27262" x="3819525" y="3790950"/>
          <p14:tracePt t="27295" x="3852863" y="3829050"/>
          <p14:tracePt t="27327" x="3862388" y="3838575"/>
          <p14:tracePt t="27435" x="3862388" y="3843338"/>
          <p14:tracePt t="27840" x="3862388" y="3833813"/>
          <p14:tracePt t="27874" x="3857625" y="3819525"/>
          <p14:tracePt t="27876" x="3852863" y="3814763"/>
          <p14:tracePt t="27904" x="3824288" y="3790950"/>
          <p14:tracePt t="27905" x="3814763" y="3786188"/>
          <p14:tracePt t="27922" x="3781425" y="3767138"/>
          <p14:tracePt t="27955" x="3705225" y="3729038"/>
          <p14:tracePt t="27957" x="3690938" y="3719513"/>
          <p14:tracePt t="27969" x="3667125" y="3705225"/>
          <p14:tracePt t="28001" x="3552825" y="3638550"/>
          <p14:tracePt t="28027" x="3500438" y="3609975"/>
          <p14:tracePt t="28061" x="3462338" y="3586163"/>
          <p14:tracePt t="28093" x="3457575" y="3586163"/>
          <p14:tracePt t="28123" x="3414713" y="3586163"/>
          <p14:tracePt t="28153" x="3214688" y="3571875"/>
          <p14:tracePt t="28169" x="3090863" y="3562350"/>
          <p14:tracePt t="28205" x="2800350" y="3543300"/>
          <p14:tracePt t="28236" x="2719388" y="3543300"/>
          <p14:tracePt t="28278" x="2700338" y="3543300"/>
          <p14:tracePt t="28310" x="2557463" y="3557588"/>
          <p14:tracePt t="28342" x="2424113" y="3581400"/>
          <p14:tracePt t="28372" x="2281238" y="3619500"/>
          <p14:tracePt t="28405" x="2190750" y="3662363"/>
          <p14:tracePt t="28407" x="2162175" y="3681413"/>
          <p14:tracePt t="28418" x="2119313" y="3700463"/>
          <p14:tracePt t="28449" x="2028825" y="3762375"/>
          <p14:tracePt t="28484" x="1895475" y="3914775"/>
          <p14:tracePt t="28512" x="1857375" y="3957638"/>
          <p14:tracePt t="28528" x="1776413" y="4071938"/>
          <p14:tracePt t="28560" x="1695450" y="4200525"/>
          <p14:tracePt t="28592" x="1633538" y="4343400"/>
          <p14:tracePt t="28622" x="1576388" y="4514850"/>
          <p14:tracePt t="28652" x="1562100" y="4633913"/>
          <p14:tracePt t="28654" x="1557338" y="4676775"/>
          <p14:tracePt t="28669" x="1547813" y="4714875"/>
          <p14:tracePt t="28671" x="1547813" y="4752975"/>
          <p14:tracePt t="28705" x="1543050" y="4862513"/>
          <p14:tracePt t="28740" x="1557338" y="5014913"/>
          <p14:tracePt t="28770" x="1595438" y="5110163"/>
          <p14:tracePt t="28793" x="1662113" y="5195888"/>
          <p14:tracePt t="28825" x="1700213" y="5210175"/>
          <p14:tracePt t="28859" x="1757363" y="5214938"/>
          <p14:tracePt t="28890" x="1900238" y="5176838"/>
          <p14:tracePt t="28920" x="2166938" y="5167313"/>
          <p14:tracePt t="28955" x="2595563" y="5153025"/>
          <p14:tracePt t="28985" x="2919413" y="5110163"/>
          <p14:tracePt t="28986" x="3033713" y="5086350"/>
          <p14:tracePt t="29019" x="3533775" y="4957763"/>
          <p14:tracePt t="29051" x="3886200" y="4814888"/>
          <p14:tracePt t="29051" x="3943350" y="4776788"/>
          <p14:tracePt t="29061" x="4014788" y="4738688"/>
          <p14:tracePt t="29092" x="4219575" y="4562475"/>
          <p14:tracePt t="29123" x="4338638" y="4400550"/>
          <p14:tracePt t="29152" x="4419600" y="4257675"/>
          <p14:tracePt t="29170" x="4438650" y="4195763"/>
          <p14:tracePt t="29201" x="4481513" y="4048125"/>
          <p14:tracePt t="29203" x="4486275" y="4000500"/>
          <p14:tracePt t="29236" x="4500563" y="3862388"/>
          <p14:tracePt t="29262" x="4491038" y="3800475"/>
          <p14:tracePt t="29294" x="4481513" y="3790950"/>
          <p14:tracePt t="29326" x="4467225" y="3786188"/>
          <p14:tracePt t="29356" x="4400550" y="3776663"/>
          <p14:tracePt t="29389" x="4233863" y="3748088"/>
          <p14:tracePt t="29390" x="4210050" y="3743325"/>
          <p14:tracePt t="29403" x="4171950" y="3738563"/>
          <p14:tracePt t="29436" x="4105275" y="3719513"/>
          <p14:tracePt t="29656" x="4338638" y="3714750"/>
          <p14:tracePt t="29671" x="4405313" y="3705225"/>
          <p14:tracePt t="29707" x="4457700" y="3695700"/>
          <p14:tracePt t="29970" x="4443413" y="3662363"/>
          <p14:tracePt t="29983" x="4438650" y="3652838"/>
          <p14:tracePt t="30018" x="4381500" y="3581400"/>
          <p14:tracePt t="30044" x="4248150" y="3448050"/>
          <p14:tracePt t="30076" x="4095750" y="3290888"/>
          <p14:tracePt t="30105" x="3919538" y="3114675"/>
          <p14:tracePt t="30139" x="3705225" y="2914650"/>
          <p14:tracePt t="30141" x="3681413" y="2895600"/>
          <p14:tracePt t="30169" x="3457575" y="2719388"/>
          <p14:tracePt t="30205" x="3276600" y="2595563"/>
          <p14:tracePt t="30207" x="3214688" y="2566988"/>
          <p14:tracePt t="30219" x="3152775" y="2528888"/>
          <p14:tracePt t="30256" x="3005138" y="2457450"/>
          <p14:tracePt t="30277" x="2928938" y="2433638"/>
          <p14:tracePt t="30309" x="2886075" y="2405063"/>
          <p14:tracePt t="30356" x="2838450" y="2386013"/>
          <p14:tracePt t="30358" x="2809875" y="2376488"/>
          <p14:tracePt t="30372" x="2767013" y="2362200"/>
          <p14:tracePt t="30406" x="2614613" y="2324100"/>
          <p14:tracePt t="30433" x="2509838" y="2281238"/>
          <p14:tracePt t="30469" x="2471738" y="2257425"/>
          <p14:tracePt t="30471" x="2471738" y="2252663"/>
          <p14:tracePt t="30537" x="2462213" y="2252663"/>
          <p14:tracePt t="30560" x="2447925" y="2247900"/>
          <p14:tracePt t="30577" x="2433638" y="2238375"/>
          <p14:tracePt t="30607" x="2376488" y="2228850"/>
          <p14:tracePt t="30640" x="2319338" y="2214563"/>
          <p14:tracePt t="30653" x="2309813" y="2214563"/>
          <p14:tracePt t="30670" x="2300288" y="2209800"/>
          <p14:tracePt t="30706" x="2276475" y="2190750"/>
          <p14:tracePt t="30736" x="2257425" y="2181225"/>
          <p14:tracePt t="30762" x="2243138" y="2171700"/>
          <p14:tracePt t="30810" x="2238375" y="2162175"/>
          <p14:tracePt t="30842" x="2238375" y="2157413"/>
          <p14:tracePt t="31002" x="2243138" y="2128838"/>
          <p14:tracePt t="31027" x="2252663" y="2119313"/>
          <p14:tracePt t="31061" x="2290763" y="2076450"/>
          <p14:tracePt t="31106" x="2309813" y="2047875"/>
          <p14:tracePt t="31108" x="2319338" y="2043113"/>
          <p14:tracePt t="31153" x="2357438" y="2028825"/>
          <p14:tracePt t="31169" x="2362200" y="2028825"/>
          <p14:tracePt t="31218" x="2381250" y="2024063"/>
          <p14:tracePt t="31253" x="2400300" y="2014538"/>
          <p14:tracePt t="31343" x="2466975" y="2000250"/>
          <p14:tracePt t="31372" x="2476500" y="2000250"/>
          <p14:tracePt t="31437" x="2486025" y="2000250"/>
          <p14:tracePt t="31561" x="2524125" y="2000250"/>
          <p14:tracePt t="31592" x="2571750" y="2000250"/>
          <p14:tracePt t="31625" x="2624138" y="2000250"/>
          <p14:tracePt t="31656" x="2676525" y="2000250"/>
          <p14:tracePt t="31672" x="2695575" y="2000250"/>
          <p14:tracePt t="31707" x="2786063" y="2000250"/>
          <p14:tracePt t="31737" x="2905125" y="2000250"/>
          <p14:tracePt t="31773" x="2990850" y="2000250"/>
          <p14:tracePt t="31793" x="3019425" y="2000250"/>
          <p14:tracePt t="31953" x="3262313" y="2000250"/>
          <p14:tracePt t="31965" x="3305175" y="2000250"/>
          <p14:tracePt t="32002" x="3367088" y="2000250"/>
          <p14:tracePt t="32029" x="3371850" y="2000250"/>
          <p14:tracePt t="32090" x="3419475" y="2000250"/>
          <p14:tracePt t="32122" x="3433763" y="2000250"/>
          <p14:tracePt t="32153" x="3438525" y="2000250"/>
          <p14:tracePt t="32252" x="3519488" y="2000250"/>
          <p14:tracePt t="32280" x="3719513" y="2000250"/>
          <p14:tracePt t="32311" x="3776663" y="2000250"/>
          <p14:tracePt t="32469" x="3786188" y="2000250"/>
          <p14:tracePt t="32502" x="3805238" y="2000250"/>
          <p14:tracePt t="32545" x="3824288" y="2000250"/>
          <p14:tracePt t="32623" x="3924300" y="2000250"/>
          <p14:tracePt t="32640" x="3990975" y="2005013"/>
          <p14:tracePt t="32669" x="4124325" y="2005013"/>
          <p14:tracePt t="32703" x="4133850" y="2005013"/>
          <p14:tracePt t="33656" x="4152900" y="2005013"/>
          <p14:tracePt t="33672" x="4157663" y="2005013"/>
          <p14:tracePt t="36810" x="4133850" y="2014538"/>
          <p14:tracePt t="36840" x="4110038" y="2019300"/>
          <p14:tracePt t="36872" x="4081463" y="2024063"/>
          <p14:tracePt t="36875" x="4067175" y="2024063"/>
          <p14:tracePt t="36888" x="4033838" y="2028825"/>
          <p14:tracePt t="36890" x="4029075" y="2028825"/>
          <p14:tracePt t="36903" x="4010025" y="2028825"/>
          <p14:tracePt t="36929" x="3962400" y="2028825"/>
          <p14:tracePt t="36963" x="3919538" y="2028825"/>
          <p14:tracePt t="36968" x="3914775" y="2028825"/>
          <p14:tracePt t="37021" x="3848100" y="2028825"/>
          <p14:tracePt t="37045" x="3819525" y="2028825"/>
          <p14:tracePt t="37074" x="3752850" y="2028825"/>
          <p14:tracePt t="37107" x="3662363" y="2028825"/>
          <p14:tracePt t="37140" x="3614738" y="2028825"/>
          <p14:tracePt t="37171" x="3571875" y="2019300"/>
          <p14:tracePt t="37219" x="3462338" y="2000250"/>
          <p14:tracePt t="37253" x="3381375" y="1990725"/>
          <p14:tracePt t="37261" x="3367088" y="1990725"/>
          <p14:tracePt t="37296" x="3333750" y="1981200"/>
          <p14:tracePt t="37327" x="3319463" y="1981200"/>
          <p14:tracePt t="37357" x="3314700" y="1981200"/>
          <p14:tracePt t="37686" x="3333750" y="1981200"/>
          <p14:tracePt t="37721" x="3500438" y="1981200"/>
          <p14:tracePt t="37723" x="3538538" y="1981200"/>
          <p14:tracePt t="37735" x="3586163" y="1981200"/>
          <p14:tracePt t="37762" x="3762375" y="1995488"/>
          <p14:tracePt t="37793" x="3852863" y="2000250"/>
          <p14:tracePt t="37825" x="3895725" y="2000250"/>
          <p14:tracePt t="37873" x="4029075" y="2005013"/>
          <p14:tracePt t="37905" x="4191000" y="2019300"/>
          <p14:tracePt t="37937" x="4257675" y="2028825"/>
          <p14:tracePt t="38001" x="4333875" y="2028825"/>
          <p14:tracePt t="38027" x="4433888" y="2028825"/>
          <p14:tracePt t="38059" x="4500563" y="2028825"/>
          <p14:tracePt t="38419" x="4491038" y="2028825"/>
          <p14:tracePt t="38455" x="4467225" y="2028825"/>
          <p14:tracePt t="38488" x="4310063" y="2028825"/>
          <p14:tracePt t="38490" x="4233863" y="2028825"/>
          <p14:tracePt t="38497" x="4162425" y="2019300"/>
          <p14:tracePt t="38535" x="3829050" y="2000250"/>
          <p14:tracePt t="38559" x="3714750" y="2000250"/>
          <p14:tracePt t="38593" x="3609975" y="2000250"/>
          <p14:tracePt t="38622" x="3514725" y="2009775"/>
          <p14:tracePt t="38653" x="3395663" y="2024063"/>
          <p14:tracePt t="38670" x="3343275" y="2028825"/>
          <p14:tracePt t="38708" x="3224213" y="2043113"/>
          <p14:tracePt t="38730" x="3128963" y="2066925"/>
          <p14:tracePt t="38769" x="2933700" y="2109788"/>
          <p14:tracePt t="38802" x="2809875" y="2138363"/>
          <p14:tracePt t="38840" x="2709863" y="2157413"/>
          <p14:tracePt t="38872" x="2662238" y="2171700"/>
          <p14:tracePt t="38902" x="2647950" y="2181225"/>
          <p14:tracePt t="38936" x="2624138" y="2190750"/>
          <p14:tracePt t="38938" x="2619375" y="2190750"/>
          <p14:tracePt t="38973" x="2576513" y="2209800"/>
          <p14:tracePt t="38975" x="2562225" y="2214563"/>
          <p14:tracePt t="39020" x="2486025" y="2238375"/>
          <p14:tracePt t="39061" x="2443163" y="2257425"/>
          <p14:tracePt t="39092" x="2395538" y="2281238"/>
          <p14:tracePt t="39138" x="2357438" y="2305050"/>
          <p14:tracePt t="39172" x="2319338" y="2328863"/>
          <p14:tracePt t="39203" x="2314575" y="2338388"/>
          <p14:tracePt t="39359" x="2324100" y="2366963"/>
          <p14:tracePt t="39390" x="2366963" y="2405063"/>
          <p14:tracePt t="39420" x="2405063" y="2424113"/>
          <p14:tracePt t="39452" x="2438400" y="2443163"/>
          <p14:tracePt t="39484" x="2509838" y="2462213"/>
          <p14:tracePt t="39519" x="2643188" y="2505075"/>
          <p14:tracePt t="39530" x="2738438" y="2528888"/>
          <p14:tracePt t="39560" x="2909888" y="2571750"/>
          <p14:tracePt t="39592" x="3109913" y="2624138"/>
          <p14:tracePt t="39624" x="3319463" y="2681288"/>
          <p14:tracePt t="39656" x="3657600" y="2752725"/>
          <p14:tracePt t="39658" x="3800475" y="2771775"/>
          <p14:tracePt t="39669" x="3862388" y="2786063"/>
          <p14:tracePt t="39686" x="4124325" y="2824163"/>
          <p14:tracePt t="39718" x="4338638" y="2852738"/>
          <p14:tracePt t="39736" x="4371975" y="2852738"/>
          <p14:tracePt t="39794" x="4400550" y="2847975"/>
          <p14:tracePt t="39809" x="4429125" y="2847975"/>
          <p14:tracePt t="39839" x="4505325" y="2828925"/>
          <p14:tracePt t="39872" x="4572000" y="2809875"/>
          <p14:tracePt t="39905" x="4676775" y="2786063"/>
          <p14:tracePt t="39936" x="4752975" y="2762250"/>
          <p14:tracePt t="39969" x="4881563" y="2733675"/>
          <p14:tracePt t="39982" x="4953000" y="2714625"/>
          <p14:tracePt t="40023" x="5024438" y="2695575"/>
          <p14:tracePt t="40059" x="5110163" y="2686050"/>
          <p14:tracePt t="40092" x="5148263" y="2681288"/>
          <p14:tracePt t="40122" x="5195888" y="2676525"/>
          <p14:tracePt t="40155" x="5286375" y="2662238"/>
          <p14:tracePt t="40169" x="5334000" y="2657475"/>
          <p14:tracePt t="40202" x="5410200" y="2643188"/>
          <p14:tracePt t="40239" x="5419725" y="2638425"/>
          <p14:tracePt t="41267" x="5410200" y="2633663"/>
          <p14:tracePt t="41294" x="5367338" y="2619375"/>
          <p14:tracePt t="41326" x="5314950" y="2605088"/>
          <p14:tracePt t="41356" x="5257800" y="2586038"/>
          <p14:tracePt t="41387" x="5253038" y="2581275"/>
          <p14:tracePt t="41420" x="5195888" y="2566988"/>
          <p14:tracePt t="41455" x="5143500" y="2547938"/>
          <p14:tracePt t="41482" x="5024438" y="2509838"/>
          <p14:tracePt t="41513" x="4924425" y="2462213"/>
          <p14:tracePt t="41545" x="4829175" y="2419350"/>
          <p14:tracePt t="41562" x="4757738" y="2390775"/>
          <p14:tracePt t="41590" x="4662488" y="2347913"/>
          <p14:tracePt t="41607" x="4586288" y="2314575"/>
          <p14:tracePt t="41608" x="4552950" y="2300288"/>
          <p14:tracePt t="41637" x="4405313" y="2238375"/>
          <p14:tracePt t="41670" x="4295775" y="2195513"/>
          <p14:tracePt t="41705" x="4162425" y="2157413"/>
          <p14:tracePt t="41733" x="4071938" y="2133600"/>
          <p14:tracePt t="41735" x="4029075" y="2128838"/>
          <p14:tracePt t="41747" x="4014788" y="2124075"/>
          <p14:tracePt t="41762" x="3971925" y="2109788"/>
          <p14:tracePt t="41795" x="3871913" y="2085975"/>
          <p14:tracePt t="42000" x="3638550" y="2043113"/>
          <p14:tracePt t="42030" x="3629025" y="2043113"/>
          <p14:tracePt t="42076" x="3609975" y="2043113"/>
          <p14:tracePt t="42106" x="3562350" y="2028825"/>
          <p14:tracePt t="42139" x="3509963" y="2014538"/>
          <p14:tracePt t="42140" x="3500438" y="2009775"/>
          <p14:tracePt t="42152" x="3481388" y="2009775"/>
          <p14:tracePt t="42170" x="3448050" y="2005013"/>
          <p14:tracePt t="42189" x="3438525" y="2005013"/>
          <p14:tracePt t="42220" x="3433763" y="2005013"/>
          <p14:tracePt t="42263" x="3395663" y="2005013"/>
          <p14:tracePt t="42295" x="3357563" y="2005013"/>
          <p14:tracePt t="42940" x="3362325" y="2005013"/>
          <p14:tracePt t="43004" x="3367088" y="2005013"/>
          <p14:tracePt t="43152" x="3395663" y="2005013"/>
          <p14:tracePt t="43171" x="3409950" y="2005013"/>
          <p14:tracePt t="43201" x="3414713" y="2005013"/>
          <p14:tracePt t="43285" x="3429000" y="2005013"/>
          <p14:tracePt t="43405" x="3433763" y="2005013"/>
          <p14:tracePt t="43435" x="3467100" y="2005013"/>
          <p14:tracePt t="43471" x="3495675" y="2005013"/>
          <p14:tracePt t="43535" x="3548063" y="2005013"/>
          <p14:tracePt t="43560" x="3605213" y="2005013"/>
          <p14:tracePt t="43589" x="3638550" y="2005013"/>
          <p14:tracePt t="43670" x="3652838" y="2005013"/>
          <p14:tracePt t="43705" x="3657600" y="2005013"/>
          <p14:tracePt t="43779" x="3686175" y="2005013"/>
          <p14:tracePt t="43810" x="3767138" y="2005013"/>
          <p14:tracePt t="43843" x="3795713" y="2005013"/>
          <p14:tracePt t="43987" x="3810000" y="2005013"/>
          <p14:tracePt t="44011" x="3829050" y="2005013"/>
          <p14:tracePt t="44043" x="3857625" y="2005013"/>
          <p14:tracePt t="44077" x="3886200" y="2005013"/>
          <p14:tracePt t="44108" x="3895725" y="2005013"/>
          <p14:tracePt t="44139" x="3900488" y="2005013"/>
          <p14:tracePt t="44186" x="3905250" y="2005013"/>
          <p14:tracePt t="44218" x="3919538" y="2005013"/>
          <p14:tracePt t="44248" x="3943350" y="2005013"/>
          <p14:tracePt t="44293" x="3962400" y="2005013"/>
          <p14:tracePt t="44341" x="3981450" y="2005013"/>
          <p14:tracePt t="46519" x="3957638" y="2005013"/>
          <p14:tracePt t="46545" x="3948113" y="2005013"/>
          <p14:tracePt t="46592" x="3914775" y="2005013"/>
          <p14:tracePt t="46622" x="3819525" y="2005013"/>
          <p14:tracePt t="46624" x="3800475" y="2005013"/>
          <p14:tracePt t="46636" x="3776663" y="2005013"/>
          <p14:tracePt t="46670" x="3705225" y="2005013"/>
          <p14:tracePt t="46706" x="3695700" y="2005013"/>
          <p14:tracePt t="46751" x="3686175" y="2005013"/>
          <p14:tracePt t="46779" x="3638550" y="2005013"/>
          <p14:tracePt t="46810" x="3605213" y="1995488"/>
          <p14:tracePt t="46872" x="3548063" y="1990725"/>
          <p14:tracePt t="46903" x="3386138" y="1976438"/>
          <p14:tracePt t="46936" x="3319463" y="1971675"/>
          <p14:tracePt t="46971" x="3309938" y="1966913"/>
          <p14:tracePt t="47090" x="3305175" y="1966913"/>
          <p14:tracePt t="47343" x="3309938" y="1966913"/>
          <p14:tracePt t="47373" x="3328988" y="1962150"/>
          <p14:tracePt t="47375" x="3357563" y="1962150"/>
          <p14:tracePt t="47390" x="3395663" y="1962150"/>
          <p14:tracePt t="47420" x="3462338" y="1962150"/>
          <p14:tracePt t="47453" x="3505200" y="1962150"/>
          <p14:tracePt t="47486" x="3533775" y="1962150"/>
          <p14:tracePt t="47488" x="3543300" y="1962150"/>
          <p14:tracePt t="47496" x="3562350" y="1962150"/>
          <p14:tracePt t="47530" x="3624263" y="1962150"/>
          <p14:tracePt t="47533" x="3629025" y="1962150"/>
          <p14:tracePt t="47547" x="3633788" y="1962150"/>
          <p14:tracePt t="47621" x="3681413" y="1962150"/>
          <p14:tracePt t="47624" x="3709988" y="1962150"/>
          <p14:tracePt t="47653" x="3829050" y="1962150"/>
          <p14:tracePt t="47670" x="3871913" y="1962150"/>
          <p14:tracePt t="47701" x="3948113" y="1962150"/>
          <p14:tracePt t="47731" x="4000500" y="1962150"/>
          <p14:tracePt t="47762" x="4043363" y="1962150"/>
          <p14:tracePt t="48437" x="4191000" y="1962150"/>
          <p14:tracePt t="48465" x="4271963" y="1962150"/>
          <p14:tracePt t="48503" x="4276725" y="1962150"/>
          <p14:tracePt t="48544" x="4281488" y="1962150"/>
          <p14:tracePt t="48576" x="4295775" y="1962150"/>
          <p14:tracePt t="48623" x="4305300" y="1962150"/>
          <p14:tracePt t="48654" x="4319588" y="1962150"/>
          <p14:tracePt t="48671" x="4338638" y="1966913"/>
          <p14:tracePt t="48704" x="4391025" y="1981200"/>
          <p14:tracePt t="48734" x="4405313" y="1985963"/>
          <p14:tracePt t="48873" x="4419600" y="1985963"/>
          <p14:tracePt t="48904" x="4495800" y="1985963"/>
          <p14:tracePt t="48906" x="4519613" y="1985963"/>
          <p14:tracePt t="48936" x="4591050" y="1985963"/>
          <p14:tracePt t="48968" x="4619625" y="1985963"/>
          <p14:tracePt t="49005" x="4624388" y="1985963"/>
          <p14:tracePt t="49031" x="4638675" y="1985963"/>
          <p14:tracePt t="49033" x="4643438" y="1985963"/>
          <p14:tracePt t="49045" x="4657725" y="1985963"/>
          <p14:tracePt t="49074" x="4714875" y="1985963"/>
          <p14:tracePt t="49106" x="4724400" y="1985963"/>
          <p14:tracePt t="49253" x="4791075" y="1985963"/>
          <p14:tracePt t="49281" x="4924425" y="1985963"/>
          <p14:tracePt t="49283" x="4972050" y="1985963"/>
          <p14:tracePt t="49312" x="5081588" y="1985963"/>
          <p14:tracePt t="49404" x="5100638" y="1985963"/>
          <p14:tracePt t="49436" x="5110163" y="1985963"/>
          <p14:tracePt t="49485" x="5167313" y="1985963"/>
          <p14:tracePt t="49514" x="5257800" y="1995488"/>
          <p14:tracePt t="49516" x="5314950" y="1995488"/>
          <p14:tracePt t="49545" x="5476875" y="1995488"/>
          <p14:tracePt t="49576" x="5538788" y="1995488"/>
          <p14:tracePt t="49606" x="5553075" y="1995488"/>
          <p14:tracePt t="49653" x="5595938" y="1995488"/>
          <p14:tracePt t="49655" x="5629275" y="1995488"/>
          <p14:tracePt t="49669" x="5643563" y="1995488"/>
          <p14:tracePt t="49671" x="5691188" y="1995488"/>
          <p14:tracePt t="49706" x="5853113" y="1995488"/>
          <p14:tracePt t="49707" x="5891213" y="1995488"/>
          <p14:tracePt t="49721" x="5910263" y="1995488"/>
          <p14:tracePt t="49763" x="5986463" y="1995488"/>
          <p14:tracePt t="49811" x="5991225" y="1995488"/>
          <p14:tracePt t="49858" x="6129338" y="1981200"/>
          <p14:tracePt t="49887" x="6243638" y="1976438"/>
          <p14:tracePt t="49922" x="6267450" y="1976438"/>
          <p14:tracePt t="49998" x="6305550" y="1976438"/>
          <p14:tracePt t="50017" x="6362700" y="1976438"/>
          <p14:tracePt t="50029" x="6381750" y="1976438"/>
          <p14:tracePt t="50030" x="6405563" y="1976438"/>
          <p14:tracePt t="50047" x="6434138" y="1976438"/>
          <p14:tracePt t="50077" x="6481763" y="1976438"/>
          <p14:tracePt t="50108" x="6496050" y="1976438"/>
          <p14:tracePt t="50189" x="6567488" y="1976438"/>
          <p14:tracePt t="50219" x="6696075" y="1976438"/>
          <p14:tracePt t="50253" x="6738938" y="1976438"/>
          <p14:tracePt t="50255" x="6743700" y="1976438"/>
          <p14:tracePt t="50373" x="6753225" y="1976438"/>
          <p14:tracePt t="50969" x="6738938" y="1966913"/>
          <p14:tracePt t="51000" x="6705600" y="1957388"/>
          <p14:tracePt t="51030" x="6696075" y="1952625"/>
          <p14:tracePt t="51062" x="6681788" y="1947863"/>
          <p14:tracePt t="51094" x="6657975" y="1938338"/>
          <p14:tracePt t="51124" x="6619875" y="1924050"/>
          <p14:tracePt t="51126" x="6605588" y="1919288"/>
          <p14:tracePt t="51156" x="6577013" y="1914525"/>
          <p14:tracePt t="51172" x="6572250" y="1909763"/>
          <p14:tracePt t="51235" x="6524625" y="1895475"/>
          <p14:tracePt t="51263" x="6415088" y="1885950"/>
          <p14:tracePt t="51295" x="6353175" y="1876425"/>
          <p14:tracePt t="51404" x="6310313" y="1876425"/>
          <p14:tracePt t="51421" x="6267450" y="1876425"/>
          <p14:tracePt t="51456" x="6157913" y="1857375"/>
          <p14:tracePt t="51607" x="5976938" y="1843088"/>
          <p14:tracePt t="51639" x="5934075" y="1838325"/>
          <p14:tracePt t="51688" x="5891213" y="1838325"/>
          <p14:tracePt t="51718" x="5710238" y="1838325"/>
          <p14:tracePt t="51751" x="5510213" y="1838325"/>
          <p14:tracePt t="51778" x="5429250" y="1838325"/>
          <p14:tracePt t="51989" x="4691063" y="1847850"/>
          <p14:tracePt t="52031" x="4652963" y="1852613"/>
          <p14:tracePt t="52090" x="4619625" y="1871663"/>
          <p14:tracePt t="52092" x="4614863" y="1876425"/>
          <p14:tracePt t="52107" x="4595813" y="1881188"/>
          <p14:tracePt t="52109" x="4586288" y="1885950"/>
          <p14:tracePt t="52138" x="4543425" y="1905000"/>
          <p14:tracePt t="52171" x="4533900" y="1909763"/>
          <p14:tracePt t="52890" x="4514850" y="1919288"/>
          <p14:tracePt t="52921" x="4471988" y="1938338"/>
          <p14:tracePt t="52955" x="4448175" y="1947863"/>
          <p14:tracePt t="53044" x="4433888" y="1947863"/>
          <p14:tracePt t="53078" x="4367213" y="1957388"/>
          <p14:tracePt t="53107" x="4300538" y="1966913"/>
          <p14:tracePt t="53140" x="4214813" y="1971675"/>
          <p14:tracePt t="53142" x="4195763" y="1976438"/>
          <p14:tracePt t="53154" x="4176713" y="1976438"/>
          <p14:tracePt t="53171" x="4143375" y="1976438"/>
          <p14:tracePt t="53203" x="4048125" y="1981200"/>
          <p14:tracePt t="53231" x="4019550" y="1985963"/>
          <p14:tracePt t="53310" x="3967163" y="1985963"/>
          <p14:tracePt t="53343" x="3757613" y="1985963"/>
          <p14:tracePt t="53345" x="3743325" y="1985963"/>
          <p14:tracePt t="53358" x="3700463" y="1985963"/>
          <p14:tracePt t="53360" x="3686175" y="1985963"/>
          <p14:tracePt t="53373" x="3676650" y="1985963"/>
          <p14:tracePt t="53375" x="3648075" y="1985963"/>
          <p14:tracePt t="53388" x="3619500" y="1985963"/>
          <p14:tracePt t="53419" x="3519488" y="1985963"/>
          <p14:tracePt t="53421" x="3481388" y="1985963"/>
          <p14:tracePt t="53454" x="3319463" y="1985963"/>
          <p14:tracePt t="53484" x="3167063" y="1985963"/>
          <p14:tracePt t="53513" x="2990850" y="1985963"/>
          <p14:tracePt t="53545" x="2781300" y="2000250"/>
          <p14:tracePt t="53560" x="2638425" y="2009775"/>
          <p14:tracePt t="53591" x="2447925" y="2024063"/>
          <p14:tracePt t="53593" x="2386013" y="2024063"/>
          <p14:tracePt t="53606" x="2357438" y="2033588"/>
          <p14:tracePt t="53637" x="2305050" y="2038350"/>
          <p14:tracePt t="53672" x="2157413" y="2052638"/>
          <p14:tracePt t="53703" x="1957388" y="2057400"/>
          <p14:tracePt t="53733" x="1757363" y="2057400"/>
          <p14:tracePt t="53736" x="1728788" y="2057400"/>
          <p14:tracePt t="53778" x="1600200" y="2057400"/>
          <p14:tracePt t="53780" x="1552575" y="2057400"/>
          <p14:tracePt t="53796" x="1514475" y="2057400"/>
          <p14:tracePt t="53813" x="1409700" y="2057400"/>
          <p14:tracePt t="53842" x="1309688" y="2057400"/>
          <p14:tracePt t="53873" x="1281113" y="2057400"/>
          <p14:tracePt t="53904" x="1219200" y="2052638"/>
          <p14:tracePt t="53939" x="1047750" y="2043113"/>
          <p14:tracePt t="53970" x="957263" y="2024063"/>
          <p14:tracePt t="54002" x="928688" y="2014538"/>
          <p14:tracePt t="54218" x="928688" y="2009775"/>
          <p14:tracePt t="54247" x="933450" y="2005013"/>
          <p14:tracePt t="54296" x="957263" y="2000250"/>
          <p14:tracePt t="54297" x="962025" y="1995488"/>
          <p14:tracePt t="54309" x="981075" y="1995488"/>
          <p14:tracePt t="54341" x="1028700" y="1981200"/>
          <p14:tracePt t="54343" x="1038225" y="1981200"/>
          <p14:tracePt t="54356" x="1047750" y="1981200"/>
          <p14:tracePt t="54389" x="1081088" y="1976438"/>
          <p14:tracePt t="54419" x="1176338" y="1976438"/>
          <p14:tracePt t="54452" x="1314450" y="1976438"/>
          <p14:tracePt t="54455" x="1362075" y="1976438"/>
          <p14:tracePt t="54467" x="1390650" y="1976438"/>
          <p14:tracePt t="54505" x="1414463" y="1976438"/>
          <p14:tracePt t="54560" x="1447800" y="1976438"/>
          <p14:tracePt t="54655" x="1452563" y="1976438"/>
          <p14:tracePt t="54670" x="1457325" y="1976438"/>
          <p14:tracePt t="54714" x="1466850" y="1976438"/>
          <p14:tracePt t="54748" x="1557338" y="1976438"/>
          <p14:tracePt t="54778" x="1571625" y="1976438"/>
          <p14:tracePt t="55059" x="1657350" y="1976438"/>
          <p14:tracePt t="55093" x="1795463" y="1976438"/>
          <p14:tracePt t="55109" x="1828800" y="1976438"/>
          <p14:tracePt t="55122" x="1847850" y="1976438"/>
          <p14:tracePt t="55170" x="1890713" y="1976438"/>
          <p14:tracePt t="55205" x="1981200" y="1981200"/>
          <p14:tracePt t="55207" x="2028825" y="1981200"/>
          <p14:tracePt t="55231" x="2114550" y="1981200"/>
          <p14:tracePt t="55263" x="2166938" y="1981200"/>
          <p14:tracePt t="55296" x="2185988" y="1981200"/>
          <p14:tracePt t="55328" x="2286000" y="1981200"/>
          <p14:tracePt t="55374" x="2471738" y="1976438"/>
          <p14:tracePt t="55403" x="2595563" y="1976438"/>
          <p14:tracePt t="55436" x="2686050" y="1966913"/>
          <p14:tracePt t="55454" x="2886075" y="1962150"/>
          <p14:tracePt t="55468" x="2943225" y="1962150"/>
          <p14:tracePt t="55502" x="3209925" y="1962150"/>
          <p14:tracePt t="55529" x="3400425" y="1962150"/>
          <p14:tracePt t="55559" x="3590925" y="1962150"/>
          <p14:tracePt t="55593" x="3795713" y="1962150"/>
          <p14:tracePt t="55596" x="3843338" y="1962150"/>
          <p14:tracePt t="55640" x="4081463" y="1952625"/>
          <p14:tracePt t="55686" x="4324350" y="1952625"/>
          <p14:tracePt t="55724" x="4352925" y="1947863"/>
          <p14:tracePt t="55735" x="4357688" y="1947863"/>
          <p14:tracePt t="55769" x="4419600" y="1947863"/>
          <p14:tracePt t="55797" x="4529138" y="1943100"/>
          <p14:tracePt t="55799" x="4567238" y="1933575"/>
          <p14:tracePt t="55827" x="4648200" y="1933575"/>
          <p14:tracePt t="56219" x="4643438" y="1933575"/>
          <p14:tracePt t="56255" x="4629150" y="1933575"/>
          <p14:tracePt t="56294" x="4619625" y="1933575"/>
          <p14:tracePt t="56327" x="4614863" y="1933575"/>
          <p14:tracePt t="56357" x="4557713" y="1933575"/>
          <p14:tracePt t="56389" x="4443413" y="1933575"/>
          <p14:tracePt t="56392" x="4410075" y="1933575"/>
          <p14:tracePt t="56420" x="4362450" y="1933575"/>
          <p14:tracePt t="56497" x="4324350" y="1933575"/>
          <p14:tracePt t="56530" x="4262438" y="1928813"/>
          <p14:tracePt t="56533" x="4248150" y="1928813"/>
          <p14:tracePt t="56545" x="4233863" y="1928813"/>
          <p14:tracePt t="56561" x="4205288" y="1924050"/>
          <p14:tracePt t="56594" x="4176713" y="1924050"/>
          <p14:tracePt t="56622" x="4138613" y="1924050"/>
          <p14:tracePt t="56655" x="4100513" y="1924050"/>
          <p14:tracePt t="56673" x="4086225" y="1924050"/>
          <p14:tracePt t="57749" x="4138613" y="1924050"/>
          <p14:tracePt t="57780" x="4200525" y="1924050"/>
          <p14:tracePt t="57810" x="4252913" y="1924050"/>
          <p14:tracePt t="57843" x="4291013" y="1924050"/>
          <p14:tracePt t="57845" x="4295775" y="1928813"/>
          <p14:tracePt t="57858" x="4300538" y="1928813"/>
          <p14:tracePt t="57887" x="4319588" y="1928813"/>
          <p14:tracePt t="57903" x="4343400" y="1928813"/>
          <p14:tracePt t="57905" x="4357688" y="1928813"/>
          <p14:tracePt t="57919" x="4371975" y="1928813"/>
          <p14:tracePt t="57921" x="4386263" y="1928813"/>
          <p14:tracePt t="57938" x="4438650" y="1928813"/>
          <p14:tracePt t="57969" x="4476750" y="1928813"/>
          <p14:tracePt t="58469" x="4529138" y="1928813"/>
          <p14:tracePt t="58500" x="4557713" y="1928813"/>
          <p14:tracePt t="58577" x="4586288" y="1928813"/>
          <p14:tracePt t="58607" x="4619625" y="1933575"/>
          <p14:tracePt t="58641" x="4652963" y="1933575"/>
          <p14:tracePt t="58671" x="4657725" y="1933575"/>
          <p14:tracePt t="58734" x="4686300" y="1933575"/>
          <p14:tracePt t="58763" x="4748213" y="1938338"/>
          <p14:tracePt t="58796" x="4800600" y="1938338"/>
          <p14:tracePt t="58799" x="4814888" y="1938338"/>
          <p14:tracePt t="58813" x="4843463" y="1943100"/>
          <p14:tracePt t="58842" x="4867275" y="1943100"/>
          <p14:tracePt t="58937" x="4886325" y="1943100"/>
          <p14:tracePt t="58967" x="4924425" y="1943100"/>
          <p14:tracePt t="58998" x="4981575" y="1943100"/>
          <p14:tracePt t="59000" x="4995863" y="1943100"/>
          <p14:tracePt t="59013" x="5010150" y="1943100"/>
          <p14:tracePt t="59016" x="5019675" y="1943100"/>
          <p14:tracePt t="59029" x="5024438" y="1943100"/>
          <p14:tracePt t="59032" x="5033963" y="1943100"/>
          <p14:tracePt t="60623" x="5043488" y="1943100"/>
          <p14:tracePt t="60654" x="5191125" y="1952625"/>
          <p14:tracePt t="60670" x="5305425" y="1952625"/>
          <p14:tracePt t="60705" x="5638800" y="1971675"/>
          <p14:tracePt t="60736" x="5824538" y="1985963"/>
          <p14:tracePt t="60763" x="5886450" y="1985963"/>
          <p14:tracePt t="60795" x="5919788" y="1985963"/>
          <p14:tracePt t="60826" x="6015038" y="1985963"/>
          <p14:tracePt t="60858" x="6191250" y="1995488"/>
          <p14:tracePt t="60860" x="6229350" y="1995488"/>
          <p14:tracePt t="60874" x="6257925" y="1995488"/>
          <p14:tracePt t="60874" x="6305550" y="2000250"/>
          <p14:tracePt t="60888" x="6338888" y="2000250"/>
          <p14:tracePt t="60890" x="6367463" y="2000250"/>
          <p14:tracePt t="60904" x="6405563" y="2000250"/>
          <p14:tracePt t="60906" x="6424613" y="2000250"/>
          <p14:tracePt t="60939" x="6467475" y="2000250"/>
          <p14:tracePt t="62545" x="6457950" y="2000250"/>
          <p14:tracePt t="62576" x="6391275" y="2000250"/>
          <p14:tracePt t="62578" x="6376988" y="2000250"/>
          <p14:tracePt t="62591" x="6353175" y="2000250"/>
          <p14:tracePt t="62593" x="6324600" y="2009775"/>
          <p14:tracePt t="62610" x="6267450" y="2009775"/>
          <p14:tracePt t="62639" x="6072188" y="2005013"/>
          <p14:tracePt t="62672" x="5886450" y="1990725"/>
          <p14:tracePt t="62678" x="5857875" y="1990725"/>
          <p14:tracePt t="62685" x="5819775" y="1990725"/>
          <p14:tracePt t="62719" x="5700713" y="1981200"/>
          <p14:tracePt t="62722" x="5662613" y="1981200"/>
          <p14:tracePt t="62750" x="5495925" y="1971675"/>
          <p14:tracePt t="62780" x="5310188" y="1971675"/>
          <p14:tracePt t="62812" x="5176838" y="1971675"/>
          <p14:tracePt t="62841" x="5057775" y="1971675"/>
          <p14:tracePt t="62856" x="5014913" y="1971675"/>
          <p14:tracePt t="62889" x="4924425" y="1971675"/>
          <p14:tracePt t="62918" x="4829175" y="1971675"/>
          <p14:tracePt t="62950" x="4700588" y="1952625"/>
          <p14:tracePt t="62952" x="4681538" y="1952625"/>
          <p14:tracePt t="62967" x="4662488" y="1947863"/>
          <p14:tracePt t="62969" x="4652963" y="1947863"/>
          <p14:tracePt t="62999" x="4648200" y="1947863"/>
          <p14:tracePt t="63063" x="4633913" y="1947863"/>
          <p14:tracePt t="63106" x="4629150" y="1947863"/>
          <p14:tracePt t="63216" x="4595813" y="1947863"/>
          <p14:tracePt t="63232" x="4567238" y="1947863"/>
          <p14:tracePt t="63262" x="4500563" y="1947863"/>
          <p14:tracePt t="63296" x="4433888" y="1947863"/>
          <p14:tracePt t="63298" x="4429125" y="1947863"/>
          <p14:tracePt t="63378" x="4419600" y="1947863"/>
          <p14:tracePt t="63406" x="4371975" y="1952625"/>
          <p14:tracePt t="63983" x="4376738" y="1952625"/>
          <p14:tracePt t="64014" x="4410075" y="1952625"/>
          <p14:tracePt t="64047" x="4476750" y="1952625"/>
          <p14:tracePt t="64049" x="4495800" y="1952625"/>
          <p14:tracePt t="64081" x="4562475" y="1952625"/>
          <p14:tracePt t="64107" x="4605338" y="1952625"/>
          <p14:tracePt t="64109" x="4614863" y="1952625"/>
          <p14:tracePt t="64137" x="4629150" y="1952625"/>
          <p14:tracePt t="64313" x="4657725" y="1952625"/>
          <p14:tracePt t="64347" x="4672013" y="1952625"/>
          <p14:tracePt t="64349" x="4676775" y="1952625"/>
          <p14:tracePt t="64500" x="4757738" y="1952625"/>
          <p14:tracePt t="64529" x="4848225" y="1952625"/>
          <p14:tracePt t="64561" x="4900613" y="1957388"/>
          <p14:tracePt t="64595" x="4948238" y="1957388"/>
          <p14:tracePt t="64597" x="4967288" y="1957388"/>
          <p14:tracePt t="64627" x="4991100" y="1957388"/>
          <p14:tracePt t="64654" x="5062538" y="1957388"/>
          <p14:tracePt t="64656" x="5095875" y="1957388"/>
          <p14:tracePt t="64686" x="5153025" y="1957388"/>
          <p14:tracePt t="64717" x="5200650" y="1957388"/>
          <p14:tracePt t="64749" x="5314950" y="1957388"/>
          <p14:tracePt t="64796" x="5624513" y="1962150"/>
          <p14:tracePt t="64828" x="5715000" y="1966913"/>
          <p14:tracePt t="64862" x="5762625" y="1966913"/>
          <p14:tracePt t="64889" x="5834063" y="1976438"/>
          <p14:tracePt t="64920" x="5895975" y="1981200"/>
          <p14:tracePt t="64951" x="5905500" y="1981200"/>
          <p14:tracePt t="65001" x="5943600" y="1981200"/>
          <p14:tracePt t="65015" x="5981700" y="1981200"/>
          <p14:tracePt t="65045" x="6048375" y="1981200"/>
          <p14:tracePt t="65077" x="6110288" y="1981200"/>
          <p14:tracePt t="65109" x="6176963" y="1981200"/>
          <p14:tracePt t="65124" x="6205538" y="1981200"/>
          <p14:tracePt t="65153" x="6238875" y="1981200"/>
          <p14:tracePt t="65251" x="6315075" y="1981200"/>
          <p14:tracePt t="65278" x="6329363" y="1981200"/>
          <p14:tracePt t="65329" x="6338888" y="1981200"/>
          <p14:tracePt t="65372" x="6343650" y="1981200"/>
          <p14:tracePt t="65406" x="6429375" y="1981200"/>
          <p14:tracePt t="65434" x="6538913" y="1995488"/>
          <p14:tracePt t="65436" x="6562725" y="2000250"/>
          <p14:tracePt t="65451" x="6577013" y="2005013"/>
          <p14:tracePt t="65763" x="6562725" y="2005013"/>
          <p14:tracePt t="65765" x="6557963" y="2005013"/>
          <p14:tracePt t="65779" x="6557963" y="2009775"/>
          <p14:tracePt t="65812" x="6553200" y="2009775"/>
          <p14:tracePt t="65841" x="6538913" y="2009775"/>
          <p14:tracePt t="65844" x="6529388" y="2009775"/>
          <p14:tracePt t="65855" x="6519863" y="2009775"/>
          <p14:tracePt t="65858" x="6510338" y="2014538"/>
          <p14:tracePt t="65875" x="6500813" y="2014538"/>
          <p14:tracePt t="65905" x="6491288" y="2014538"/>
          <p14:tracePt t="66000" x="6453188" y="2024063"/>
          <p14:tracePt t="66031" x="6415088" y="2028825"/>
          <p14:tracePt t="66217" x="6410325" y="2028825"/>
          <p14:tracePt t="66249" x="6296025" y="2038350"/>
          <p14:tracePt t="66280" x="6153150" y="2052638"/>
          <p14:tracePt t="66310" x="6119813" y="2052638"/>
          <p14:tracePt t="66371" x="6096000" y="2052638"/>
          <p14:tracePt t="66391" x="6057900" y="2052638"/>
          <p14:tracePt t="66421" x="5934075" y="2052638"/>
          <p14:tracePt t="66451" x="5848350" y="2052638"/>
          <p14:tracePt t="66483" x="5786438" y="2052638"/>
          <p14:tracePt t="66514" x="5719763" y="2052638"/>
          <p14:tracePt t="66516" x="5695950" y="2052638"/>
          <p14:tracePt t="66530" x="5662613" y="2052638"/>
          <p14:tracePt t="66545" x="5586413" y="2047875"/>
          <p14:tracePt t="66580" x="5538788" y="2033588"/>
          <p14:tracePt t="66610" x="5524500" y="2028825"/>
          <p14:tracePt t="66639" x="5443538" y="2019300"/>
          <p14:tracePt t="66670" x="5319713" y="2005013"/>
          <p14:tracePt t="66687" x="5253038" y="1995488"/>
          <p14:tracePt t="66718" x="5219700" y="1995488"/>
          <p14:tracePt t="66750" x="5205413" y="1995488"/>
          <p14:tracePt t="66796" x="5176838" y="1990725"/>
          <p14:tracePt t="66830" x="5153025" y="1976438"/>
          <p14:tracePt t="66873" x="5143500" y="1971675"/>
          <p14:tracePt t="66876" x="5138738" y="1971675"/>
          <p14:tracePt t="66922" x="5129213" y="1971675"/>
          <p14:tracePt t="66950" x="5105400" y="1957388"/>
          <p14:tracePt t="67046" x="5105400" y="1952625"/>
          <p14:tracePt t="67081" x="5086350" y="1928813"/>
          <p14:tracePt t="67129" x="5081588" y="1919288"/>
          <p14:tracePt t="67172" x="5081588" y="1914525"/>
          <p14:tracePt t="67282" x="5081588" y="1909763"/>
          <p14:tracePt t="67437" x="5081588" y="1905000"/>
          <p14:tracePt t="67482" x="5081588" y="1900238"/>
          <p14:tracePt t="67517" x="5100638" y="1900238"/>
          <p14:tracePt t="67561" x="5114925" y="1900238"/>
          <p14:tracePt t="67593" x="5195888" y="1900238"/>
          <p14:tracePt t="67595" x="5224463" y="1905000"/>
          <p14:tracePt t="67610" x="5248275" y="1905000"/>
          <p14:tracePt t="67613" x="5262563" y="1909763"/>
          <p14:tracePt t="67642" x="5310188" y="1914525"/>
          <p14:tracePt t="67732" x="5314950" y="1914525"/>
          <p14:tracePt t="68248" x="5305425" y="1914525"/>
          <p14:tracePt t="68296" x="5295900" y="1914525"/>
          <p14:tracePt t="68342" x="5286375" y="1914525"/>
          <p14:tracePt t="68468" x="5248275" y="1919288"/>
          <p14:tracePt t="68500" x="5219700" y="1919288"/>
          <p14:tracePt t="68578" x="5214938" y="1919288"/>
          <p14:tracePt t="68673" x="5205413" y="1919288"/>
          <p14:tracePt t="68829" x="5191125" y="1919288"/>
          <p14:tracePt t="68860" x="5162550" y="1924050"/>
          <p14:tracePt t="68985" x="5148263" y="1924050"/>
          <p14:tracePt t="69140" x="5143500" y="1924050"/>
          <p14:tracePt t="69251" x="5133975" y="1924050"/>
          <p14:tracePt t="69280" x="5110163" y="1928813"/>
          <p14:tracePt t="69283" x="5105400" y="1928813"/>
          <p14:tracePt t="69403" x="5100638" y="1928813"/>
          <p14:tracePt t="69434" x="5086350" y="1928813"/>
          <p14:tracePt t="69451" x="5076825" y="1933575"/>
          <p14:tracePt t="69485" x="5062538" y="1933575"/>
          <p14:tracePt t="69580" x="5053013" y="1933575"/>
          <p14:tracePt t="69612" x="5048250" y="1933575"/>
          <p14:tracePt t="70562" x="5057775" y="1933575"/>
          <p14:tracePt t="70593" x="5129213" y="1933575"/>
          <p14:tracePt t="70595" x="5157788" y="1933575"/>
          <p14:tracePt t="70645" x="5434013" y="1933575"/>
          <p14:tracePt t="70671" x="5672138" y="1933575"/>
          <p14:tracePt t="70704" x="5838825" y="1933575"/>
          <p14:tracePt t="70732" x="5986463" y="1933575"/>
          <p14:tracePt t="70764" x="6110288" y="1933575"/>
          <p14:tracePt t="70796" x="6215063" y="1924050"/>
          <p14:tracePt t="70798" x="6224588" y="1919288"/>
          <p14:tracePt t="70813" x="6238875" y="1919288"/>
          <p14:tracePt t="70846" x="6253163" y="1919288"/>
          <p14:tracePt t="70935" x="6296025" y="1919288"/>
          <p14:tracePt t="70968" x="6362700" y="1919288"/>
          <p14:tracePt t="72140" x="6353175" y="1919288"/>
          <p14:tracePt t="72186" x="6348413" y="1919288"/>
          <p14:tracePt t="72233" x="6343650" y="1919288"/>
          <p14:tracePt t="72278" x="6338888" y="1919288"/>
          <p14:tracePt t="74107" x="6367463" y="1919288"/>
          <p14:tracePt t="74143" x="6376988" y="1919288"/>
          <p14:tracePt t="74233" x="6391275" y="1919288"/>
          <p14:tracePt t="74263" x="6415088" y="1919288"/>
          <p14:tracePt t="74265" x="6424613" y="1919288"/>
          <p14:tracePt t="74295" x="6457950" y="1919288"/>
          <p14:tracePt t="74327" x="6472238" y="1919288"/>
          <p14:tracePt t="74561" x="6510338" y="1919288"/>
          <p14:tracePt t="75748" x="6486525" y="1919288"/>
          <p14:tracePt t="75780" x="6467475" y="1928813"/>
          <p14:tracePt t="75812" x="6434138" y="1938338"/>
          <p14:tracePt t="75849" x="6386513" y="1957388"/>
          <p14:tracePt t="75860" x="6372225" y="1966913"/>
          <p14:tracePt t="75887" x="6353175" y="1971675"/>
          <p14:tracePt t="75919" x="6315075" y="1981200"/>
          <p14:tracePt t="75921" x="6291263" y="1990725"/>
          <p14:tracePt t="75934" x="6276975" y="1990725"/>
          <p14:tracePt t="75937" x="6253163" y="1995488"/>
          <p14:tracePt t="75953" x="6200775" y="2000250"/>
          <p14:tracePt t="75958" x="6181725" y="2000250"/>
          <p14:tracePt t="75966" x="6157913" y="2005013"/>
          <p14:tracePt t="75980" x="6138863" y="2005013"/>
          <p14:tracePt t="75983" x="6115050" y="2005013"/>
          <p14:tracePt t="76014" x="6019800" y="2009775"/>
          <p14:tracePt t="76045" x="5876925" y="2009775"/>
          <p14:tracePt t="76048" x="5829300" y="2009775"/>
          <p14:tracePt t="76059" x="5805488" y="2009775"/>
          <p14:tracePt t="76095" x="5676900" y="2009775"/>
          <p14:tracePt t="76108" x="5653088" y="2009775"/>
          <p14:tracePt t="76142" x="5486400" y="1995488"/>
          <p14:tracePt t="76172" x="5338763" y="1990725"/>
          <p14:tracePt t="76184" x="5295900" y="1985963"/>
          <p14:tracePt t="76200" x="5276850" y="1985963"/>
          <p14:tracePt t="76218" x="5257800" y="1985963"/>
          <p14:tracePt t="76248" x="5214938" y="1981200"/>
          <p14:tracePt t="76251" x="5176838" y="1981200"/>
          <p14:tracePt t="76266" x="5110163" y="1976438"/>
          <p14:tracePt t="76296" x="4962525" y="1966913"/>
          <p14:tracePt t="76326" x="4857750" y="1962150"/>
          <p14:tracePt t="76407" x="4757738" y="1952625"/>
          <p14:tracePt t="76408" x="4738688" y="1952625"/>
          <p14:tracePt t="76435" x="4681538" y="1947863"/>
          <p14:tracePt t="76467" x="4662488" y="1943100"/>
          <p14:tracePt t="76499" x="4629150" y="1943100"/>
          <p14:tracePt t="76515" x="4572000" y="1943100"/>
          <p14:tracePt t="76548" x="4429125" y="1943100"/>
          <p14:tracePt t="76577" x="4357688" y="1943100"/>
          <p14:tracePt t="76812" x="4352925" y="1943100"/>
          <p14:tracePt t="76857" x="4333875" y="1943100"/>
          <p14:tracePt t="76860" x="4324350" y="1943100"/>
          <p14:tracePt t="76892" x="4271963" y="1947863"/>
          <p14:tracePt t="76903" x="4248150" y="1947863"/>
          <p14:tracePt t="76920" x="4214813" y="1947863"/>
          <p14:tracePt t="76935" x="4210050" y="1947863"/>
          <p14:tracePt t="76984" x="4191000" y="1947863"/>
          <p14:tracePt t="77016" x="3981450" y="1947863"/>
          <p14:tracePt t="77044" x="3857625" y="1947863"/>
          <p14:tracePt t="77046" x="3819525" y="1947863"/>
          <p14:tracePt t="77062" x="3800475" y="1947863"/>
          <p14:tracePt t="77064" x="3786188" y="1947863"/>
          <p14:tracePt t="77091" x="3781425" y="1947863"/>
          <p14:tracePt t="77142" x="3743325" y="1947863"/>
          <p14:tracePt t="77145" x="3719513" y="1947863"/>
          <p14:tracePt t="77171" x="3633788" y="1947863"/>
          <p14:tracePt t="77173" x="3600450" y="1947863"/>
          <p14:tracePt t="77204" x="3543300" y="1947863"/>
          <p14:tracePt t="77235" x="3538538" y="1947863"/>
          <p14:tracePt t="77252" x="3519488" y="1947863"/>
          <p14:tracePt t="77280" x="3490913" y="1947863"/>
          <p14:tracePt t="77312" x="3471863" y="1947863"/>
          <p14:tracePt t="77484" x="3552825" y="1947863"/>
          <p14:tracePt t="77514" x="3681413" y="1947863"/>
          <p14:tracePt t="77546" x="3762375" y="1947863"/>
          <p14:tracePt t="77563" x="3767138" y="1947863"/>
          <p14:tracePt t="77623" x="4010025" y="1947863"/>
          <p14:tracePt t="77657" x="4205288" y="1947863"/>
          <p14:tracePt t="77687" x="4229100" y="1947863"/>
          <p14:tracePt t="77749" x="4305300" y="1947863"/>
          <p14:tracePt t="77752" x="4343400" y="1947863"/>
          <p14:tracePt t="77764" x="4386263" y="1947863"/>
          <p14:tracePt t="77796" x="4552950" y="1947863"/>
          <p14:tracePt t="77829" x="4605338" y="1947863"/>
          <p14:tracePt t="77921" x="4672013" y="1943100"/>
          <p14:tracePt t="77923" x="4681538" y="1943100"/>
          <p14:tracePt t="77939" x="4714875" y="1933575"/>
          <p14:tracePt t="77969" x="4729163" y="1928813"/>
          <p14:tracePt t="78234" x="4719638" y="1928813"/>
          <p14:tracePt t="78279" x="4700588" y="1928813"/>
          <p14:tracePt t="78313" x="4605338" y="1914525"/>
          <p14:tracePt t="78342" x="4586288" y="1914525"/>
          <p14:tracePt t="78345" x="4581525" y="1914525"/>
          <p14:tracePt t="78391" x="4567238" y="1914525"/>
          <p14:tracePt t="78421" x="4519613" y="1914525"/>
          <p14:tracePt t="78450" x="4495800" y="1914525"/>
          <p14:tracePt t="78531" x="4443413" y="1933575"/>
          <p14:tracePt t="78561" x="4424363" y="1943100"/>
          <p14:tracePt t="78595" x="4410075" y="1962150"/>
          <p14:tracePt t="78638" x="4405313" y="1990725"/>
          <p14:tracePt t="78670" x="4405313" y="2024063"/>
          <p14:tracePt t="78673" x="4405313" y="2033588"/>
          <p14:tracePt t="78700" x="4405313" y="2052638"/>
          <p14:tracePt t="78703" x="4405313" y="2057400"/>
          <p14:tracePt t="78719" x="4405313" y="2076450"/>
          <p14:tracePt t="78752" x="4419600" y="2105025"/>
          <p14:tracePt t="78780" x="4443413" y="2119313"/>
          <p14:tracePt t="78812" x="4486275" y="2138363"/>
          <p14:tracePt t="78844" x="4567238" y="2171700"/>
          <p14:tracePt t="78848" x="4605338" y="2181225"/>
          <p14:tracePt t="78873" x="4700588" y="2195513"/>
          <p14:tracePt t="78875" x="4710113" y="2200275"/>
          <p14:tracePt t="78891" x="4757738" y="2205038"/>
          <p14:tracePt t="78922" x="4843463" y="2219325"/>
          <p14:tracePt t="78955" x="5119688" y="2224088"/>
          <p14:tracePt t="78984" x="5405438" y="2233613"/>
          <p14:tracePt t="79015" x="5643563" y="2233613"/>
          <p14:tracePt t="79046" x="5848350" y="2205038"/>
          <p14:tracePt t="79049" x="5910263" y="2190750"/>
          <p14:tracePt t="79061" x="5967413" y="2181225"/>
          <p14:tracePt t="79064" x="6015038" y="2176463"/>
          <p14:tracePt t="79076" x="6067425" y="2166938"/>
          <p14:tracePt t="79079" x="6115050" y="2152650"/>
          <p14:tracePt t="79092" x="6157913" y="2147888"/>
          <p14:tracePt t="79095" x="6196013" y="2138363"/>
          <p14:tracePt t="79125" x="6296025" y="2105025"/>
          <p14:tracePt t="79154" x="6319838" y="2081213"/>
          <p14:tracePt t="79175" x="6329363" y="2071688"/>
          <p14:tracePt t="79186" x="6343650" y="2057400"/>
          <p14:tracePt t="79216" x="6381750" y="2024063"/>
          <p14:tracePt t="79250" x="6396038" y="2005013"/>
          <p14:tracePt t="79282" x="6396038" y="2000250"/>
          <p14:tracePt t="79357" x="6305550" y="1981200"/>
          <p14:tracePt t="79389" x="6081713" y="1966913"/>
          <p14:tracePt t="79425" x="5853113" y="1947863"/>
          <p14:tracePt t="79451" x="5600700" y="1933575"/>
          <p14:tracePt t="79454" x="5572125" y="1933575"/>
          <p14:tracePt t="79467" x="5486400" y="1924050"/>
          <p14:tracePt t="79469" x="5400675" y="1914525"/>
          <p14:tracePt t="79484" x="5286375" y="1914525"/>
          <p14:tracePt t="79513" x="5072063" y="1914525"/>
          <p14:tracePt t="79544" x="4929188" y="1914525"/>
          <p14:tracePt t="79576" x="4743450" y="1914525"/>
          <p14:tracePt t="79610" x="4514850" y="1919288"/>
          <p14:tracePt t="79642" x="4381500" y="1933575"/>
          <p14:tracePt t="79670" x="4271963" y="1938338"/>
          <p14:tracePt t="79673" x="4248150" y="1938338"/>
          <p14:tracePt t="79700" x="4081463" y="1947863"/>
          <p14:tracePt t="79733" x="3857625" y="1962150"/>
          <p14:tracePt t="79763" x="3695700" y="1976438"/>
          <p14:tracePt t="79797" x="3509963" y="1990725"/>
          <p14:tracePt t="79800" x="3433763" y="1990725"/>
          <p14:tracePt t="79827" x="3271838" y="1990725"/>
          <p14:tracePt t="79857" x="3071813" y="1990725"/>
          <p14:tracePt t="79860" x="3033713" y="1990725"/>
          <p14:tracePt t="79905" x="2886075" y="1985963"/>
          <p14:tracePt t="79936" x="2724150" y="1985963"/>
          <p14:tracePt t="79966" x="2600325" y="1985963"/>
          <p14:tracePt t="80000" x="2305050" y="1981200"/>
          <p14:tracePt t="80030" x="2114550" y="1981200"/>
          <p14:tracePt t="80062" x="1995488" y="1981200"/>
          <p14:tracePt t="80095" x="1914525" y="1981200"/>
          <p14:tracePt t="80098" x="1885950" y="1981200"/>
          <p14:tracePt t="80109" x="1871663" y="1981200"/>
          <p14:tracePt t="80219" x="1866900" y="1981200"/>
          <p14:tracePt t="80356" x="1885950" y="1981200"/>
          <p14:tracePt t="80388" x="1933575" y="1981200"/>
          <p14:tracePt t="80391" x="1981200" y="1985963"/>
          <p14:tracePt t="80407" x="2100263" y="2000250"/>
          <p14:tracePt t="80436" x="2409825" y="2024063"/>
          <p14:tracePt t="80453" x="2857500" y="2033588"/>
          <p14:tracePt t="80468" x="3171825" y="2033588"/>
          <p14:tracePt t="80499" x="3543300" y="2033588"/>
          <p14:tracePt t="80530" x="3781425" y="2033588"/>
          <p14:tracePt t="80561" x="4067175" y="2033588"/>
          <p14:tracePt t="80564" x="4124325" y="2033588"/>
          <p14:tracePt t="80576" x="4191000" y="2033588"/>
          <p14:tracePt t="80578" x="4229100" y="2033588"/>
          <p14:tracePt t="80594" x="4291013" y="2043113"/>
          <p14:tracePt t="80626" x="4357688" y="2047875"/>
          <p14:tracePt t="80658" x="4395788" y="2047875"/>
          <p14:tracePt t="80753" x="4400550" y="2052638"/>
          <p14:tracePt t="81091" x="4405313" y="2052638"/>
          <p14:tracePt t="81137" x="4386263" y="2047875"/>
          <p14:tracePt t="81157" x="4338638" y="2038350"/>
          <p14:tracePt t="81188" x="4124325" y="2038350"/>
          <p14:tracePt t="81215" x="3890963" y="2038350"/>
          <p14:tracePt t="81217" x="3814763" y="2038350"/>
          <p14:tracePt t="81237" x="3643313" y="2038350"/>
          <p14:tracePt t="81239" x="3557588" y="2038350"/>
          <p14:tracePt t="81252" x="3481388" y="2038350"/>
          <p14:tracePt t="81254" x="3405188" y="2038350"/>
          <p14:tracePt t="81267" x="3319463" y="2047875"/>
          <p14:tracePt t="81269" x="3252788" y="2052638"/>
          <p14:tracePt t="81315" x="2938463" y="2081213"/>
          <p14:tracePt t="81345" x="2700338" y="2081213"/>
          <p14:tracePt t="81375" x="2443163" y="2081213"/>
          <p14:tracePt t="81407" x="2271713" y="2081213"/>
          <p14:tracePt t="81420" x="2209800" y="2085975"/>
          <p14:tracePt t="81436" x="2133600" y="2095500"/>
          <p14:tracePt t="81466" x="1971675" y="2114550"/>
          <p14:tracePt t="81498" x="1838325" y="2143125"/>
          <p14:tracePt t="81532" x="1681163" y="2190750"/>
          <p14:tracePt t="81561" x="1533525" y="2238375"/>
          <p14:tracePt t="81591" x="1404938" y="2262188"/>
          <p14:tracePt t="81608" x="1319213" y="2286000"/>
          <p14:tracePt t="81640" x="1304925" y="2290763"/>
          <p14:tracePt t="81674" x="1300163" y="2290763"/>
          <p14:tracePt t="81720" x="1285875" y="2295525"/>
          <p14:tracePt t="81781" x="1276350" y="2300288"/>
          <p14:tracePt t="82065" x="833438" y="2366963"/>
          <p14:tracePt t="82092" x="752475" y="2376488"/>
          <p14:tracePt t="82095" x="733425" y="2376488"/>
          <p14:tracePt t="82127" x="704850" y="2376488"/>
          <p14:tracePt t="82202" x="695325" y="2376488"/>
          <p14:tracePt t="82424" x="704850" y="2376488"/>
          <p14:tracePt t="82453" x="719138" y="2376488"/>
          <p14:tracePt t="82487" x="742950" y="2376488"/>
          <p14:tracePt t="82532" x="871538" y="2381250"/>
          <p14:tracePt t="82564" x="1109663" y="2381250"/>
          <p14:tracePt t="82565" x="1157288" y="2381250"/>
          <p14:tracePt t="82577" x="1185863" y="2381250"/>
          <p14:tracePt t="82580" x="1219200" y="2381250"/>
          <p14:tracePt t="82591" x="1233488" y="2381250"/>
          <p14:tracePt t="82624" x="1247775" y="2381250"/>
          <p14:tracePt t="82654" x="1290638" y="2381250"/>
          <p14:tracePt t="82657" x="1309688" y="2381250"/>
          <p14:tracePt t="82673" x="1395413" y="2381250"/>
          <p14:tracePt t="82703" x="1624013" y="2381250"/>
          <p14:tracePt t="82720" x="1728788" y="2381250"/>
          <p14:tracePt t="82723" x="1776413" y="2381250"/>
          <p14:tracePt t="82733" x="1824038" y="2381250"/>
          <p14:tracePt t="82765" x="2000250" y="2386013"/>
          <p14:tracePt t="82768" x="2047875" y="2386013"/>
          <p14:tracePt t="82779" x="2105025" y="2386013"/>
          <p14:tracePt t="82796" x="2200275" y="2386013"/>
          <p14:tracePt t="82828" x="2319338" y="2381250"/>
          <p14:tracePt t="82860" x="2338388" y="2381250"/>
          <p14:tracePt t="82920" x="2419350" y="2381250"/>
          <p14:tracePt t="82925" x="2433638" y="2381250"/>
          <p14:tracePt t="82937" x="2457450" y="2381250"/>
          <p14:tracePt t="82940" x="2476500" y="2381250"/>
          <p14:tracePt t="82952" x="2500313" y="2381250"/>
          <p14:tracePt t="82955" x="2519363" y="2381250"/>
          <p14:tracePt t="82967" x="2533650" y="2381250"/>
          <p14:tracePt t="82983" x="2576513" y="2381250"/>
          <p14:tracePt t="82986" x="2595563" y="2381250"/>
          <p14:tracePt t="82999" x="2614613" y="2381250"/>
          <p14:tracePt t="83002" x="2643188" y="2381250"/>
          <p14:tracePt t="83014" x="2667000" y="2381250"/>
          <p14:tracePt t="83016" x="2686050" y="2381250"/>
          <p14:tracePt t="83030" x="2709863" y="2381250"/>
          <p14:tracePt t="83034" x="2714625" y="2381250"/>
          <p14:tracePt t="83065" x="2738438" y="2381250"/>
          <p14:tracePt t="83140" x="2762250" y="2381250"/>
          <p14:tracePt t="83142" x="2776538" y="2381250"/>
          <p14:tracePt t="83154" x="2795588" y="2381250"/>
          <p14:tracePt t="83170" x="2838450" y="2381250"/>
          <p14:tracePt t="83187" x="2867025" y="2381250"/>
          <p14:tracePt t="83216" x="2981325" y="2400300"/>
          <p14:tracePt t="83254" x="3095625" y="2419350"/>
          <p14:tracePt t="83257" x="3100388" y="2419350"/>
          <p14:tracePt t="83313" x="3143250" y="2457450"/>
          <p14:tracePt t="84659" x="3100388" y="2457450"/>
          <p14:tracePt t="84688" x="2971800" y="2462213"/>
          <p14:tracePt t="84722" x="2805113" y="2476500"/>
          <p14:tracePt t="84748" x="2595563" y="2476500"/>
          <p14:tracePt t="84782" x="2447925" y="2476500"/>
          <p14:tracePt t="84813" x="2376488" y="2476500"/>
          <p14:tracePt t="84843" x="2295525" y="2476500"/>
          <p14:tracePt t="84846" x="2262188" y="2476500"/>
          <p14:tracePt t="84858" x="2238375" y="2476500"/>
          <p14:tracePt t="84860" x="2209800" y="2476500"/>
          <p14:tracePt t="84877" x="2152650" y="2476500"/>
          <p14:tracePt t="84890" x="2085975" y="2476500"/>
          <p14:tracePt t="84907" x="2033588" y="2476500"/>
          <p14:tracePt t="84941" x="1966913" y="2476500"/>
          <p14:tracePt t="84970" x="1933575" y="2471738"/>
          <p14:tracePt t="85001" x="1885950" y="2466975"/>
          <p14:tracePt t="85003" x="1866900" y="2462213"/>
          <p14:tracePt t="85014" x="1847850" y="2462213"/>
          <p14:tracePt t="85046" x="1790700" y="2443163"/>
          <p14:tracePt t="85049" x="1776413" y="2438400"/>
          <p14:tracePt t="85062" x="1771650" y="2433638"/>
          <p14:tracePt t="85066" x="1762125" y="2428875"/>
          <p14:tracePt t="85093" x="1719263" y="2424113"/>
          <p14:tracePt t="85122" x="1685925" y="2419350"/>
          <p14:tracePt t="85125" x="1671638" y="2419350"/>
          <p14:tracePt t="85156" x="1604963" y="2419350"/>
          <p14:tracePt t="85176" x="1547813" y="2419350"/>
          <p14:tracePt t="85186" x="1509713" y="2419350"/>
          <p14:tracePt t="85217" x="1428750" y="2419350"/>
          <p14:tracePt t="85249" x="1381125" y="2414588"/>
          <p14:tracePt t="85251" x="1376363" y="2414588"/>
          <p14:tracePt t="85344" x="1371600" y="2414588"/>
          <p14:tracePt t="85717" x="1371600" y="2400300"/>
          <p14:tracePt t="85735" x="1376363" y="2395538"/>
          <p14:tracePt t="85767" x="1390650" y="2386013"/>
          <p14:tracePt t="85769" x="1395413" y="2386013"/>
          <p14:tracePt t="85796" x="1404938" y="2381250"/>
          <p14:tracePt t="85829" x="1443038" y="2371725"/>
          <p14:tracePt t="85858" x="1462088" y="2362200"/>
          <p14:tracePt t="85891" x="1481138" y="2352675"/>
          <p14:tracePt t="85923" x="1538288" y="2347913"/>
          <p14:tracePt t="85926" x="1547813" y="2347913"/>
          <p14:tracePt t="85969" x="1595438" y="2347913"/>
          <p14:tracePt t="85972" x="1600200" y="2347913"/>
          <p14:tracePt t="85982" x="1604963" y="2347913"/>
          <p14:tracePt t="85986" x="1614488" y="2347913"/>
          <p14:tracePt t="86002" x="1638300" y="2347913"/>
          <p14:tracePt t="86014" x="1666875" y="2347913"/>
          <p14:tracePt t="86046" x="1871663" y="2347913"/>
          <p14:tracePt t="86080" x="2052638" y="2347913"/>
          <p14:tracePt t="86083" x="2114550" y="2347913"/>
          <p14:tracePt t="86092" x="2152650" y="2347913"/>
          <p14:tracePt t="86110" x="2238375" y="2347913"/>
          <p14:tracePt t="86139" x="2476500" y="2347913"/>
          <p14:tracePt t="86171" x="2714625" y="2347913"/>
          <p14:tracePt t="86174" x="2743200" y="2347913"/>
          <p14:tracePt t="86203" x="2809875" y="2347913"/>
          <p14:tracePt t="86206" x="2814638" y="2347913"/>
          <p14:tracePt t="86217" x="2824163" y="2347913"/>
          <p14:tracePt t="86266" x="2852738" y="2347913"/>
          <p14:tracePt t="86297" x="2990850" y="2347913"/>
          <p14:tracePt t="86332" x="3095625" y="2352675"/>
          <p14:tracePt t="86360" x="3133725" y="2357438"/>
          <p14:tracePt t="86388" x="3138488" y="2357438"/>
          <p14:tracePt t="86433" x="3171825" y="2357438"/>
          <p14:tracePt t="86471" x="3248025" y="2362200"/>
          <p14:tracePt t="86474" x="3267075" y="2362200"/>
          <p14:tracePt t="86483" x="3276600" y="2362200"/>
          <p14:tracePt t="86514" x="3324225" y="2366963"/>
          <p14:tracePt t="86546" x="3343275" y="2371725"/>
          <p14:tracePt t="86626" x="3419475" y="2371725"/>
          <p14:tracePt t="86657" x="3529013" y="2371725"/>
          <p14:tracePt t="86667" x="3557588" y="2371725"/>
          <p14:tracePt t="86688" x="3590925" y="2371725"/>
          <p14:tracePt t="86718" x="3595688" y="2371725"/>
          <p14:tracePt t="86795" x="3633788" y="2371725"/>
          <p14:tracePt t="86798" x="3652838" y="2371725"/>
          <p14:tracePt t="86830" x="3662363" y="2371725"/>
          <p14:tracePt t="86999" x="3676650" y="2371725"/>
          <p14:tracePt t="87030" x="3705225" y="2352675"/>
          <p14:tracePt t="87377" x="3700463" y="2352675"/>
          <p14:tracePt t="87422" x="3638550" y="2333625"/>
          <p14:tracePt t="87451" x="3514725" y="2319338"/>
          <p14:tracePt t="87483" x="3386138" y="2300288"/>
          <p14:tracePt t="87486" x="3367088" y="2295525"/>
          <p14:tracePt t="87499" x="3352800" y="2290763"/>
          <p14:tracePt t="87502" x="3338513" y="2286000"/>
          <p14:tracePt t="87513" x="3333750" y="2281238"/>
          <p14:tracePt t="87516" x="3328988" y="2281238"/>
          <p14:tracePt t="87530" x="3324225" y="2281238"/>
          <p14:tracePt t="87561" x="3319463" y="2281238"/>
          <p14:tracePt t="87610" x="3300413" y="2281238"/>
          <p14:tracePt t="87625" x="3267075" y="2281238"/>
          <p14:tracePt t="87627" x="3248025" y="2276475"/>
          <p14:tracePt t="87640" x="3224213" y="2276475"/>
          <p14:tracePt t="87643" x="3209925" y="2276475"/>
          <p14:tracePt t="87657" x="3195638" y="2271713"/>
          <p14:tracePt t="87660" x="3186113" y="2271713"/>
          <p14:tracePt t="87860" x="3167063" y="2276475"/>
          <p14:tracePt t="87874" x="3152775" y="2281238"/>
          <p14:tracePt t="87877" x="3143250" y="2281238"/>
          <p14:tracePt t="87905" x="3119438" y="2295525"/>
          <p14:tracePt t="87908" x="3105150" y="2300288"/>
          <p14:tracePt t="87936" x="3081338" y="2314575"/>
          <p14:tracePt t="87940" x="3076575" y="2314575"/>
          <p14:tracePt t="87954" x="3052763" y="2324100"/>
          <p14:tracePt t="87986" x="3000375" y="2338388"/>
          <p14:tracePt t="87990" x="2990850" y="2338388"/>
          <p14:tracePt t="88000" x="2990850" y="2343150"/>
          <p14:tracePt t="88044" x="2986088" y="2343150"/>
          <p14:tracePt t="89111" x="2990850" y="2343150"/>
          <p14:tracePt t="89142" x="3014663" y="2343150"/>
          <p14:tracePt t="89175" x="3019425" y="2343150"/>
          <p14:tracePt t="89390" x="3019425" y="2333625"/>
          <p14:tracePt t="89421" x="3019425" y="2328863"/>
          <p14:tracePt t="89467" x="3019425" y="2324100"/>
          <p14:tracePt t="89498" x="3019425" y="2305050"/>
          <p14:tracePt t="89533" x="2971800" y="2276475"/>
          <p14:tracePt t="89622" x="2890838" y="2266950"/>
          <p14:tracePt t="89625" x="2871788" y="2266950"/>
          <p14:tracePt t="89659" x="2814638" y="2262188"/>
          <p14:tracePt t="89663" x="2809875" y="2262188"/>
          <p14:tracePt t="90499" x="2814638" y="2266950"/>
          <p14:tracePt t="90531" x="2819400" y="2271713"/>
          <p14:tracePt t="90576" x="2819400" y="2276475"/>
          <p14:tracePt t="90688" x="2824163" y="2276475"/>
          <p14:tracePt t="90719" x="2828925" y="2281238"/>
          <p14:tracePt t="90797" x="2838450" y="2286000"/>
          <p14:tracePt t="91283" x="3024188" y="2286000"/>
          <p14:tracePt t="91295" x="3133725" y="2286000"/>
          <p14:tracePt t="91332" x="3343275" y="2286000"/>
          <p14:tracePt t="91335" x="3381375" y="2286000"/>
          <p14:tracePt t="91345" x="3429000" y="2286000"/>
          <p14:tracePt t="91376" x="3567113" y="2286000"/>
          <p14:tracePt t="91408" x="3757613" y="2286000"/>
          <p14:tracePt t="91442" x="3843338" y="2286000"/>
          <p14:tracePt t="91453" x="3871913" y="2286000"/>
          <p14:tracePt t="91470" x="3890963" y="2286000"/>
          <p14:tracePt t="91498" x="3943350" y="2290763"/>
          <p14:tracePt t="91501" x="3957638" y="2290763"/>
          <p14:tracePt t="91531" x="4000500" y="2290763"/>
          <p14:tracePt t="91565" x="4024313" y="2290763"/>
          <p14:tracePt t="91567" x="4029075" y="2290763"/>
          <p14:tracePt t="91593" x="4062413" y="2290763"/>
          <p14:tracePt t="91596" x="4071938" y="2295525"/>
          <p14:tracePt t="91607" x="4090988" y="2295525"/>
          <p14:tracePt t="91623" x="4114800" y="2295525"/>
          <p14:tracePt t="91626" x="4133850" y="2295525"/>
          <p14:tracePt t="91642" x="4171950" y="2300288"/>
          <p14:tracePt t="91656" x="4214813" y="2300288"/>
          <p14:tracePt t="91675" x="4271963" y="2309813"/>
          <p14:tracePt t="91690" x="4314825" y="2309813"/>
          <p14:tracePt t="91721" x="4400550" y="2309813"/>
          <p14:tracePt t="92099" x="4410075" y="2309813"/>
          <p14:tracePt t="92139" x="4414838" y="2309813"/>
          <p14:tracePt t="92171" x="4448175" y="2309813"/>
          <p14:tracePt t="92187" x="4476750" y="2309813"/>
          <p14:tracePt t="92190" x="4486275" y="2309813"/>
          <p14:tracePt t="92219" x="4510088" y="2300288"/>
          <p14:tracePt t="92314" x="4524375" y="2300288"/>
          <p14:tracePt t="92750" x="4529138" y="2300288"/>
          <p14:tracePt t="93140" x="4581525" y="2305050"/>
          <p14:tracePt t="93154" x="4614863" y="2309813"/>
          <p14:tracePt t="93156" x="4643438" y="2309813"/>
          <p14:tracePt t="93171" x="4691063" y="2319338"/>
          <p14:tracePt t="93187" x="4795838" y="2338388"/>
          <p14:tracePt t="93202" x="4848225" y="2343150"/>
          <p14:tracePt t="93232" x="4867275" y="2343150"/>
          <p14:tracePt t="93297" x="4929188" y="2343150"/>
          <p14:tracePt t="93300" x="4943475" y="2343150"/>
          <p14:tracePt t="93312" x="4948238" y="2343150"/>
          <p14:tracePt t="93315" x="4953000" y="2343150"/>
          <p14:tracePt t="93326" x="4957763" y="2343150"/>
          <p14:tracePt t="93534" x="4962525" y="2343150"/>
          <p14:tracePt t="93591" x="4972050" y="2343150"/>
          <p14:tracePt t="93628" x="4991100" y="2343150"/>
          <p14:tracePt t="93658" x="5014913" y="2343150"/>
          <p14:tracePt t="93672" x="5019675" y="2343150"/>
          <p14:tracePt t="93676" x="5024438" y="2343150"/>
          <p14:tracePt t="93704" x="5076825" y="2343150"/>
          <p14:tracePt t="93733" x="5162550" y="2343150"/>
          <p14:tracePt t="93749" x="5191125" y="2343150"/>
          <p14:tracePt t="93783" x="5210175" y="2343150"/>
          <p14:tracePt t="93845" x="5257800" y="2343150"/>
          <p14:tracePt t="93877" x="5272088" y="2343150"/>
          <p14:tracePt t="94032" x="5314950" y="2343150"/>
          <p14:tracePt t="94046" x="5334000" y="2343150"/>
          <p14:tracePt t="94049" x="5372100" y="2343150"/>
          <p14:tracePt t="94062" x="5400675" y="2343150"/>
          <p14:tracePt t="94065" x="5438775" y="2343150"/>
          <p14:tracePt t="94093" x="5510213" y="2343150"/>
          <p14:tracePt t="94095" x="5519738" y="2343150"/>
          <p14:tracePt t="94123" x="5529263" y="2343150"/>
          <p14:tracePt t="94173" x="5543550" y="2343150"/>
          <p14:tracePt t="94186" x="5576888" y="2343150"/>
          <p14:tracePt t="94218" x="5662613" y="2343150"/>
          <p14:tracePt t="94233" x="5681663" y="2343150"/>
          <p14:tracePt t="94237" x="5686425" y="2343150"/>
          <p14:tracePt t="94626" x="5800725" y="2343150"/>
          <p14:tracePt t="94638" x="5857875" y="2343150"/>
          <p14:tracePt t="94640" x="5915025" y="2343150"/>
          <p14:tracePt t="94655" x="5972175" y="2343150"/>
          <p14:tracePt t="94658" x="6029325" y="2343150"/>
          <p14:tracePt t="94689" x="6153150" y="2343150"/>
          <p14:tracePt t="94780" x="6181725" y="2343150"/>
          <p14:tracePt t="94784" x="6200775" y="2343150"/>
          <p14:tracePt t="94794" x="6224588" y="2343150"/>
          <p14:tracePt t="94826" x="6338888" y="2343150"/>
          <p14:tracePt t="94829" x="6372225" y="2343150"/>
          <p14:tracePt t="94842" x="6391275" y="2343150"/>
          <p14:tracePt t="94846" x="6415088" y="2343150"/>
          <p14:tracePt t="94858" x="6443663" y="2343150"/>
          <p14:tracePt t="94865" x="6453188" y="2343150"/>
          <p14:tracePt t="94922" x="6467475" y="2343150"/>
          <p14:tracePt t="94954" x="6496050" y="2343150"/>
          <p14:tracePt t="95363" x="6472238" y="2343150"/>
          <p14:tracePt t="95405" x="6362700" y="2347913"/>
          <p14:tracePt t="95409" x="6319838" y="2357438"/>
          <p14:tracePt t="95422" x="6243638" y="2362200"/>
          <p14:tracePt t="95435" x="6215063" y="2362200"/>
          <p14:tracePt t="95438" x="6191250" y="2362200"/>
          <p14:tracePt t="95452" x="6148388" y="2362200"/>
          <p14:tracePt t="95458" x="6124575" y="2362200"/>
          <p14:tracePt t="95469" x="6110288" y="2362200"/>
          <p14:tracePt t="95485" x="6067425" y="2362200"/>
          <p14:tracePt t="95499" x="6015038" y="2362200"/>
          <p14:tracePt t="95519" x="5881688" y="2362200"/>
          <p14:tracePt t="95550" x="5705475" y="2362200"/>
          <p14:tracePt t="95576" x="5624513" y="2362200"/>
          <p14:tracePt t="95578" x="5614988" y="2362200"/>
          <p14:tracePt t="95643" x="5576888" y="2362200"/>
          <p14:tracePt t="95646" x="5534025" y="2362200"/>
          <p14:tracePt t="95658" x="5500688" y="2362200"/>
          <p14:tracePt t="95662" x="5443538" y="2362200"/>
          <p14:tracePt t="95674" x="5405438" y="2362200"/>
          <p14:tracePt t="95676" x="5367338" y="2362200"/>
          <p14:tracePt t="95703" x="5262563" y="2362200"/>
          <p14:tracePt t="95707" x="5243513" y="2362200"/>
          <p14:tracePt t="95719" x="5233988" y="2362200"/>
          <p14:tracePt t="95789" x="5195888" y="2362200"/>
          <p14:tracePt t="95800" x="5181600" y="2362200"/>
          <p14:tracePt t="95829" x="5133975" y="2362200"/>
          <p14:tracePt t="96218" x="5186363" y="2357438"/>
          <p14:tracePt t="96252" x="5310188" y="2357438"/>
          <p14:tracePt t="96256" x="5357813" y="2357438"/>
          <p14:tracePt t="96270" x="5448300" y="2357438"/>
          <p14:tracePt t="96275" x="5495925" y="2357438"/>
          <p14:tracePt t="96313" x="5595938" y="2357438"/>
          <p14:tracePt t="96348" x="5619750" y="2357438"/>
          <p14:tracePt t="96358" x="5653088" y="2357438"/>
          <p14:tracePt t="96376" x="5738813" y="2357438"/>
          <p14:tracePt t="96405" x="5905500" y="2357438"/>
          <p14:tracePt t="96410" x="5934075" y="2357438"/>
          <p14:tracePt t="96420" x="5948363" y="2357438"/>
          <p14:tracePt t="96435" x="5962650" y="2357438"/>
          <p14:tracePt t="96530" x="6081713" y="2357438"/>
          <p14:tracePt t="96532" x="6105525" y="2357438"/>
          <p14:tracePt t="96565" x="6153150" y="2357438"/>
          <p14:tracePt t="96578" x="6157913" y="2357438"/>
          <p14:tracePt t="96610" x="6186488" y="2357438"/>
          <p14:tracePt t="96642" x="6481763" y="2357438"/>
          <p14:tracePt t="96645" x="6519863" y="2357438"/>
          <p14:tracePt t="96656" x="6538913" y="2357438"/>
          <p14:tracePt t="96676" x="6557963" y="2357438"/>
          <p14:tracePt t="97782" x="6538913" y="2357438"/>
          <p14:tracePt t="97812" x="6457950" y="2357438"/>
          <p14:tracePt t="97815" x="6429375" y="2357438"/>
          <p14:tracePt t="97846" x="6348413" y="2357438"/>
          <p14:tracePt t="97851" x="6338888" y="2357438"/>
          <p14:tracePt t="97890" x="6334125" y="2357438"/>
          <p14:tracePt t="97937" x="6276975" y="2357438"/>
          <p14:tracePt t="97967" x="6186488" y="2362200"/>
          <p14:tracePt t="97970" x="6162675" y="2366963"/>
          <p14:tracePt t="97982" x="6148388" y="2366963"/>
          <p14:tracePt t="98019" x="6096000" y="2366963"/>
          <p14:tracePt t="98051" x="6019800" y="2366963"/>
          <p14:tracePt t="98063" x="5962650" y="2366963"/>
          <p14:tracePt t="98093" x="5824538" y="2357438"/>
          <p14:tracePt t="98098" x="5800725" y="2352675"/>
          <p14:tracePt t="98107" x="5772150" y="2352675"/>
          <p14:tracePt t="98125" x="5734050" y="2347913"/>
          <p14:tracePt t="98128" x="5719763" y="2343150"/>
          <p14:tracePt t="98139" x="5715000" y="2343150"/>
          <p14:tracePt t="98218" x="5648325" y="2328863"/>
          <p14:tracePt t="98248" x="5614988" y="2314575"/>
          <p14:tracePt t="98252" x="5600700" y="2309813"/>
          <p14:tracePt t="98257" x="5591175" y="2305050"/>
          <p14:tracePt t="98296" x="5505450" y="2252663"/>
          <p14:tracePt t="98300" x="5481638" y="2243138"/>
          <p14:tracePt t="98311" x="5476875" y="2238375"/>
          <p14:tracePt t="98330" x="5453063" y="2224088"/>
          <p14:tracePt t="98344" x="5448300" y="2219325"/>
          <p14:tracePt t="98375" x="5448300" y="2214563"/>
          <p14:tracePt t="98408" x="5429250" y="2200275"/>
          <p14:tracePt t="98452" x="5400675" y="2181225"/>
          <p14:tracePt t="98482" x="5376863" y="2152650"/>
          <p14:tracePt t="98500" x="5367338" y="2138363"/>
          <p14:tracePt t="98548" x="5357813" y="2128838"/>
          <p14:tracePt t="99124" x="5353050" y="2147888"/>
          <p14:tracePt t="99126" x="5353050" y="2152650"/>
          <p14:tracePt t="99139" x="5353050" y="2157413"/>
          <p14:tracePt t="99143" x="5348288" y="2157413"/>
          <p14:tracePt t="99186" x="5348288" y="2171700"/>
          <p14:tracePt t="99218" x="5343525" y="2195513"/>
          <p14:tracePt t="99253" x="5338763" y="2238375"/>
          <p14:tracePt t="99280" x="5338763" y="2252663"/>
          <p14:tracePt t="99315" x="5338763" y="2266950"/>
          <p14:tracePt t="99343" x="5338763" y="2281238"/>
          <p14:tracePt t="99373" x="5338763" y="2300288"/>
          <p14:tracePt t="99421" x="5338763" y="2314575"/>
          <p14:tracePt t="99426" x="5338763" y="2324100"/>
          <p14:tracePt t="99435" x="5338763" y="2333625"/>
          <p14:tracePt t="99456" x="5338763" y="2352675"/>
          <p14:tracePt t="99469" x="5343525" y="2366963"/>
          <p14:tracePt t="99498" x="5353050" y="2400300"/>
          <p14:tracePt t="99502" x="5353050" y="2409825"/>
          <p14:tracePt t="99514" x="5357813" y="2419350"/>
          <p14:tracePt t="99518" x="5362575" y="2424113"/>
          <p14:tracePt t="99546" x="5367338" y="2428875"/>
          <p14:tracePt t="99686" x="5405438" y="2433638"/>
          <p14:tracePt t="99690" x="5414963" y="2433638"/>
          <p14:tracePt t="99736" x="5543550" y="2438400"/>
          <p14:tracePt t="99741" x="5567363" y="2438400"/>
          <p14:tracePt t="99751" x="5586413" y="2438400"/>
          <p14:tracePt t="99767" x="5605463" y="2438400"/>
          <p14:tracePt t="99770" x="5610225" y="2438400"/>
          <p14:tracePt t="99841" x="5643563" y="2438400"/>
          <p14:tracePt t="99873" x="5719763" y="2438400"/>
          <p14:tracePt t="99910" x="5800725" y="2438400"/>
          <p14:tracePt t="99922" x="5805488" y="2438400"/>
          <p14:tracePt t="99970" x="5829300" y="2438400"/>
          <p14:tracePt t="99984" x="5857875" y="2438400"/>
          <p14:tracePt t="99988" x="5876925" y="2438400"/>
          <p14:tracePt t="100002" x="5905500" y="2438400"/>
          <p14:tracePt t="100003" x="5919788" y="2438400"/>
          <p14:tracePt t="100016" x="5929313" y="2433638"/>
          <p14:tracePt t="100019" x="5938838" y="2433638"/>
          <p14:tracePt t="100034" x="5957888" y="2419350"/>
          <p14:tracePt t="100064" x="5991225" y="2419350"/>
          <p14:tracePt t="100080" x="6015038" y="2414588"/>
          <p14:tracePt t="100109" x="6057900" y="2405063"/>
          <p14:tracePt t="100112" x="6076950" y="2405063"/>
          <p14:tracePt t="100124" x="6096000" y="2405063"/>
          <p14:tracePt t="100160" x="6105525" y="2400300"/>
          <p14:tracePt t="100689" x="6110288" y="2395538"/>
          <p14:tracePt t="100873" x="6110288" y="2371725"/>
          <p14:tracePt t="100907" x="6110288" y="2343150"/>
          <p14:tracePt t="100937" x="6096000" y="2333625"/>
          <p14:tracePt t="100966" x="6067425" y="2319338"/>
          <p14:tracePt t="101002" x="5919788" y="2300288"/>
          <p14:tracePt t="101033" x="5753100" y="2295525"/>
          <p14:tracePt t="101062" x="5600700" y="2295525"/>
          <p14:tracePt t="101111" x="5505450" y="2290763"/>
          <p14:tracePt t="101114" x="5491163" y="2290763"/>
          <p14:tracePt t="101125" x="5472113" y="2290763"/>
          <p14:tracePt t="101154" x="5343525" y="2290763"/>
          <p14:tracePt t="101173" x="5186363" y="2290763"/>
          <p14:tracePt t="101188" x="5172075" y="2290763"/>
          <p14:tracePt t="101190" x="5148263" y="2290763"/>
          <p14:tracePt t="101217" x="5095875" y="2290763"/>
          <p14:tracePt t="101220" x="5086350" y="2295525"/>
          <p14:tracePt t="101234" x="5048250" y="2300288"/>
          <p14:tracePt t="101253" x="5024438" y="2305050"/>
          <p14:tracePt t="101255" x="5010150" y="2309813"/>
          <p14:tracePt t="101268" x="5005388" y="2309813"/>
          <p14:tracePt t="101270" x="5000625" y="2309813"/>
          <p14:tracePt t="101282" x="4991100" y="2309813"/>
          <p14:tracePt t="101346" x="4981575" y="2309813"/>
          <p14:tracePt t="101501" x="4986338" y="2309813"/>
          <p14:tracePt t="101545" x="5257800" y="2324100"/>
          <p14:tracePt t="101579" x="5576888" y="2338388"/>
          <p14:tracePt t="101613" x="5853113" y="2352675"/>
          <p14:tracePt t="101625" x="6015038" y="2362200"/>
          <p14:tracePt t="101658" x="6215063" y="2366963"/>
          <p14:tracePt t="101661" x="6243638" y="2366963"/>
          <p14:tracePt t="101672" x="6267450" y="2366963"/>
          <p14:tracePt t="101688" x="6296025" y="2366963"/>
          <p14:tracePt t="101706" x="6324600" y="2366963"/>
          <p14:tracePt t="101713" x="6329363" y="2366963"/>
          <p14:tracePt t="101736" x="6343650" y="2366963"/>
          <p14:tracePt t="102273" x="7196138" y="2366963"/>
          <p14:tracePt t="102377" x="7291388" y="2352675"/>
          <p14:tracePt t="102406" x="7305675" y="2343150"/>
          <p14:tracePt t="102467" x="7486650" y="2343150"/>
          <p14:tracePt t="102505" x="7653338" y="2328863"/>
          <p14:tracePt t="102875" x="7634288" y="2328863"/>
          <p14:tracePt t="102908" x="7610475" y="2328863"/>
          <p14:tracePt t="102988" x="7553325" y="2328863"/>
          <p14:tracePt t="103003" x="7534275" y="2328863"/>
          <p14:tracePt t="103004" x="7510463" y="2333625"/>
          <p14:tracePt t="103034" x="7486650" y="2333625"/>
          <p14:tracePt t="103096" x="7443788" y="2333625"/>
          <p14:tracePt t="103109" x="7400925" y="2333625"/>
          <p14:tracePt t="103116" x="7386638" y="2333625"/>
          <p14:tracePt t="103134" x="7381875" y="2333625"/>
          <p14:tracePt t="103361" x="7386638" y="2333625"/>
          <p14:tracePt t="103407" x="7396163" y="2333625"/>
          <p14:tracePt t="103411" x="7400925" y="2333625"/>
          <p14:tracePt t="103437" x="7415213" y="2333625"/>
          <p14:tracePt t="103468" x="7472363" y="2333625"/>
          <p14:tracePt t="103517" x="7553325" y="2333625"/>
          <p14:tracePt t="103608" x="7562850" y="2324100"/>
          <p14:tracePt t="103722" x="7572375" y="2324100"/>
          <p14:tracePt t="104061" x="7296150" y="2343150"/>
          <p14:tracePt t="104081" x="7153275" y="2357438"/>
          <p14:tracePt t="104084" x="7062788" y="2366963"/>
          <p14:tracePt t="104095" x="6977063" y="2371725"/>
          <p14:tracePt t="104110" x="6767513" y="2381250"/>
          <p14:tracePt t="104125" x="6534150" y="2381250"/>
          <p14:tracePt t="104155" x="6062663" y="2409825"/>
          <p14:tracePt t="104186" x="5643563" y="2433638"/>
          <p14:tracePt t="104189" x="5548313" y="2438400"/>
          <p14:tracePt t="104221" x="5091113" y="2457450"/>
          <p14:tracePt t="104225" x="5005388" y="2466975"/>
          <p14:tracePt t="104235" x="4900613" y="2471738"/>
          <p14:tracePt t="104267" x="4514850" y="2481263"/>
          <p14:tracePt t="104271" x="4419600" y="2481263"/>
          <p14:tracePt t="104282" x="4352925" y="2486025"/>
          <p14:tracePt t="104312" x="4048125" y="2495550"/>
          <p14:tracePt t="104315" x="3990975" y="2495550"/>
          <p14:tracePt t="104329" x="3924300" y="2495550"/>
          <p14:tracePt t="104331" x="3857625" y="2495550"/>
          <p14:tracePt t="104341" x="3810000" y="2495550"/>
          <p14:tracePt t="104375" x="3533775" y="2495550"/>
          <p14:tracePt t="104378" x="3476625" y="2495550"/>
          <p14:tracePt t="104408" x="3271838" y="2495550"/>
          <p14:tracePt t="104437" x="3071813" y="2495550"/>
          <p14:tracePt t="104469" x="2824163" y="2495550"/>
          <p14:tracePt t="104500" x="2619375" y="2509838"/>
          <p14:tracePt t="104531" x="2409825" y="2509838"/>
          <p14:tracePt t="104534" x="2371725" y="2509838"/>
          <p14:tracePt t="104545" x="2347913" y="2509838"/>
          <p14:tracePt t="104548" x="2300288" y="2509838"/>
          <p14:tracePt t="104562" x="2243138" y="2509838"/>
          <p14:tracePt t="104564" x="2224088" y="2509838"/>
          <p14:tracePt t="104575" x="2190750" y="2509838"/>
          <p14:tracePt t="104592" x="2143125" y="2509838"/>
          <p14:tracePt t="104595" x="2124075" y="2509838"/>
          <p14:tracePt t="104615" x="2090738" y="2514600"/>
          <p14:tracePt t="104617" x="2076450" y="2514600"/>
          <p14:tracePt t="104656" x="1985963" y="2514600"/>
          <p14:tracePt t="104661" x="1976438" y="2514600"/>
          <p14:tracePt t="104677" x="1933575" y="2514600"/>
          <p14:tracePt t="104704" x="1905000" y="2514600"/>
          <p14:tracePt t="104707" x="1890713" y="2519363"/>
          <p14:tracePt t="104720" x="1876425" y="2519363"/>
          <p14:tracePt t="104723" x="1857375" y="2519363"/>
          <p14:tracePt t="104750" x="1804988" y="2533650"/>
          <p14:tracePt t="104753" x="1776413" y="2533650"/>
          <p14:tracePt t="104783" x="1724025" y="2547938"/>
          <p14:tracePt t="104813" x="1676400" y="2571750"/>
          <p14:tracePt t="104846" x="1638300" y="2586038"/>
          <p14:tracePt t="105033" x="1638300" y="2595563"/>
          <p14:tracePt t="105067" x="1652588" y="2609850"/>
          <p14:tracePt t="105093" x="1657350" y="2614613"/>
          <p14:tracePt t="105125" x="1700213" y="2614613"/>
          <p14:tracePt t="105129" x="1724025" y="2614613"/>
          <p14:tracePt t="105161" x="1905000" y="2614613"/>
          <p14:tracePt t="105187" x="2085975" y="2614613"/>
          <p14:tracePt t="105205" x="2119313" y="2614613"/>
          <p14:tracePt t="105236" x="2143125" y="2619375"/>
          <p14:tracePt t="105241" x="2147888" y="2619375"/>
          <p14:tracePt t="105257" x="2171700" y="2619375"/>
          <p14:tracePt t="105262" x="2190750" y="2619375"/>
          <p14:tracePt t="105270" x="2233613" y="2619375"/>
          <p14:tracePt t="105285" x="2352675" y="2628900"/>
          <p14:tracePt t="105312" x="2524125" y="2633663"/>
          <p14:tracePt t="105315" x="2562225" y="2633663"/>
          <p14:tracePt t="105327" x="2605088" y="2643188"/>
          <p14:tracePt t="105330" x="2624138" y="2643188"/>
          <p14:tracePt t="105343" x="2667000" y="2643188"/>
          <p14:tracePt t="105346" x="2705100" y="2643188"/>
          <p14:tracePt t="105359" x="2757488" y="2643188"/>
          <p14:tracePt t="105394" x="2824163" y="2643188"/>
          <p14:tracePt t="105423" x="2852738" y="2643188"/>
          <p14:tracePt t="105782" x="2852738" y="2624138"/>
          <p14:tracePt t="105817" x="2819400" y="2595563"/>
          <p14:tracePt t="105846" x="2819400" y="2590800"/>
          <p14:tracePt t="105907" x="2614613" y="2576513"/>
          <p14:tracePt t="105940" x="2471738" y="2576513"/>
          <p14:tracePt t="105968" x="2447925" y="2576513"/>
          <p14:tracePt t="106034" x="2419350" y="2576513"/>
          <p14:tracePt t="106063" x="2395538" y="2576513"/>
          <p14:tracePt t="106084" x="2386013" y="2576513"/>
          <p14:tracePt t="106087" x="2371725" y="2576513"/>
          <p14:tracePt t="106140" x="2305050" y="2600325"/>
          <p14:tracePt t="106145" x="2290763" y="2605088"/>
          <p14:tracePt t="106160" x="2281238" y="2609850"/>
          <p14:tracePt t="106164" x="2271713" y="2609850"/>
          <p14:tracePt t="106190" x="2271713" y="2614613"/>
          <p14:tracePt t="107121" x="2366963" y="2609850"/>
          <p14:tracePt t="107162" x="2443163" y="2609850"/>
          <p14:tracePt t="107209" x="2462213" y="2605088"/>
          <p14:tracePt t="107257" x="2466975" y="2605088"/>
          <p14:tracePt t="107328" x="2528888" y="2605088"/>
          <p14:tracePt t="107332" x="2543175" y="2605088"/>
          <p14:tracePt t="107349" x="2581275" y="2605088"/>
          <p14:tracePt t="107358" x="2595563" y="2605088"/>
          <p14:tracePt t="107363" x="2609850" y="2605088"/>
          <p14:tracePt t="107384" x="2624138" y="2605088"/>
          <p14:tracePt t="107439" x="2633663" y="2605088"/>
          <p14:tracePt t="107484" x="2638425" y="2605088"/>
          <p14:tracePt t="107628" x="2676525" y="2586038"/>
          <p14:tracePt t="107657" x="2676525" y="2581275"/>
          <p14:tracePt t="107865" x="2657475" y="2566988"/>
          <p14:tracePt t="107880" x="2605088" y="2557463"/>
          <p14:tracePt t="107910" x="2462213" y="2528888"/>
          <p14:tracePt t="107941" x="2352675" y="2524125"/>
          <p14:tracePt t="107957" x="2314575" y="2524125"/>
          <p14:tracePt t="107986" x="2228850" y="2519363"/>
          <p14:tracePt t="108004" x="2176463" y="2519363"/>
          <p14:tracePt t="108034" x="2105025" y="2514600"/>
          <p14:tracePt t="108036" x="2081213" y="2514600"/>
          <p14:tracePt t="108053" x="2038350" y="2514600"/>
          <p14:tracePt t="108064" x="2019300" y="2514600"/>
          <p14:tracePt t="108068" x="2005013" y="2514600"/>
          <p14:tracePt t="108074" x="1995488" y="2514600"/>
          <p14:tracePt t="108093" x="1971675" y="2514600"/>
          <p14:tracePt t="108108" x="1952625" y="2514600"/>
          <p14:tracePt t="108123" x="1933575" y="2514600"/>
          <p14:tracePt t="108164" x="1776413" y="2538413"/>
          <p14:tracePt t="108190" x="1690688" y="2562225"/>
          <p14:tracePt t="108207" x="1638300" y="2581275"/>
          <p14:tracePt t="108237" x="1581150" y="2590800"/>
          <p14:tracePt t="108238" x="1576388" y="2595563"/>
          <p14:tracePt t="108256" x="1571625" y="2595563"/>
          <p14:tracePt t="108312" x="1552575" y="2600325"/>
          <p14:tracePt t="108316" x="1547813" y="2605088"/>
          <p14:tracePt t="108332" x="1538288" y="2609850"/>
          <p14:tracePt t="108336" x="1533525" y="2609850"/>
          <p14:tracePt t="108382" x="1447800" y="2633663"/>
          <p14:tracePt t="108406" x="1395413" y="2638425"/>
          <p14:tracePt t="108423" x="1357313" y="2647950"/>
          <p14:tracePt t="108428" x="1352550" y="2652713"/>
          <p14:tracePt t="108439" x="1343025" y="2652713"/>
          <p14:tracePt t="108468" x="1338263" y="2657475"/>
          <p14:tracePt t="108552" x="1338263" y="2662238"/>
          <p14:tracePt t="108568" x="1333500" y="2667000"/>
          <p14:tracePt t="109843" x="1471613" y="2667000"/>
          <p14:tracePt t="109848" x="1495425" y="2667000"/>
          <p14:tracePt t="109850" x="1524000" y="2667000"/>
          <p14:tracePt t="109869" x="1581150" y="2667000"/>
          <p14:tracePt t="109878" x="1614488" y="2667000"/>
          <p14:tracePt t="109885" x="1633538" y="2667000"/>
          <p14:tracePt t="109907" x="1676400" y="2667000"/>
          <p14:tracePt t="110000" x="1857375" y="2667000"/>
          <p14:tracePt t="110038" x="2009775" y="2667000"/>
          <p14:tracePt t="110042" x="2019300" y="2667000"/>
          <p14:tracePt t="110064" x="2024063" y="2667000"/>
          <p14:tracePt t="110099" x="2062163" y="2667000"/>
          <p14:tracePt t="110118" x="2105025" y="2667000"/>
          <p14:tracePt t="110123" x="2133600" y="2667000"/>
          <p14:tracePt t="110147" x="2247900" y="2667000"/>
          <p14:tracePt t="110151" x="2266950" y="2667000"/>
          <p14:tracePt t="110190" x="2300288" y="2667000"/>
          <p14:tracePt t="110249" x="2338388" y="2667000"/>
          <p14:tracePt t="110256" x="2357438" y="2667000"/>
          <p14:tracePt t="110269" x="2405063" y="2671763"/>
          <p14:tracePt t="110288" x="2486025" y="2671763"/>
          <p14:tracePt t="110298" x="2514600" y="2671763"/>
          <p14:tracePt t="110309" x="2528888" y="2671763"/>
          <p14:tracePt t="110317" x="2538413" y="2671763"/>
          <p14:tracePt t="110329" x="2543175" y="2671763"/>
          <p14:tracePt t="110429" x="2552700" y="2657475"/>
          <p14:tracePt t="110483" x="2557463" y="2643188"/>
          <p14:tracePt t="110534" x="2557463" y="2628900"/>
          <p14:tracePt t="110551" x="2557463" y="2619375"/>
          <p14:tracePt t="110586" x="2557463" y="2595563"/>
          <p14:tracePt t="110628" x="2547938" y="2571750"/>
          <p14:tracePt t="110634" x="2538413" y="2557463"/>
          <p14:tracePt t="110680" x="2500313" y="2514600"/>
          <p14:tracePt t="110695" x="2466975" y="2486025"/>
          <p14:tracePt t="110713" x="2424113" y="2466975"/>
          <p14:tracePt t="110753" x="2395538" y="2452688"/>
          <p14:tracePt t="110786" x="2357438" y="2433638"/>
          <p14:tracePt t="110804" x="2252663" y="2414588"/>
          <p14:tracePt t="110813" x="2238375" y="2409825"/>
          <p14:tracePt t="110832" x="2200275" y="2405063"/>
          <p14:tracePt t="110836" x="2185988" y="2405063"/>
          <p14:tracePt t="110846" x="2166938" y="2395538"/>
          <p14:tracePt t="110864" x="2138363" y="2390775"/>
          <p14:tracePt t="110879" x="2109788" y="2386013"/>
          <p14:tracePt t="110933" x="2052638" y="2376488"/>
          <p14:tracePt t="110939" x="2043113" y="2371725"/>
          <p14:tracePt t="110969" x="1952625" y="2362200"/>
          <p14:tracePt t="110976" x="1924050" y="2357438"/>
          <p14:tracePt t="110995" x="1885950" y="2352675"/>
          <p14:tracePt t="111000" x="1866900" y="2343150"/>
          <p14:tracePt t="111009" x="1852613" y="2343150"/>
          <p14:tracePt t="111018" x="1833563" y="2343150"/>
          <p14:tracePt t="111037" x="1795463" y="2338388"/>
          <p14:tracePt t="111047" x="1781175" y="2338388"/>
          <p14:tracePt t="111056" x="1757363" y="2338388"/>
          <p14:tracePt t="111065" x="1747838" y="2338388"/>
          <p14:tracePt t="111082" x="1714500" y="2338388"/>
          <p14:tracePt t="111102" x="1700213" y="2338388"/>
          <p14:tracePt t="111107" x="1695450" y="2338388"/>
          <p14:tracePt t="111115" x="1685925" y="2338388"/>
          <p14:tracePt t="111131" x="1671638" y="2338388"/>
          <p14:tracePt t="111178" x="1543050" y="2347913"/>
          <p14:tracePt t="111183" x="1514475" y="2352675"/>
          <p14:tracePt t="111189" x="1500188" y="2352675"/>
          <p14:tracePt t="111196" x="1481138" y="2352675"/>
          <p14:tracePt t="111218" x="1471613" y="2357438"/>
          <p14:tracePt t="111304" x="1409700" y="2366963"/>
          <p14:tracePt t="111310" x="1395413" y="2371725"/>
          <p14:tracePt t="111318" x="1385888" y="2371725"/>
          <p14:tracePt t="111321" x="1376363" y="2376488"/>
          <p14:tracePt t="111334" x="1366838" y="2376488"/>
          <p14:tracePt t="111335" x="1362075" y="2376488"/>
          <p14:tracePt t="111360" x="1338263" y="2381250"/>
          <p14:tracePt t="111381" x="1304925" y="2390775"/>
          <p14:tracePt t="111406" x="1300163" y="2390775"/>
          <p14:tracePt t="111453" x="1290638" y="2395538"/>
          <p14:tracePt t="111517" x="1281113" y="2405063"/>
          <p14:tracePt t="111538" x="1247775" y="2452688"/>
          <p14:tracePt t="111547" x="1247775" y="2462213"/>
          <p14:tracePt t="111565" x="1247775" y="2476500"/>
          <p14:tracePt t="111601" x="1247775" y="2509838"/>
          <p14:tracePt t="111625" x="1247775" y="2533650"/>
          <p14:tracePt t="111640" x="1247775" y="2547938"/>
          <p14:tracePt t="111677" x="1262063" y="2562225"/>
          <p14:tracePt t="111770" x="1281113" y="2566988"/>
          <p14:tracePt t="111789" x="1343025" y="2576513"/>
          <p14:tracePt t="112476" x="2581275" y="2662238"/>
          <p14:tracePt t="112563" x="2605088" y="2662238"/>
          <p14:tracePt t="112568" x="2609850" y="2662238"/>
          <p14:tracePt t="112619" x="2676525" y="2633663"/>
          <p14:tracePt t="112629" x="2705100" y="2628900"/>
          <p14:tracePt t="112636" x="2752725" y="2619375"/>
          <p14:tracePt t="112642" x="2757488" y="2619375"/>
          <p14:tracePt t="112655" x="2781300" y="2614613"/>
          <p14:tracePt t="112661" x="2795588" y="2609850"/>
          <p14:tracePt t="112670" x="2814638" y="2609850"/>
          <p14:tracePt t="112692" x="2847975" y="2590800"/>
          <p14:tracePt t="113783" x="2838450" y="2590800"/>
          <p14:tracePt t="113845" x="2790825" y="2590800"/>
          <p14:tracePt t="113851" x="2781300" y="2590800"/>
          <p14:tracePt t="113865" x="2757488" y="2590800"/>
          <p14:tracePt t="113877" x="2747963" y="2590800"/>
          <p14:tracePt t="113882" x="2738438" y="2590800"/>
          <p14:tracePt t="113891" x="2733675" y="2590800"/>
          <p14:tracePt t="113923" x="2728913" y="2590800"/>
          <p14:tracePt t="114035" x="2709863" y="2590800"/>
          <p14:tracePt t="114082" x="2705100" y="2590800"/>
          <p14:tracePt t="114099" x="2681288" y="2586038"/>
          <p14:tracePt t="114112" x="2662238" y="2586038"/>
          <p14:tracePt t="114119" x="2647950" y="2576513"/>
          <p14:tracePt t="114132" x="2633663" y="2571750"/>
          <p14:tracePt t="114133" x="2619375" y="2571750"/>
          <p14:tracePt t="114148" x="2614613" y="2571750"/>
          <p14:tracePt t="114155" x="2600325" y="2566988"/>
          <p14:tracePt t="114179" x="2566988" y="2566988"/>
          <p14:tracePt t="114196" x="2547938" y="2562225"/>
          <p14:tracePt t="114297" x="2457450" y="2557463"/>
          <p14:tracePt t="114320" x="2357438" y="2552700"/>
          <p14:tracePt t="114322" x="2328863" y="2552700"/>
          <p14:tracePt t="114368" x="2262188" y="2547938"/>
          <p14:tracePt t="114438" x="2152650" y="2547938"/>
          <p14:tracePt t="114463" x="2047875" y="2547938"/>
          <p14:tracePt t="114486" x="1966913" y="2547938"/>
          <p14:tracePt t="114492" x="1943100" y="2547938"/>
          <p14:tracePt t="114497" x="1928813" y="2547938"/>
          <p14:tracePt t="114505" x="1909763" y="2547938"/>
          <p14:tracePt t="114568" x="1743075" y="2586038"/>
          <p14:tracePt t="114617" x="1666875" y="2600325"/>
          <p14:tracePt t="114645" x="1652588" y="2609850"/>
          <p14:tracePt t="114664" x="1643063" y="2609850"/>
          <p14:tracePt t="114691" x="1628775" y="2614613"/>
          <p14:tracePt t="114708" x="1624013" y="2614613"/>
          <p14:tracePt t="114755" x="1581150" y="2633663"/>
          <p14:tracePt t="114756" x="1571625" y="2638425"/>
          <p14:tracePt t="114774" x="1557338" y="2643188"/>
          <p14:tracePt t="114814" x="1538288" y="2652713"/>
          <p14:tracePt t="114819" x="1538288" y="2657475"/>
          <p14:tracePt t="114845" x="1528763" y="2662238"/>
          <p14:tracePt t="114851" x="1528763" y="2667000"/>
          <p14:tracePt t="114866" x="1519238" y="2671763"/>
          <p14:tracePt t="114870" x="1519238" y="2676525"/>
          <p14:tracePt t="114879" x="1519238" y="2681288"/>
          <p14:tracePt t="114908" x="1514475" y="2681288"/>
          <p14:tracePt t="115147" x="1633538" y="2676525"/>
          <p14:tracePt t="115188" x="1766888" y="2671763"/>
          <p14:tracePt t="115194" x="1785938" y="2671763"/>
          <p14:tracePt t="115198" x="1800225" y="2671763"/>
          <p14:tracePt t="115239" x="1866900" y="2671763"/>
          <p14:tracePt t="115244" x="1890713" y="2667000"/>
          <p14:tracePt t="115256" x="1900238" y="2667000"/>
          <p14:tracePt t="115269" x="1924050" y="2667000"/>
          <p14:tracePt t="115306" x="1966913" y="2667000"/>
          <p14:tracePt t="115362" x="2028825" y="2667000"/>
          <p14:tracePt t="115367" x="2038350" y="2667000"/>
          <p14:tracePt t="115376" x="2047875" y="2667000"/>
          <p14:tracePt t="115382" x="2057400" y="2667000"/>
          <p14:tracePt t="115398" x="2066925" y="2667000"/>
          <p14:tracePt t="115489" x="2085975" y="2667000"/>
          <p14:tracePt t="115520" x="2109788" y="2667000"/>
          <p14:tracePt t="115581" x="2147888" y="2657475"/>
          <p14:tracePt t="115782" x="2162175" y="2657475"/>
          <p14:tracePt t="115910" x="2185988" y="2652713"/>
          <p14:tracePt t="115929" x="2209800" y="2643188"/>
          <p14:tracePt t="115938" x="2219325" y="2643188"/>
          <p14:tracePt t="115961" x="2233613" y="2638425"/>
          <p14:tracePt t="115968" x="2243138" y="2638425"/>
          <p14:tracePt t="115974" x="2247900" y="2633663"/>
          <p14:tracePt t="116112" x="2262188" y="2628900"/>
          <p14:tracePt t="116128" x="2262188" y="2624138"/>
          <p14:tracePt t="116160" x="2266950" y="2619375"/>
          <p14:tracePt t="116440" x="2281238" y="2595563"/>
          <p14:tracePt t="116503" x="2290763" y="2576513"/>
          <p14:tracePt t="116721" x="2290763" y="2571750"/>
          <p14:tracePt t="116775" x="2276475" y="2538413"/>
          <p14:tracePt t="116805" x="2266950" y="2533650"/>
          <p14:tracePt t="116823" x="2233613" y="2519363"/>
          <p14:tracePt t="116848" x="2147888" y="2490788"/>
          <p14:tracePt t="116881" x="2076450" y="2476500"/>
          <p14:tracePt t="116885" x="2066925" y="2471738"/>
          <p14:tracePt t="116928" x="2057400" y="2466975"/>
          <p14:tracePt t="116974" x="2033588" y="2462213"/>
          <p14:tracePt t="116995" x="1985963" y="2447925"/>
          <p14:tracePt t="117005" x="1971675" y="2447925"/>
          <p14:tracePt t="117011" x="1957388" y="2443163"/>
          <p14:tracePt t="117015" x="1947863" y="2438400"/>
          <p14:tracePt t="117024" x="1938338" y="2433638"/>
          <p14:tracePt t="117040" x="1933575" y="2433638"/>
          <p14:tracePt t="117143" x="1890713" y="2433638"/>
          <p14:tracePt t="117161" x="1866900" y="2428875"/>
          <p14:tracePt t="117195" x="1862138" y="2428875"/>
          <p14:tracePt t="117243" x="1847850" y="2428875"/>
          <p14:tracePt t="117268" x="1828800" y="2428875"/>
          <p14:tracePt t="117288" x="1809750" y="2428875"/>
          <p14:tracePt t="117295" x="1800225" y="2428875"/>
          <p14:tracePt t="117311" x="1790700" y="2428875"/>
          <p14:tracePt t="117318" x="1785938" y="2428875"/>
          <p14:tracePt t="117446" x="1776413" y="2438400"/>
          <p14:tracePt t="117476" x="1771650" y="2495550"/>
          <p14:tracePt t="117501" x="1771650" y="2528888"/>
          <p14:tracePt t="117541" x="1776413" y="2586038"/>
          <p14:tracePt t="117583" x="1885950" y="2733675"/>
          <p14:tracePt t="117589" x="1909763" y="2752725"/>
          <p14:tracePt t="117592" x="1938338" y="2781300"/>
          <p14:tracePt t="117613" x="1976438" y="2814638"/>
          <p14:tracePt t="117649" x="2076450" y="2900363"/>
          <p14:tracePt t="117660" x="2128838" y="2947988"/>
          <p14:tracePt t="117678" x="2176463" y="2990850"/>
          <p14:tracePt t="117681" x="2205038" y="3014663"/>
          <p14:tracePt t="117691" x="2219325" y="3033713"/>
          <p14:tracePt t="117700" x="2247900" y="3057525"/>
          <p14:tracePt t="117707" x="2266950" y="3086100"/>
          <p14:tracePt t="117727" x="2362200" y="3181350"/>
          <p14:tracePt t="117739" x="2395538" y="3209925"/>
          <p14:tracePt t="117744" x="2438400" y="3252788"/>
          <p14:tracePt t="117753" x="2476500" y="3295650"/>
          <p14:tracePt t="117773" x="2600325" y="3419475"/>
          <p14:tracePt t="117783" x="2638425" y="3467100"/>
          <p14:tracePt t="117791" x="2676525" y="3519488"/>
          <p14:tracePt t="117801" x="2714625" y="3571875"/>
          <p14:tracePt t="117815" x="2786063" y="3667125"/>
          <p14:tracePt t="117850" x="2986088" y="3948113"/>
          <p14:tracePt t="117875" x="3067050" y="4119563"/>
          <p14:tracePt t="117896" x="3105150" y="4267200"/>
          <p14:tracePt t="117900" x="3109913" y="4319588"/>
          <p14:tracePt t="117909" x="3114675" y="4357688"/>
          <p14:tracePt t="117927" x="3124200" y="4448175"/>
          <p14:tracePt t="117931" x="3124200" y="4476750"/>
          <p14:tracePt t="117943" x="3124200" y="4514850"/>
          <p14:tracePt t="117947" x="3124200" y="4572000"/>
          <p14:tracePt t="117971" x="3124200" y="4676775"/>
          <p14:tracePt t="117975" x="3124200" y="4710113"/>
          <p14:tracePt t="117990" x="3109913" y="4752975"/>
          <p14:tracePt t="118034" x="3067050" y="4848225"/>
          <p14:tracePt t="118037" x="3057525" y="4867275"/>
          <p14:tracePt t="118057" x="3014663" y="4929188"/>
          <p14:tracePt t="118067" x="2990850" y="4953000"/>
          <p14:tracePt t="118098" x="2905125" y="5043488"/>
          <p14:tracePt t="118102" x="2871788" y="5067300"/>
          <p14:tracePt t="118110" x="2857500" y="5076825"/>
          <p14:tracePt t="118129" x="2809875" y="5100638"/>
          <p14:tracePt t="118132" x="2805113" y="5105400"/>
          <p14:tracePt t="118148" x="2771775" y="5105400"/>
          <p14:tracePt t="118205" x="2681288" y="5081588"/>
          <p14:tracePt t="118228" x="2590800" y="5048250"/>
          <p14:tracePt t="118252" x="2471738" y="4991100"/>
          <p14:tracePt t="118286" x="2333625" y="4876800"/>
          <p14:tracePt t="118304" x="2305050" y="4838700"/>
          <p14:tracePt t="118321" x="2228850" y="4719638"/>
          <p14:tracePt t="118366" x="2143125" y="4486275"/>
          <p14:tracePt t="118371" x="2138363" y="4429125"/>
          <p14:tracePt t="118382" x="2124075" y="4357688"/>
          <p14:tracePt t="118428" x="2066925" y="3900488"/>
          <p14:tracePt t="118475" x="2019300" y="3500438"/>
          <p14:tracePt t="118502" x="1985963" y="3252788"/>
          <p14:tracePt t="118521" x="1981200" y="3186113"/>
          <p14:tracePt t="118565" x="1966913" y="3033713"/>
          <p14:tracePt t="118570" x="1966913" y="3014663"/>
          <p14:tracePt t="118588" x="1957388" y="2990850"/>
          <p14:tracePt t="118596" x="1952625" y="2976563"/>
          <p14:tracePt t="118708" x="1947863" y="2976563"/>
          <p14:tracePt t="118756" x="1933575" y="2967038"/>
          <p14:tracePt t="118778" x="1900238" y="2947988"/>
          <p14:tracePt t="118788" x="1890713" y="2943225"/>
          <p14:tracePt t="118790" x="1881188" y="2938463"/>
          <p14:tracePt t="118815" x="1857375" y="2928938"/>
          <p14:tracePt t="118838" x="1804988" y="2909888"/>
          <p14:tracePt t="118850" x="1795463" y="2905125"/>
          <p14:tracePt t="118853" x="1790700" y="2900363"/>
          <p14:tracePt t="118862" x="1785938" y="2900363"/>
          <p14:tracePt t="118877" x="1766888" y="2886075"/>
          <p14:tracePt t="118911" x="1709738" y="2857500"/>
          <p14:tracePt t="118961" x="1685925" y="2852738"/>
          <p14:tracePt t="118967" x="1681163" y="2852738"/>
          <p14:tracePt t="118974" x="1671638" y="2852738"/>
          <p14:tracePt t="118982" x="1662113" y="2843213"/>
          <p14:tracePt t="119001" x="1643063" y="2838450"/>
          <p14:tracePt t="119038" x="1576388" y="2814638"/>
          <p14:tracePt t="119043" x="1566863" y="2814638"/>
          <p14:tracePt t="119103" x="1562100" y="2814638"/>
          <p14:tracePt t="119276" x="1571625" y="2805113"/>
          <p14:tracePt t="119280" x="1576388" y="2800350"/>
          <p14:tracePt t="119303" x="1614488" y="2790825"/>
          <p14:tracePt t="119351" x="1700213" y="2767013"/>
          <p14:tracePt t="119377" x="1738313" y="2752725"/>
          <p14:tracePt t="119402" x="1776413" y="2747963"/>
          <p14:tracePt t="119410" x="1852613" y="2738438"/>
          <p14:tracePt t="119420" x="1885950" y="2733675"/>
          <p14:tracePt t="119422" x="1924050" y="2733675"/>
          <p14:tracePt t="119431" x="1962150" y="2728913"/>
          <p14:tracePt t="119447" x="2033588" y="2719388"/>
          <p14:tracePt t="119489" x="2143125" y="2709863"/>
          <p14:tracePt t="119508" x="2157413" y="2705100"/>
          <p14:tracePt t="119548" x="2238375" y="2700338"/>
          <p14:tracePt t="119553" x="2276475" y="2700338"/>
          <p14:tracePt t="119556" x="2333625" y="2700338"/>
          <p14:tracePt t="119602" x="2695575" y="2690813"/>
          <p14:tracePt t="119627" x="2814638" y="2690813"/>
          <p14:tracePt t="119649" x="2876550" y="2690813"/>
          <p14:tracePt t="119678" x="2952750" y="2690813"/>
          <p14:tracePt t="119704" x="3038475" y="2690813"/>
          <p14:tracePt t="119725" x="3105150" y="2686050"/>
          <p14:tracePt t="119730" x="3114675" y="2686050"/>
          <p14:tracePt t="119737" x="3128963" y="2686050"/>
          <p14:tracePt t="119749" x="3133725" y="2686050"/>
          <p14:tracePt t="119760" x="3138488" y="2686050"/>
          <p14:tracePt t="119781" x="3148013" y="2681288"/>
          <p14:tracePt t="119819" x="3252788" y="2671763"/>
          <p14:tracePt t="119862" x="3371850" y="2667000"/>
          <p14:tracePt t="119865" x="3400425" y="2662238"/>
          <p14:tracePt t="119883" x="3424238" y="2662238"/>
          <p14:tracePt t="119907" x="3457575" y="2662238"/>
          <p14:tracePt t="119911" x="3467100" y="2662238"/>
          <p14:tracePt t="119931" x="3505200" y="2652713"/>
          <p14:tracePt t="119937" x="3533775" y="2652713"/>
          <p14:tracePt t="119942" x="3552825" y="2652713"/>
          <p14:tracePt t="119949" x="3586163" y="2647950"/>
          <p14:tracePt t="119973" x="3724275" y="2643188"/>
          <p14:tracePt t="119985" x="3748088" y="2643188"/>
          <p14:tracePt t="119991" x="3881438" y="2628900"/>
          <p14:tracePt t="120004" x="3948113" y="2619375"/>
          <p14:tracePt t="120011" x="4005263" y="2619375"/>
          <p14:tracePt t="120027" x="4057650" y="2614613"/>
          <p14:tracePt t="120038" x="4086225" y="2609850"/>
          <p14:tracePt t="120056" x="4095750" y="2605088"/>
          <p14:tracePt t="120058" x="4100513" y="2605088"/>
          <p14:tracePt t="120068" x="4110038" y="2605088"/>
          <p14:tracePt t="120089" x="4119563" y="2605088"/>
          <p14:tracePt t="120097" x="4157663" y="2600325"/>
          <p14:tracePt t="120106" x="4186238" y="2600325"/>
          <p14:tracePt t="120116" x="4219575" y="2590800"/>
          <p14:tracePt t="120127" x="4267200" y="2590800"/>
          <p14:tracePt t="120134" x="4295775" y="2590800"/>
          <p14:tracePt t="120157" x="4362450" y="2590800"/>
          <p14:tracePt t="120182" x="4414838" y="2590800"/>
          <p14:tracePt t="120189" x="4424363" y="2590800"/>
          <p14:tracePt t="120194" x="4438650" y="2590800"/>
          <p14:tracePt t="120205" x="4452938" y="2590800"/>
          <p14:tracePt t="120213" x="4462463" y="2590800"/>
          <p14:tracePt t="120234" x="4481513" y="2586038"/>
          <p14:tracePt t="120315" x="4533900" y="2581275"/>
          <p14:tracePt t="120335" x="4581525" y="2571750"/>
          <p14:tracePt t="120340" x="4595813" y="2557463"/>
          <p14:tracePt t="120351" x="4605338" y="2552700"/>
          <p14:tracePt t="120354" x="4610100" y="2552700"/>
          <p14:tracePt t="120853" x="4610100" y="2547938"/>
          <p14:tracePt t="120859" x="4610100" y="2543175"/>
          <p14:tracePt t="120952" x="4610100" y="2524125"/>
          <p14:tracePt t="120988" x="4614863" y="2505075"/>
          <p14:tracePt t="120992" x="4614863" y="2500313"/>
          <p14:tracePt t="121050" x="4619625" y="2495550"/>
          <p14:tracePt t="121135" x="4624388" y="2476500"/>
          <p14:tracePt t="121176" x="4648200" y="2424113"/>
          <p14:tracePt t="121189" x="4662488" y="2405063"/>
          <p14:tracePt t="121209" x="4676775" y="2381250"/>
          <p14:tracePt t="121218" x="4681538" y="2371725"/>
          <p14:tracePt t="121223" x="4686300" y="2362200"/>
          <p14:tracePt t="121230" x="4686300" y="2357438"/>
          <p14:tracePt t="121237" x="4691063" y="2347913"/>
          <p14:tracePt t="121277" x="4700588" y="2328863"/>
          <p14:tracePt t="121347" x="4705350" y="2319338"/>
          <p14:tracePt t="121382" x="4714875" y="2305050"/>
          <p14:tracePt t="121398" x="4719638" y="2300288"/>
          <p14:tracePt t="121422" x="4733925" y="2281238"/>
          <p14:tracePt t="121426" x="4733925" y="2276475"/>
          <p14:tracePt t="121441" x="4738688" y="2271713"/>
          <p14:tracePt t="121518" x="4762500" y="2233613"/>
          <p14:tracePt t="121539" x="4767263" y="2228850"/>
          <p14:tracePt t="121581" x="4776788" y="2200275"/>
          <p14:tracePt t="121615" x="4786313" y="2176463"/>
          <p14:tracePt t="121633" x="4786313" y="2171700"/>
          <p14:tracePt t="121812" x="4786313" y="2147888"/>
          <p14:tracePt t="122545" x="4852988" y="1900238"/>
          <p14:tracePt t="122614" x="4857750" y="1900238"/>
          <p14:tracePt t="122664" x="5143500" y="1943100"/>
          <p14:tracePt t="122695" x="5362575" y="1995488"/>
          <p14:tracePt t="122700" x="5405438" y="2009775"/>
          <p14:tracePt t="122726" x="5438775" y="2028825"/>
          <p14:tracePt t="122738" x="5448300" y="2038350"/>
          <p14:tracePt t="122744" x="5453063" y="2047875"/>
          <p14:tracePt t="122756" x="5462588" y="2052638"/>
          <p14:tracePt t="122761" x="5472113" y="2062163"/>
          <p14:tracePt t="122768" x="5481638" y="2066925"/>
          <p14:tracePt t="122787" x="5519738" y="2076450"/>
          <p14:tracePt t="122794" x="5543550" y="2081213"/>
          <p14:tracePt t="122801" x="5562600" y="2085975"/>
          <p14:tracePt t="122811" x="5605463" y="2095500"/>
          <p14:tracePt t="122817" x="5624513" y="2095500"/>
          <p14:tracePt t="122821" x="5634038" y="2095500"/>
          <p14:tracePt t="122831" x="5638800" y="2095500"/>
          <p14:tracePt t="122908" x="5686425" y="2095500"/>
          <p14:tracePt t="122956" x="6015038" y="2085975"/>
          <p14:tracePt t="122961" x="6029325" y="2081213"/>
          <p14:tracePt t="122985" x="6048375" y="2081213"/>
          <p14:tracePt t="123034" x="6062663" y="2081213"/>
          <p14:tracePt t="123052" x="6115050" y="2071688"/>
          <p14:tracePt t="123071" x="6129338" y="2071688"/>
          <p14:tracePt t="123148" x="6143625" y="2066925"/>
          <p14:tracePt t="123151" x="6167438" y="2057400"/>
          <p14:tracePt t="123162" x="6176963" y="2057400"/>
          <p14:tracePt t="123165" x="6186488" y="2052638"/>
          <p14:tracePt t="123175" x="6196013" y="2047875"/>
          <p14:tracePt t="123258" x="6248400" y="2043113"/>
          <p14:tracePt t="123264" x="6262688" y="2038350"/>
          <p14:tracePt t="123274" x="6272213" y="2038350"/>
          <p14:tracePt t="123290" x="6310313" y="2028825"/>
          <p14:tracePt t="123297" x="6329363" y="2024063"/>
          <p14:tracePt t="123300" x="6348413" y="2019300"/>
          <p14:tracePt t="123332" x="6429375" y="2005013"/>
          <p14:tracePt t="123338" x="6448425" y="2005013"/>
          <p14:tracePt t="123343" x="6462713" y="2005013"/>
          <p14:tracePt t="123366" x="6543675" y="2005013"/>
          <p14:tracePt t="123377" x="6557963" y="2005013"/>
          <p14:tracePt t="123395" x="6577013" y="2005013"/>
          <p14:tracePt t="123399" x="6581775" y="2005013"/>
          <p14:tracePt t="123407" x="6586538" y="2005013"/>
          <p14:tracePt t="123470" x="6591300" y="2005013"/>
          <p14:tracePt t="123502" x="6648450" y="2000250"/>
          <p14:tracePt t="123539" x="6672263" y="1995488"/>
          <p14:tracePt t="123685" x="6638925" y="2000250"/>
          <p14:tracePt t="123692" x="6629400" y="2000250"/>
          <p14:tracePt t="123697" x="6615113" y="2005013"/>
          <p14:tracePt t="123722" x="6567488" y="2014538"/>
          <p14:tracePt t="123743" x="6505575" y="2028825"/>
          <p14:tracePt t="123785" x="6500813" y="2028825"/>
          <p14:tracePt t="123833" x="6343650" y="2028825"/>
          <p14:tracePt t="123841" x="6281738" y="2028825"/>
          <p14:tracePt t="123849" x="6224588" y="2028825"/>
          <p14:tracePt t="123866" x="6157913" y="2028825"/>
          <p14:tracePt t="123869" x="6153150" y="2028825"/>
          <p14:tracePt t="123878" x="6124575" y="2028825"/>
          <p14:tracePt t="123898" x="6100763" y="2028825"/>
          <p14:tracePt t="123905" x="6086475" y="2028825"/>
          <p14:tracePt t="123910" x="6076950" y="2028825"/>
          <p14:tracePt t="123917" x="6067425" y="2028825"/>
          <p14:tracePt t="123922" x="6053138" y="2028825"/>
          <p14:tracePt t="123940" x="6000750" y="2028825"/>
          <p14:tracePt t="123975" x="5829300" y="2028825"/>
          <p14:tracePt t="123986" x="5800725" y="2028825"/>
          <p14:tracePt t="123991" x="5767388" y="2028825"/>
          <p14:tracePt t="124017" x="5705475" y="2028825"/>
          <p14:tracePt t="124022" x="5695950" y="2028825"/>
          <p14:tracePt t="124052" x="5686425" y="2028825"/>
          <p14:tracePt t="124097" x="5591175" y="2028825"/>
          <p14:tracePt t="124131" x="5348288" y="2028825"/>
          <p14:tracePt t="124179" x="5181600" y="2028825"/>
          <p14:tracePt t="124203" x="5176838" y="2028825"/>
          <p14:tracePt t="124239" x="5100638" y="2028825"/>
          <p14:tracePt t="124244" x="5072063" y="2028825"/>
          <p14:tracePt t="124257" x="5057775" y="2028825"/>
          <p14:tracePt t="124263" x="5043488" y="2028825"/>
          <p14:tracePt t="124281" x="5029200" y="2028825"/>
          <p14:tracePt t="124349" x="5010150" y="2028825"/>
          <p14:tracePt t="124366" x="5000625" y="2028825"/>
          <p14:tracePt t="124409" x="4943475" y="2028825"/>
          <p14:tracePt t="124415" x="4924425" y="2028825"/>
          <p14:tracePt t="124419" x="4905375" y="2028825"/>
          <p14:tracePt t="124459" x="4829175" y="2028825"/>
          <p14:tracePt t="124501" x="4786313" y="2028825"/>
          <p14:tracePt t="125704" x="4791075" y="2028825"/>
          <p14:tracePt t="125723" x="4829175" y="2019300"/>
          <p14:tracePt t="125745" x="4872038" y="2014538"/>
          <p14:tracePt t="125754" x="4891088" y="2009775"/>
          <p14:tracePt t="125758" x="4905375" y="2009775"/>
          <p14:tracePt t="125809" x="4924425" y="2005013"/>
          <p14:tracePt t="125852" x="4986338" y="2005013"/>
          <p14:tracePt t="125865" x="5043488" y="2005013"/>
          <p14:tracePt t="125876" x="5081588" y="2005013"/>
          <p14:tracePt t="125881" x="5105400" y="2005013"/>
          <p14:tracePt t="125896" x="5143500" y="2005013"/>
          <p14:tracePt t="125937" x="5153025" y="2005013"/>
          <p14:tracePt t="125989" x="5172075" y="2005013"/>
          <p14:tracePt t="126007" x="5262563" y="2005013"/>
          <p14:tracePt t="126050" x="5357813" y="2009775"/>
          <p14:tracePt t="126055" x="5386388" y="2014538"/>
          <p14:tracePt t="126079" x="5453063" y="2019300"/>
          <p14:tracePt t="126084" x="5467350" y="2019300"/>
          <p14:tracePt t="126089" x="5491163" y="2019300"/>
          <p14:tracePt t="126097" x="5510213" y="2019300"/>
          <p14:tracePt t="126113" x="5543550" y="2019300"/>
          <p14:tracePt t="126172" x="5629275" y="2019300"/>
          <p14:tracePt t="126178" x="5667375" y="2019300"/>
          <p14:tracePt t="126181" x="5705475" y="2019300"/>
          <p14:tracePt t="126203" x="5857875" y="2019300"/>
          <p14:tracePt t="126262" x="6024563" y="2024063"/>
          <p14:tracePt t="126315" x="6048375" y="2024063"/>
          <p14:tracePt t="126334" x="6057900" y="2024063"/>
          <p14:tracePt t="126376" x="6067425" y="2024063"/>
          <p14:tracePt t="126412" x="6100763" y="2024063"/>
          <p14:tracePt t="126471" x="6191250" y="2038350"/>
          <p14:tracePt t="126719" x="6186488" y="2038350"/>
          <p14:tracePt t="126771" x="6162675" y="2038350"/>
          <p14:tracePt t="126789" x="6138863" y="2038350"/>
          <p14:tracePt t="126798" x="6119813" y="2038350"/>
          <p14:tracePt t="126805" x="6100763" y="2038350"/>
          <p14:tracePt t="126829" x="6029325" y="2038350"/>
          <p14:tracePt t="126833" x="6015038" y="2038350"/>
          <p14:tracePt t="126845" x="5986463" y="2038350"/>
          <p14:tracePt t="126867" x="5967413" y="2038350"/>
          <p14:tracePt t="126875" x="5957888" y="2038350"/>
          <p14:tracePt t="126898" x="5943600" y="2038350"/>
          <p14:tracePt t="126938" x="5876925" y="2033588"/>
          <p14:tracePt t="126961" x="5776913" y="2024063"/>
          <p14:tracePt t="127014" x="5676900" y="2005013"/>
          <p14:tracePt t="127084" x="5510213" y="1981200"/>
          <p14:tracePt t="127088" x="5491163" y="1976438"/>
          <p14:tracePt t="127123" x="5434013" y="1962150"/>
          <p14:tracePt t="127157" x="5410200" y="1952625"/>
          <p14:tracePt t="127183" x="5281613" y="1928813"/>
          <p14:tracePt t="127190" x="5272088" y="1924050"/>
          <p14:tracePt t="127195" x="5262563" y="1924050"/>
          <p14:tracePt t="127209" x="5257800" y="1919288"/>
          <p14:tracePt t="127281" x="5195888" y="1905000"/>
          <p14:tracePt t="127287" x="5167313" y="1900238"/>
          <p14:tracePt t="127291" x="5143500" y="1895475"/>
          <p14:tracePt t="127300" x="5105400" y="1890713"/>
          <p14:tracePt t="127317" x="5053013" y="1876425"/>
          <p14:tracePt t="127320" x="5019675" y="1871663"/>
          <p14:tracePt t="127330" x="4991100" y="1866900"/>
          <p14:tracePt t="127348" x="4957763" y="1857375"/>
          <p14:tracePt t="127393" x="4943475" y="1857375"/>
          <p14:tracePt t="127443" x="4924425" y="1857375"/>
          <p14:tracePt t="127445" x="4914900" y="1857375"/>
          <p14:tracePt t="127521" x="4795838" y="1857375"/>
          <p14:tracePt t="127813" x="4772025" y="1876425"/>
          <p14:tracePt t="127817" x="4762500" y="1885950"/>
          <p14:tracePt t="127863" x="4743450" y="1900238"/>
          <p14:tracePt t="127879" x="4733925" y="1909763"/>
          <p14:tracePt t="127940" x="4729163" y="1909763"/>
          <p14:tracePt t="127961" x="4714875" y="1924050"/>
          <p14:tracePt t="128001" x="4695825" y="1938338"/>
          <p14:tracePt t="128020" x="4686300" y="1938338"/>
          <p14:tracePt t="128052" x="4681538" y="1938338"/>
          <p14:tracePt t="128285" x="4686300" y="1938338"/>
          <p14:tracePt t="128301" x="4691063" y="1938338"/>
          <p14:tracePt t="128350" x="4772025" y="1938338"/>
          <p14:tracePt t="128368" x="4805363" y="1938338"/>
          <p14:tracePt t="128395" x="4862513" y="1938338"/>
          <p14:tracePt t="128400" x="4876800" y="1938338"/>
          <p14:tracePt t="128407" x="4881563" y="1938338"/>
          <p14:tracePt t="128414" x="4891088" y="1938338"/>
          <p14:tracePt t="128427" x="4900613" y="1938338"/>
          <p14:tracePt t="128476" x="4981575" y="1938338"/>
          <p14:tracePt t="128488" x="5005388" y="1938338"/>
          <p14:tracePt t="128493" x="5019675" y="1938338"/>
          <p14:tracePt t="128534" x="5062538" y="1938338"/>
          <p14:tracePt t="128616" x="5110163" y="1938338"/>
          <p14:tracePt t="128644" x="5233988" y="1938338"/>
          <p14:tracePt t="128678" x="5419725" y="1938338"/>
          <p14:tracePt t="128715" x="5443538" y="1938338"/>
          <p14:tracePt t="129635" x="5424488" y="1938338"/>
          <p14:tracePt t="129657" x="5381625" y="1938338"/>
          <p14:tracePt t="129662" x="5362575" y="1938338"/>
          <p14:tracePt t="129680" x="5334000" y="1938338"/>
          <p14:tracePt t="129685" x="5319713" y="1938338"/>
          <p14:tracePt t="129696" x="5300663" y="1938338"/>
          <p14:tracePt t="129699" x="5295900" y="1938338"/>
          <p14:tracePt t="129736" x="5281613" y="1938338"/>
          <p14:tracePt t="129802" x="5114925" y="1938338"/>
          <p14:tracePt t="129813" x="5091113" y="1938338"/>
          <p14:tracePt t="129821" x="5062538" y="1938338"/>
          <p14:tracePt t="129823" x="5048250" y="1938338"/>
          <p14:tracePt t="129837" x="5043488" y="1938338"/>
          <p14:tracePt t="129840" x="5038725" y="1938338"/>
          <p14:tracePt t="129901" x="5024438" y="1938338"/>
          <p14:tracePt t="129913" x="5019675" y="1938338"/>
          <p14:tracePt t="129941" x="5000625" y="1938338"/>
          <p14:tracePt t="130033" x="4914900" y="1938338"/>
          <p14:tracePt t="130037" x="4900613" y="1938338"/>
          <p14:tracePt t="130056" x="4833938" y="1938338"/>
          <p14:tracePt t="130067" x="4819650" y="1938338"/>
          <p14:tracePt t="130087" x="4805363" y="1938338"/>
          <p14:tracePt t="134424" x="4872038" y="1938338"/>
          <p14:tracePt t="134429" x="4881563" y="1943100"/>
          <p14:tracePt t="134453" x="4914900" y="1943100"/>
          <p14:tracePt t="134472" x="4976813" y="1947863"/>
          <p14:tracePt t="134478" x="5000625" y="1947863"/>
          <p14:tracePt t="134489" x="5033963" y="1947863"/>
          <p14:tracePt t="134494" x="5067300" y="1957388"/>
          <p14:tracePt t="134498" x="5086350" y="1957388"/>
          <p14:tracePt t="134551" x="5181600" y="1957388"/>
          <p14:tracePt t="134618" x="5219700" y="1957388"/>
          <p14:tracePt t="134628" x="5257800" y="1957388"/>
          <p14:tracePt t="134645" x="5324475" y="1957388"/>
          <p14:tracePt t="134647" x="5381625" y="1957388"/>
          <p14:tracePt t="134664" x="5448300" y="1957388"/>
          <p14:tracePt t="134713" x="5605463" y="1957388"/>
          <p14:tracePt t="134760" x="5610225" y="1957388"/>
          <p14:tracePt t="134790" x="5657850" y="1957388"/>
          <p14:tracePt t="134818" x="5705475" y="1957388"/>
          <p14:tracePt t="134821" x="5734050" y="1957388"/>
          <p14:tracePt t="134831" x="5757863" y="1957388"/>
          <p14:tracePt t="134849" x="5767388" y="1957388"/>
          <p14:tracePt t="134875" x="5791200" y="1957388"/>
          <p14:tracePt t="134930" x="5876925" y="1957388"/>
          <p14:tracePt t="134935" x="5905500" y="1957388"/>
          <p14:tracePt t="134940" x="5934075" y="1957388"/>
          <p14:tracePt t="134960" x="5972175" y="1957388"/>
          <p14:tracePt t="134986" x="6029325" y="1957388"/>
          <p14:tracePt t="135081" x="6105525" y="1957388"/>
          <p14:tracePt t="135086" x="6119813" y="1957388"/>
          <p14:tracePt t="135090" x="6129338" y="1957388"/>
          <p14:tracePt t="135112" x="6143625" y="1957388"/>
          <p14:tracePt t="135289" x="6153150" y="1957388"/>
          <p14:tracePt t="135383" x="6253163" y="1957388"/>
          <p14:tracePt t="135408" x="6315075" y="1962150"/>
          <p14:tracePt t="135426" x="6329363" y="1962150"/>
          <p14:tracePt t="135472" x="6334125" y="1962150"/>
          <p14:tracePt t="135628" x="6353175" y="1976438"/>
          <p14:tracePt t="140853" x="6319838" y="1971675"/>
          <p14:tracePt t="140913" x="6300788" y="1971675"/>
          <p14:tracePt t="140930" x="6248400" y="1971675"/>
          <p14:tracePt t="140954" x="6176963" y="1971675"/>
          <p14:tracePt t="140959" x="6162675" y="1971675"/>
          <p14:tracePt t="140975" x="6157913" y="1971675"/>
          <p14:tracePt t="141222" x="6148388" y="1971675"/>
          <p14:tracePt t="141539" x="6162675" y="1971675"/>
          <p14:tracePt t="141556" x="6176963" y="1971675"/>
          <p14:tracePt t="141602" x="6281738" y="1971675"/>
          <p14:tracePt t="141607" x="6286500" y="1971675"/>
          <p14:tracePt t="141619" x="6296025" y="1971675"/>
          <p14:tracePt t="141643" x="6310313" y="1966913"/>
          <p14:tracePt t="141647" x="6315075" y="1966913"/>
          <p14:tracePt t="141683" x="6343650" y="1966913"/>
          <p14:tracePt t="141724" x="6400800" y="1966913"/>
          <p14:tracePt t="141743" x="6410325" y="1966913"/>
          <p14:tracePt t="142461" x="6453188" y="1966913"/>
          <p14:tracePt t="142861" x="6438900" y="1966913"/>
          <p14:tracePt t="142867" x="6434138" y="1966913"/>
          <p14:tracePt t="142990" x="6396038" y="1966913"/>
          <p14:tracePt t="143006" x="6376988" y="1966913"/>
          <p14:tracePt t="143037" x="6343650" y="1971675"/>
          <p14:tracePt t="143157" x="6338888" y="1971675"/>
          <p14:tracePt t="143223" x="6329363" y="1971675"/>
          <p14:tracePt t="143265" x="6315075" y="1971675"/>
          <p14:tracePt t="143296" x="6300788" y="1971675"/>
          <p14:tracePt t="143413" x="6262688" y="1971675"/>
          <p14:tracePt t="143427" x="6210300" y="1971675"/>
          <p14:tracePt t="143458" x="6143625" y="1971675"/>
          <p14:tracePt t="144199" x="6119813" y="1971675"/>
          <p14:tracePt t="144259" x="6019800" y="1957388"/>
          <p14:tracePt t="144266" x="5976938" y="1952625"/>
          <p14:tracePt t="144278" x="5953125" y="1952625"/>
          <p14:tracePt t="144283" x="5938838" y="1947863"/>
          <p14:tracePt t="144289" x="5924550" y="1947863"/>
          <p14:tracePt t="144304" x="5915025" y="1947863"/>
          <p14:tracePt t="144363" x="5876925" y="1947863"/>
          <p14:tracePt t="144381" x="5829300" y="1947863"/>
          <p14:tracePt t="144384" x="5805488" y="1947863"/>
          <p14:tracePt t="144423" x="5738813" y="1947863"/>
          <p14:tracePt t="144860" x="5743575" y="1947863"/>
          <p14:tracePt t="144956" x="5753100" y="1947863"/>
          <p14:tracePt t="144991" x="5776913" y="1947863"/>
          <p14:tracePt t="145036" x="5819775" y="1947863"/>
          <p14:tracePt t="145070" x="5886450" y="1947863"/>
          <p14:tracePt t="145072" x="5900738" y="1947863"/>
          <p14:tracePt t="145125" x="5915025" y="1947863"/>
          <p14:tracePt t="145251" x="6000750" y="1947863"/>
          <p14:tracePt t="145283" x="6138863" y="1957388"/>
          <p14:tracePt t="145305" x="6153150" y="1957388"/>
          <p14:tracePt t="145960" x="6143625" y="1957388"/>
          <p14:tracePt t="145986" x="6134100" y="1957388"/>
          <p14:tracePt t="145990" x="6124575" y="1957388"/>
          <p14:tracePt t="146002" x="6115050" y="1957388"/>
          <p14:tracePt t="146006" x="6096000" y="1957388"/>
          <p14:tracePt t="146025" x="6062663" y="1952625"/>
          <p14:tracePt t="146045" x="6019800" y="1952625"/>
          <p14:tracePt t="146049" x="6010275" y="1952625"/>
          <p14:tracePt t="146066" x="5991225" y="1952625"/>
          <p14:tracePt t="146099" x="5986463" y="1952625"/>
          <p14:tracePt t="146157" x="5891213" y="1952625"/>
          <p14:tracePt t="146162" x="5881688" y="1952625"/>
          <p14:tracePt t="146167" x="5867400" y="1952625"/>
          <p14:tracePt t="146176" x="5848350" y="1952625"/>
          <p14:tracePt t="146187" x="5843588" y="1952625"/>
          <p14:tracePt t="146206" x="5838825" y="1952625"/>
          <p14:tracePt t="150244" x="5676900" y="1952625"/>
          <p14:tracePt t="150258" x="5572125" y="1952625"/>
          <p14:tracePt t="150275" x="5495925" y="1952625"/>
          <p14:tracePt t="150281" x="5462588" y="1952625"/>
          <p14:tracePt t="150290" x="5424488" y="1952625"/>
          <p14:tracePt t="150296" x="5386388" y="1952625"/>
          <p14:tracePt t="150302" x="5357813" y="1952625"/>
          <p14:tracePt t="150314" x="5324475" y="1957388"/>
          <p14:tracePt t="150319" x="5286375" y="1962150"/>
          <p14:tracePt t="150323" x="5257800" y="1966913"/>
          <p14:tracePt t="150359" x="5124450" y="1985963"/>
          <p14:tracePt t="150363" x="5086350" y="1985963"/>
          <p14:tracePt t="150385" x="5010150" y="2000250"/>
          <p14:tracePt t="150393" x="4991100" y="2000250"/>
          <p14:tracePt t="150399" x="4967288" y="2000250"/>
          <p14:tracePt t="150423" x="4924425" y="2005013"/>
          <p14:tracePt t="150441" x="4824413" y="2024063"/>
          <p14:tracePt t="150445" x="4786313" y="2028825"/>
          <p14:tracePt t="150489" x="4505325" y="2071688"/>
          <p14:tracePt t="150507" x="4400550" y="2085975"/>
          <p14:tracePt t="150536" x="4210050" y="2119313"/>
          <p14:tracePt t="150568" x="4071938" y="2166938"/>
          <p14:tracePt t="150572" x="4033838" y="2181225"/>
          <p14:tracePt t="150581" x="4000500" y="2190750"/>
          <p14:tracePt t="150597" x="3938588" y="2209800"/>
          <p14:tracePt t="150601" x="3914775" y="2214563"/>
          <p14:tracePt t="150609" x="3886200" y="2224088"/>
          <p14:tracePt t="150616" x="3867150" y="2224088"/>
          <p14:tracePt t="150630" x="3829050" y="2233613"/>
          <p14:tracePt t="150677" x="3705225" y="2266950"/>
          <p14:tracePt t="150689" x="3686175" y="2271713"/>
          <p14:tracePt t="150695" x="3676650" y="2276475"/>
          <p14:tracePt t="150698" x="3643313" y="2281238"/>
          <p14:tracePt t="150719" x="3605213" y="2295525"/>
          <p14:tracePt t="150755" x="3519488" y="2319338"/>
          <p14:tracePt t="150757" x="3500438" y="2333625"/>
          <p14:tracePt t="150773" x="3476625" y="2343150"/>
          <p14:tracePt t="150775" x="3452813" y="2357438"/>
          <p14:tracePt t="150813" x="3348038" y="2419350"/>
          <p14:tracePt t="150818" x="3328988" y="2428875"/>
          <p14:tracePt t="150863" x="3248025" y="2490788"/>
          <p14:tracePt t="150908" x="3195638" y="2547938"/>
          <p14:tracePt t="150926" x="3171825" y="2581275"/>
          <p14:tracePt t="150957" x="3152775" y="2605088"/>
          <p14:tracePt t="150987" x="3143250" y="2633663"/>
          <p14:tracePt t="151083" x="3171825" y="2643188"/>
          <p14:tracePt t="151097" x="3200400" y="2643188"/>
          <p14:tracePt t="151103" x="3257550" y="2643188"/>
          <p14:tracePt t="151114" x="3286125" y="2643188"/>
          <p14:tracePt t="151118" x="3309938" y="2643188"/>
          <p14:tracePt t="151128" x="3324225" y="2638425"/>
          <p14:tracePt t="151144" x="3338513" y="2633663"/>
          <p14:tracePt t="151179" x="3343275" y="2633663"/>
          <p14:tracePt t="151296" x="3333750" y="2628900"/>
          <p14:tracePt t="151333" x="3276600" y="2624138"/>
          <p14:tracePt t="151338" x="3262313" y="2624138"/>
          <p14:tracePt t="151357" x="3205163" y="2624138"/>
          <p14:tracePt t="151438" x="2728913" y="2595563"/>
          <p14:tracePt t="151486" x="2457450" y="2595563"/>
          <p14:tracePt t="151494" x="2390775" y="2595563"/>
          <p14:tracePt t="151501" x="2371725" y="2595563"/>
          <p14:tracePt t="151507" x="2319338" y="2595563"/>
          <p14:tracePt t="151521" x="2295525" y="2595563"/>
          <p14:tracePt t="151524" x="2243138" y="2595563"/>
          <p14:tracePt t="151532" x="2224088" y="2595563"/>
          <p14:tracePt t="151550" x="2114550" y="2600325"/>
          <p14:tracePt t="151552" x="2085975" y="2600325"/>
          <p14:tracePt t="151569" x="1938338" y="2614613"/>
          <p14:tracePt t="151589" x="1814513" y="2624138"/>
          <p14:tracePt t="151630" x="1647825" y="2628900"/>
          <p14:tracePt t="151658" x="1633538" y="2633663"/>
          <p14:tracePt t="152347" x="3681413" y="2419350"/>
          <p14:tracePt t="152364" x="3729038" y="2419350"/>
          <p14:tracePt t="152380" x="3795713" y="2419350"/>
          <p14:tracePt t="152398" x="3819525" y="2419350"/>
          <p14:tracePt t="152403" x="3848100" y="2419350"/>
          <p14:tracePt t="152412" x="3881438" y="2419350"/>
          <p14:tracePt t="152446" x="3986213" y="2419350"/>
          <p14:tracePt t="152453" x="4014788" y="2419350"/>
          <p14:tracePt t="152500" x="4181475" y="2419350"/>
          <p14:tracePt t="152545" x="4381500" y="2419350"/>
          <p14:tracePt t="152875" x="4362450" y="2433638"/>
          <p14:tracePt t="152892" x="4338638" y="2443163"/>
          <p14:tracePt t="152897" x="4324350" y="2447925"/>
          <p14:tracePt t="152941" x="4152900" y="2490788"/>
          <p14:tracePt t="152959" x="4081463" y="2505075"/>
          <p14:tracePt t="152990" x="3943350" y="2528888"/>
          <p14:tracePt t="153007" x="3829050" y="2557463"/>
          <p14:tracePt t="153049" x="3705225" y="2590800"/>
          <p14:tracePt t="153054" x="3676650" y="2595563"/>
          <p14:tracePt t="153095" x="3586163" y="2624138"/>
          <p14:tracePt t="153097" x="3562350" y="2628900"/>
          <p14:tracePt t="153113" x="3533775" y="2638425"/>
          <p14:tracePt t="153128" x="3495675" y="2643188"/>
          <p14:tracePt t="153146" x="3462338" y="2647950"/>
          <p14:tracePt t="153151" x="3448050" y="2647950"/>
          <p14:tracePt t="153161" x="3438525" y="2652713"/>
          <p14:tracePt t="153192" x="3429000" y="2657475"/>
          <p14:tracePt t="153259" x="3400425" y="2662238"/>
          <p14:tracePt t="153280" x="3376613" y="2667000"/>
          <p14:tracePt t="153314" x="3352800" y="2671763"/>
          <p14:tracePt t="153378" x="3309938" y="2676525"/>
          <p14:tracePt t="153409" x="3233738" y="2690813"/>
          <p14:tracePt t="153441" x="3157538" y="2709863"/>
          <p14:tracePt t="153443" x="3148013" y="2709863"/>
          <p14:tracePt t="153461" x="3128963" y="2714625"/>
          <p14:tracePt t="153486" x="3114675" y="2714625"/>
          <p14:tracePt t="153504" x="3100388" y="2719388"/>
          <p14:tracePt t="153533" x="3095625" y="2719388"/>
          <p14:tracePt t="153598" x="3090863" y="2719388"/>
          <p14:tracePt t="153754" x="3090863" y="2714625"/>
          <p14:tracePt t="153771" x="3086100" y="2695575"/>
          <p14:tracePt t="153804" x="3071813" y="2667000"/>
          <p14:tracePt t="153877" x="3071813" y="2657475"/>
          <p14:tracePt t="153879" x="3071813" y="2652713"/>
          <p14:tracePt t="153909" x="3071813" y="2633663"/>
          <p14:tracePt t="153977" x="3071813" y="2590800"/>
          <p14:tracePt t="154019" x="3071813" y="2557463"/>
          <p14:tracePt t="154023" x="3071813" y="2552700"/>
          <p14:tracePt t="154139" x="3071813" y="2547938"/>
          <p14:tracePt t="154535" x="3076575" y="2547938"/>
          <p14:tracePt t="154578" x="3076575" y="2543175"/>
          <p14:tracePt t="159299" x="3076575" y="2538413"/>
          <p14:tracePt t="159367" x="3133725" y="2538413"/>
          <p14:tracePt t="159381" x="3181350" y="2538413"/>
          <p14:tracePt t="159427" x="3290888" y="2552700"/>
          <p14:tracePt t="159431" x="3295650" y="2552700"/>
          <p14:tracePt t="159477" x="3348038" y="2562225"/>
          <p14:tracePt t="159501" x="3400425" y="2576513"/>
          <p14:tracePt t="159506" x="3452813" y="2581275"/>
          <p14:tracePt t="159527" x="3495675" y="2586038"/>
          <p14:tracePt t="159534" x="3533775" y="2586038"/>
          <p14:tracePt t="159581" x="3571875" y="2586038"/>
          <p14:tracePt t="159585" x="3576638" y="2586038"/>
          <p14:tracePt t="159601" x="3590925" y="2590800"/>
          <p14:tracePt t="159641" x="3638550" y="2595563"/>
          <p14:tracePt t="159661" x="3757613" y="2624138"/>
          <p14:tracePt t="159663" x="3800475" y="2633663"/>
          <p14:tracePt t="159674" x="3867150" y="2643188"/>
          <p14:tracePt t="159725" x="4181475" y="2652713"/>
          <p14:tracePt t="159783" x="4343400" y="2657475"/>
          <p14:tracePt t="159791" x="4391025" y="2662238"/>
          <p14:tracePt t="159817" x="4581525" y="2671763"/>
          <p14:tracePt t="159821" x="4643438" y="2676525"/>
          <p14:tracePt t="159899" x="5105400" y="2690813"/>
          <p14:tracePt t="159905" x="5162550" y="2690813"/>
          <p14:tracePt t="159913" x="5229225" y="2690813"/>
          <p14:tracePt t="159917" x="5267325" y="2690813"/>
          <p14:tracePt t="159936" x="5319713" y="2690813"/>
          <p14:tracePt t="159942" x="5329238" y="2690813"/>
          <p14:tracePt t="161345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2D4A341-3DF7-45A9-966A-5B72BAED3D7B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4F1964C-D503-4A39-BCB7-6C93AF5EF6FE}" type="slidenum">
              <a:rPr lang="en-US" altLang="zh-CN"/>
              <a:pPr>
                <a:defRPr/>
              </a:pPr>
              <a:t>4</a:t>
            </a:fld>
            <a:endParaRPr lang="en-US" altLang="zh-CN"/>
          </a:p>
        </p:txBody>
      </p:sp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2 </a:t>
            </a:r>
            <a:r>
              <a:rPr lang="zh-CN" altLang="en-US" smtClean="0"/>
              <a:t>无序数组里的线性查找</a:t>
            </a:r>
          </a:p>
        </p:txBody>
      </p:sp>
      <p:sp>
        <p:nvSpPr>
          <p:cNvPr id="61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229600" cy="4911725"/>
          </a:xfrm>
        </p:spPr>
        <p:txBody>
          <a:bodyPr/>
          <a:lstStyle/>
          <a:p>
            <a:pPr eaLnBrk="1" hangingPunct="1"/>
            <a:r>
              <a:rPr lang="zh-CN" altLang="en-US" sz="2400" smtClean="0"/>
              <a:t>判断元素</a:t>
            </a:r>
            <a:r>
              <a:rPr lang="en-US" altLang="zh-CN" sz="2400" smtClean="0"/>
              <a:t>x</a:t>
            </a:r>
            <a:r>
              <a:rPr lang="zh-CN" altLang="en-US" sz="2400" smtClean="0"/>
              <a:t>是否在数组</a:t>
            </a:r>
            <a:r>
              <a:rPr lang="en-US" altLang="zh-CN" sz="2400" smtClean="0"/>
              <a:t>A</a:t>
            </a:r>
            <a:r>
              <a:rPr lang="zh-CN" altLang="en-US" sz="2400" smtClean="0"/>
              <a:t>中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400" smtClean="0"/>
              <a:t>	</a:t>
            </a:r>
            <a:r>
              <a:rPr lang="en-US" altLang="zh-CN" sz="2400" smtClean="0"/>
              <a:t>bool is_in(int x, int[ ] A, int lower, int upper)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</a:t>
            </a:r>
            <a:r>
              <a:rPr lang="en-US" altLang="zh-CN" sz="2400" smtClean="0">
                <a:solidFill>
                  <a:srgbClr val="FF0000"/>
                </a:solidFill>
              </a:rPr>
              <a:t>//@requires 0 &lt;= lower &amp;&amp; lower &lt;= upper &amp;&amp; upper &lt;= \length(A);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for (int i = lower; i &lt; upper; i++)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  </a:t>
            </a:r>
            <a:r>
              <a:rPr lang="en-US" altLang="zh-CN" sz="2400" smtClean="0">
                <a:solidFill>
                  <a:srgbClr val="FF0000"/>
                </a:solidFill>
              </a:rPr>
              <a:t>//@loop_invariant lower &lt;= i &amp;&amp; i &lt;= upper;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  {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    if (A[i] == x) return true;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  }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  return false;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smtClean="0"/>
              <a:t>	}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990600" y="1828800"/>
            <a:ext cx="7162800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/>
              <a:t>是否可以增加循环不变量？</a:t>
            </a:r>
          </a:p>
          <a:p>
            <a:pPr>
              <a:lnSpc>
                <a:spcPct val="150000"/>
              </a:lnSpc>
            </a:pPr>
            <a:r>
              <a:rPr lang="en-US" altLang="zh-CN" sz="2800" dirty="0"/>
              <a:t>//@</a:t>
            </a:r>
            <a:r>
              <a:rPr lang="en-US" altLang="zh-CN" sz="2800" dirty="0" err="1"/>
              <a:t>loop_invariant</a:t>
            </a:r>
            <a:r>
              <a:rPr lang="en-US" altLang="zh-CN" sz="2800" dirty="0"/>
              <a:t> !</a:t>
            </a:r>
            <a:r>
              <a:rPr lang="en-US" altLang="zh-CN" sz="2800" dirty="0" err="1"/>
              <a:t>is_in</a:t>
            </a:r>
            <a:r>
              <a:rPr lang="en-US" altLang="zh-CN" sz="2800" dirty="0"/>
              <a:t>(x, A, lower, </a:t>
            </a:r>
            <a:r>
              <a:rPr lang="en-US" altLang="zh-CN" sz="2800" dirty="0" err="1"/>
              <a:t>i</a:t>
            </a:r>
            <a:r>
              <a:rPr lang="en-US" altLang="zh-CN" sz="2800" dirty="0"/>
              <a:t>);</a:t>
            </a:r>
            <a:endParaRPr lang="zh-CN" altLang="en-US" sz="2800" dirty="0"/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7467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562"/>
    </mc:Choice>
    <mc:Fallback>
      <p:transition spd="slow" advTm="205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 animBg="1"/>
    </p:bldLst>
  </p:timing>
  <p:extLst>
    <p:ext uri="{3A86A75C-4F4B-4683-9AE1-C65F6400EC91}">
      <p14:laserTraceLst xmlns:p14="http://schemas.microsoft.com/office/powerpoint/2010/main">
        <p14:tracePtLst>
          <p14:tracePt t="1394" x="4381500" y="3581400"/>
          <p14:tracePt t="1598" x="4329113" y="3543300"/>
          <p14:tracePt t="1627" x="4252913" y="3505200"/>
          <p14:tracePt t="1643" x="4214813" y="3486150"/>
          <p14:tracePt t="1673" x="4114800" y="3457575"/>
          <p14:tracePt t="1679" x="4086225" y="3443288"/>
          <p14:tracePt t="1705" x="3971925" y="3409950"/>
          <p14:tracePt t="1738" x="3767138" y="3348038"/>
          <p14:tracePt t="1753" x="3714750" y="3338513"/>
          <p14:tracePt t="1767" x="3690938" y="3333750"/>
          <p14:tracePt t="1768" x="3667125" y="3319463"/>
          <p14:tracePt t="1781" x="3643313" y="3314700"/>
          <p14:tracePt t="1784" x="3629025" y="3309938"/>
          <p14:tracePt t="1803" x="3590925" y="3300413"/>
          <p14:tracePt t="1806" x="3576638" y="3295650"/>
          <p14:tracePt t="1828" x="3562350" y="3286125"/>
          <p14:tracePt t="1859" x="3448050" y="3248025"/>
          <p14:tracePt t="1890" x="3381375" y="3228975"/>
          <p14:tracePt t="1912" x="3357563" y="3219450"/>
          <p14:tracePt t="1934" x="3338513" y="3209925"/>
          <p14:tracePt t="1937" x="3333750" y="3205163"/>
          <p14:tracePt t="1952" x="3314700" y="3200400"/>
          <p14:tracePt t="1983" x="3281363" y="3190875"/>
          <p14:tracePt t="1986" x="3276600" y="3190875"/>
          <p14:tracePt t="2000" x="3267075" y="3186113"/>
          <p14:tracePt t="2030" x="3248025" y="3181350"/>
          <p14:tracePt t="2033" x="3209925" y="3171825"/>
          <p14:tracePt t="2061" x="3128963" y="3152775"/>
          <p14:tracePt t="2079" x="3067050" y="3143250"/>
          <p14:tracePt t="2108" x="3028950" y="3133725"/>
          <p14:tracePt t="2161" x="2824163" y="3114675"/>
          <p14:tracePt t="2206" x="2643188" y="3095625"/>
          <p14:tracePt t="2222" x="2557463" y="3090863"/>
          <p14:tracePt t="2247" x="2481263" y="3081338"/>
          <p14:tracePt t="2286" x="2205038" y="3057525"/>
          <p14:tracePt t="2328" x="2014538" y="3043238"/>
          <p14:tracePt t="2344" x="1990725" y="3043238"/>
          <p14:tracePt t="2377" x="1938338" y="3043238"/>
          <p14:tracePt t="2387" x="1924050" y="3048000"/>
          <p14:tracePt t="2394" x="1900238" y="3052763"/>
          <p14:tracePt t="2408" x="1871663" y="3057525"/>
          <p14:tracePt t="2442" x="1785938" y="3081338"/>
          <p14:tracePt t="2444" x="1766888" y="3086100"/>
          <p14:tracePt t="2452" x="1743075" y="3090863"/>
          <p14:tracePt t="2466" x="1714500" y="3100388"/>
          <p14:tracePt t="2507" x="1566863" y="3138488"/>
          <p14:tracePt t="2549" x="1452563" y="3190875"/>
          <p14:tracePt t="2552" x="1438275" y="3200400"/>
          <p14:tracePt t="2569" x="1409700" y="3219450"/>
          <p14:tracePt t="2570" x="1400175" y="3224213"/>
          <p14:tracePt t="2594" x="1385888" y="3228975"/>
          <p14:tracePt t="2627" x="1357313" y="3252788"/>
          <p14:tracePt t="2643" x="1338263" y="3271838"/>
          <p14:tracePt t="2673" x="1290638" y="3309938"/>
          <p14:tracePt t="2705" x="1233488" y="3362325"/>
          <p14:tracePt t="2706" x="1214438" y="3376613"/>
          <p14:tracePt t="2724" x="1195388" y="3400425"/>
          <p14:tracePt t="2733" x="1185863" y="3414713"/>
          <p14:tracePt t="2747" x="1171575" y="3429000"/>
          <p14:tracePt t="2780" x="1157288" y="3448050"/>
          <p14:tracePt t="2784" x="1152525" y="3452813"/>
          <p14:tracePt t="2815" x="1147763" y="3476625"/>
          <p14:tracePt t="2832" x="1143000" y="3481388"/>
          <p14:tracePt t="2865" x="1133475" y="3505200"/>
          <p14:tracePt t="2881" x="1128713" y="3509963"/>
          <p14:tracePt t="2923" x="1114425" y="3538538"/>
          <p14:tracePt t="2954" x="1104900" y="3552825"/>
          <p14:tracePt t="2973" x="1100138" y="3562350"/>
          <p14:tracePt t="3004" x="1095375" y="3571875"/>
          <p14:tracePt t="3020" x="1095375" y="3586163"/>
          <p14:tracePt t="3046" x="1090613" y="3600450"/>
          <p14:tracePt t="3077" x="1076325" y="3624263"/>
          <p14:tracePt t="3109" x="1066800" y="3652838"/>
          <p14:tracePt t="3142" x="1062038" y="3676650"/>
          <p14:tracePt t="3174" x="1057275" y="3709988"/>
          <p14:tracePt t="3206" x="1057275" y="3714750"/>
          <p14:tracePt t="3236" x="1057275" y="3743325"/>
          <p14:tracePt t="3269" x="1052513" y="3767138"/>
          <p14:tracePt t="3287" x="1052513" y="3771900"/>
          <p14:tracePt t="3343" x="1052513" y="3786188"/>
          <p14:tracePt t="3363" x="1052513" y="3795713"/>
          <p14:tracePt t="3396" x="1062038" y="3829050"/>
          <p14:tracePt t="3413" x="1066800" y="3848100"/>
          <p14:tracePt t="3452" x="1090613" y="3890963"/>
          <p14:tracePt t="3456" x="1095375" y="3905250"/>
          <p14:tracePt t="3473" x="1104900" y="3919538"/>
          <p14:tracePt t="3517" x="1119188" y="3933825"/>
          <p14:tracePt t="3536" x="1123950" y="3938588"/>
          <p14:tracePt t="3571" x="1138238" y="3948113"/>
          <p14:tracePt t="3610" x="1195388" y="3976688"/>
          <p14:tracePt t="3631" x="1228725" y="3986213"/>
          <p14:tracePt t="3641" x="1238250" y="3990975"/>
          <p14:tracePt t="3646" x="1257300" y="3995738"/>
          <p14:tracePt t="3662" x="1281113" y="4000500"/>
          <p14:tracePt t="3688" x="1328738" y="4010025"/>
          <p14:tracePt t="3692" x="1343025" y="4010025"/>
          <p14:tracePt t="3720" x="1404938" y="4024313"/>
          <p14:tracePt t="3740" x="1428750" y="4029075"/>
          <p14:tracePt t="3765" x="1481138" y="4033838"/>
          <p14:tracePt t="3787" x="1538288" y="4038600"/>
          <p14:tracePt t="3796" x="1566863" y="4038600"/>
          <p14:tracePt t="3801" x="1585913" y="4043363"/>
          <p14:tracePt t="3820" x="1633538" y="4048125"/>
          <p14:tracePt t="3833" x="1676400" y="4052888"/>
          <p14:tracePt t="3877" x="1866900" y="4081463"/>
          <p14:tracePt t="3883" x="1914525" y="4095750"/>
          <p14:tracePt t="3891" x="1966913" y="4100513"/>
          <p14:tracePt t="3909" x="2081213" y="4124325"/>
          <p14:tracePt t="3944" x="2452688" y="4186238"/>
          <p14:tracePt t="3971" x="2757488" y="4224338"/>
          <p14:tracePt t="3990" x="3081338" y="4267200"/>
          <p14:tracePt t="4016" x="3343275" y="4286250"/>
          <p14:tracePt t="4018" x="3395663" y="4286250"/>
          <p14:tracePt t="4036" x="3500438" y="4291013"/>
          <p14:tracePt t="4040" x="3548063" y="4300538"/>
          <p14:tracePt t="4051" x="3614738" y="4305300"/>
          <p14:tracePt t="4055" x="3652838" y="4305300"/>
          <p14:tracePt t="4080" x="3829050" y="4314825"/>
          <p14:tracePt t="4100" x="3943350" y="4314825"/>
          <p14:tracePt t="4102" x="3990975" y="4314825"/>
          <p14:tracePt t="4128" x="4100513" y="4314825"/>
          <p14:tracePt t="4132" x="4138613" y="4314825"/>
          <p14:tracePt t="4141" x="4148138" y="4310063"/>
          <p14:tracePt t="4161" x="4200525" y="4305300"/>
          <p14:tracePt t="4171" x="4224338" y="4305300"/>
          <p14:tracePt t="4178" x="4257675" y="4305300"/>
          <p14:tracePt t="4201" x="4314825" y="4305300"/>
          <p14:tracePt t="4209" x="4348163" y="4305300"/>
          <p14:tracePt t="4227" x="4414838" y="4305300"/>
          <p14:tracePt t="4263" x="4510088" y="4305300"/>
          <p14:tracePt t="4300" x="4652963" y="4324350"/>
          <p14:tracePt t="4321" x="4748213" y="4324350"/>
          <p14:tracePt t="4360" x="4876800" y="4324350"/>
          <p14:tracePt t="4392" x="4938713" y="4314825"/>
          <p14:tracePt t="4440" x="5186363" y="4276725"/>
          <p14:tracePt t="4448" x="5210175" y="4271963"/>
          <p14:tracePt t="4488" x="5276850" y="4252913"/>
          <p14:tracePt t="4529" x="5381625" y="4233863"/>
          <p14:tracePt t="4579" x="5438775" y="4214813"/>
          <p14:tracePt t="4582" x="5453063" y="4210050"/>
          <p14:tracePt t="4601" x="5505450" y="4205288"/>
          <p14:tracePt t="4607" x="5548313" y="4200525"/>
          <p14:tracePt t="4615" x="5586413" y="4200525"/>
          <p14:tracePt t="4631" x="5676900" y="4176713"/>
          <p14:tracePt t="4641" x="5715000" y="4171950"/>
          <p14:tracePt t="4659" x="5795963" y="4157663"/>
          <p14:tracePt t="4695" x="5829300" y="4143375"/>
          <p14:tracePt t="4721" x="5843588" y="4143375"/>
          <p14:tracePt t="4741" x="5915025" y="4138613"/>
          <p14:tracePt t="4766" x="6005513" y="4138613"/>
          <p14:tracePt t="4788" x="6062663" y="4138613"/>
          <p14:tracePt t="4791" x="6081713" y="4138613"/>
          <p14:tracePt t="4815" x="6119813" y="4138613"/>
          <p14:tracePt t="4837" x="6200775" y="4138613"/>
          <p14:tracePt t="4845" x="6248400" y="4138613"/>
          <p14:tracePt t="4853" x="6286500" y="4138613"/>
          <p14:tracePt t="4869" x="6381750" y="4138613"/>
          <p14:tracePt t="4905" x="6586538" y="4138613"/>
          <p14:tracePt t="4912" x="6615113" y="4138613"/>
          <p14:tracePt t="4945" x="6781800" y="4124325"/>
          <p14:tracePt t="4989" x="7138988" y="4100513"/>
          <p14:tracePt t="4994" x="7186613" y="4095750"/>
          <p14:tracePt t="5004" x="7253288" y="4086225"/>
          <p14:tracePt t="5031" x="7381875" y="4081463"/>
          <p14:tracePt t="5035" x="7410450" y="4081463"/>
          <p14:tracePt t="5064" x="7562850" y="4081463"/>
          <p14:tracePt t="5068" x="7600950" y="4081463"/>
          <p14:tracePt t="5096" x="7686675" y="4062413"/>
          <p14:tracePt t="5142" x="7724775" y="4038600"/>
          <p14:tracePt t="5296" x="7724775" y="4033838"/>
          <p14:tracePt t="5394" x="7724775" y="4029075"/>
          <p14:tracePt t="5411" x="7724775" y="4024313"/>
          <p14:tracePt t="5489" x="7720013" y="4014788"/>
          <p14:tracePt t="5552" x="7686675" y="3971925"/>
          <p14:tracePt t="5579" x="7677150" y="3948113"/>
          <p14:tracePt t="5617" x="7648575" y="3910013"/>
          <p14:tracePt t="5663" x="7639050" y="3905250"/>
          <p14:tracePt t="5689" x="7639050" y="3895725"/>
          <p14:tracePt t="5710" x="7629525" y="3886200"/>
          <p14:tracePt t="5735" x="7615238" y="3871913"/>
          <p14:tracePt t="5779" x="7586663" y="3829050"/>
          <p14:tracePt t="5805" x="7567613" y="3819525"/>
          <p14:tracePt t="5849" x="7529513" y="3795713"/>
          <p14:tracePt t="5879" x="7500938" y="3786188"/>
          <p14:tracePt t="5914" x="7377113" y="3752850"/>
          <p14:tracePt t="5940" x="7200900" y="3719513"/>
          <p14:tracePt t="5968" x="7019925" y="3695700"/>
          <p14:tracePt t="5976" x="6991350" y="3695700"/>
          <p14:tracePt t="6023" x="6748463" y="3690938"/>
          <p14:tracePt t="6045" x="6624638" y="3681413"/>
          <p14:tracePt t="6096" x="6224588" y="3676650"/>
          <p14:tracePt t="6102" x="6167438" y="3676650"/>
          <p14:tracePt t="6104" x="6124575" y="3676650"/>
          <p14:tracePt t="6111" x="6067425" y="3676650"/>
          <p14:tracePt t="6128" x="5953125" y="3676650"/>
          <p14:tracePt t="6156" x="5695950" y="3676650"/>
          <p14:tracePt t="6177" x="5534025" y="3676650"/>
          <p14:tracePt t="6182" x="5476875" y="3676650"/>
          <p14:tracePt t="6211" x="5167313" y="3676650"/>
          <p14:tracePt t="6224" x="5043488" y="3667125"/>
          <p14:tracePt t="6249" x="4876800" y="3652838"/>
          <p14:tracePt t="6254" x="4724400" y="3652838"/>
          <p14:tracePt t="6265" x="4657725" y="3648075"/>
          <p14:tracePt t="6273" x="4600575" y="3648075"/>
          <p14:tracePt t="6300" x="4391025" y="3638550"/>
          <p14:tracePt t="6348" x="4224338" y="3638550"/>
          <p14:tracePt t="6352" x="4186238" y="3638550"/>
          <p14:tracePt t="6378" x="4062413" y="3638550"/>
          <p14:tracePt t="6407" x="3919538" y="3638550"/>
          <p14:tracePt t="6427" x="3848100" y="3638550"/>
          <p14:tracePt t="6455" x="3657600" y="3638550"/>
          <p14:tracePt t="6457" x="3638550" y="3638550"/>
          <p14:tracePt t="6485" x="3514725" y="3638550"/>
          <p14:tracePt t="6489" x="3457575" y="3638550"/>
          <p14:tracePt t="6514" x="3362325" y="3633788"/>
          <p14:tracePt t="6518" x="3295650" y="3633788"/>
          <p14:tracePt t="6552" x="3114675" y="3619500"/>
          <p14:tracePt t="6555" x="3057525" y="3609975"/>
          <p14:tracePt t="6567" x="3028950" y="3609975"/>
          <p14:tracePt t="6571" x="2971800" y="3609975"/>
          <p14:tracePt t="6593" x="2838450" y="3609975"/>
          <p14:tracePt t="6614" x="2767013" y="3609975"/>
          <p14:tracePt t="6635" x="2628900" y="3605213"/>
          <p14:tracePt t="6676" x="2262188" y="3595688"/>
          <p14:tracePt t="6702" x="2095500" y="3590925"/>
          <p14:tracePt t="6735" x="1895475" y="3590925"/>
          <p14:tracePt t="6757" x="1762125" y="3590925"/>
          <p14:tracePt t="6789" x="1538288" y="3590925"/>
          <p14:tracePt t="6821" x="1452563" y="3595688"/>
          <p14:tracePt t="6830" x="1428750" y="3595688"/>
          <p14:tracePt t="6837" x="1409700" y="3600450"/>
          <p14:tracePt t="6860" x="1362075" y="3609975"/>
          <p14:tracePt t="6865" x="1343025" y="3609975"/>
          <p14:tracePt t="6898" x="1257300" y="3619500"/>
          <p14:tracePt t="6922" x="1209675" y="3624263"/>
          <p14:tracePt t="6969" x="1166813" y="3638550"/>
          <p14:tracePt t="6992" x="1162050" y="3638550"/>
          <p14:tracePt t="7034" x="1143000" y="3638550"/>
          <p14:tracePt t="7063" x="1138238" y="3643313"/>
          <p14:tracePt t="7102" x="1133475" y="3643313"/>
          <p14:tracePt t="7137" x="1123950" y="3657600"/>
          <p14:tracePt t="7164" x="1100138" y="3676650"/>
          <p14:tracePt t="7174" x="1095375" y="3686175"/>
          <p14:tracePt t="7180" x="1090613" y="3690938"/>
          <p14:tracePt t="7190" x="1090613" y="3695700"/>
          <p14:tracePt t="7196" x="1090613" y="3700463"/>
          <p14:tracePt t="7199" x="1085850" y="3705225"/>
          <p14:tracePt t="7208" x="1081088" y="3709988"/>
          <p14:tracePt t="7249" x="1066800" y="3733800"/>
          <p14:tracePt t="7271" x="1057275" y="3743325"/>
          <p14:tracePt t="7294" x="1047750" y="3767138"/>
          <p14:tracePt t="7299" x="1047750" y="3771900"/>
          <p14:tracePt t="7321" x="1033463" y="3795713"/>
          <p14:tracePt t="7327" x="1028700" y="3795713"/>
          <p14:tracePt t="7335" x="1028700" y="3805238"/>
          <p14:tracePt t="7344" x="1028700" y="3810000"/>
          <p14:tracePt t="7365" x="1023938" y="3819525"/>
          <p14:tracePt t="7392" x="1023938" y="3829050"/>
          <p14:tracePt t="7394" x="1019175" y="3833813"/>
          <p14:tracePt t="7413" x="1019175" y="3838575"/>
          <p14:tracePt t="7417" x="1019175" y="3843338"/>
          <p14:tracePt t="7450" x="1014413" y="3857625"/>
          <p14:tracePt t="7507" x="1014413" y="3867150"/>
          <p14:tracePt t="7531" x="1014413" y="3876675"/>
          <p14:tracePt t="7569" x="1014413" y="3890963"/>
          <p14:tracePt t="7594" x="1014413" y="3900488"/>
          <p14:tracePt t="7615" x="1014413" y="3905250"/>
          <p14:tracePt t="7641" x="1014413" y="3914775"/>
          <p14:tracePt t="7659" x="1014413" y="3919538"/>
          <p14:tracePt t="7700" x="1014413" y="3933825"/>
          <p14:tracePt t="7705" x="1014413" y="3948113"/>
          <p14:tracePt t="7735" x="1019175" y="3986213"/>
          <p14:tracePt t="7756" x="1023938" y="4010025"/>
          <p14:tracePt t="7806" x="1047750" y="4067175"/>
          <p14:tracePt t="7836" x="1052513" y="4090988"/>
          <p14:tracePt t="7895" x="1062038" y="4110038"/>
          <p14:tracePt t="7987" x="1076325" y="4119563"/>
          <p14:tracePt t="8159" x="1109663" y="4124325"/>
          <p14:tracePt t="8178" x="1143000" y="4124325"/>
          <p14:tracePt t="8181" x="1162050" y="4124325"/>
          <p14:tracePt t="8212" x="1204913" y="4124325"/>
          <p14:tracePt t="8313" x="1295400" y="4124325"/>
          <p14:tracePt t="8344" x="1343025" y="4124325"/>
          <p14:tracePt t="8350" x="1347788" y="4124325"/>
          <p14:tracePt t="8411" x="1400175" y="4124325"/>
          <p14:tracePt t="8431" x="1466850" y="4124325"/>
          <p14:tracePt t="8475" x="1543050" y="4129088"/>
          <p14:tracePt t="8485" x="1557338" y="4133850"/>
          <p14:tracePt t="8492" x="1566863" y="4133850"/>
          <p14:tracePt t="8514" x="1600200" y="4138613"/>
          <p14:tracePt t="8535" x="1657350" y="4138613"/>
          <p14:tracePt t="8556" x="1714500" y="4138613"/>
          <p14:tracePt t="8582" x="1762125" y="4143375"/>
          <p14:tracePt t="8609" x="1838325" y="4148138"/>
          <p14:tracePt t="8630" x="1905000" y="4152900"/>
          <p14:tracePt t="8635" x="1938338" y="4152900"/>
          <p14:tracePt t="8641" x="1966913" y="4152900"/>
          <p14:tracePt t="8651" x="2014538" y="4162425"/>
          <p14:tracePt t="8675" x="2114550" y="4162425"/>
          <p14:tracePt t="8713" x="2390775" y="4162425"/>
          <p14:tracePt t="8740" x="2581275" y="4162425"/>
          <p14:tracePt t="8763" x="2733675" y="4162425"/>
          <p14:tracePt t="8784" x="2890838" y="4162425"/>
          <p14:tracePt t="8829" x="3200400" y="4162425"/>
          <p14:tracePt t="8834" x="3219450" y="4162425"/>
          <p14:tracePt t="8846" x="3295650" y="4162425"/>
          <p14:tracePt t="8852" x="3381375" y="4162425"/>
          <p14:tracePt t="8862" x="3409950" y="4162425"/>
          <p14:tracePt t="8867" x="3438525" y="4162425"/>
          <p14:tracePt t="8883" x="3581400" y="4157663"/>
          <p14:tracePt t="8896" x="3676650" y="4157663"/>
          <p14:tracePt t="8914" x="3776663" y="4157663"/>
          <p14:tracePt t="8918" x="3843338" y="4157663"/>
          <p14:tracePt t="8927" x="3871913" y="4157663"/>
          <p14:tracePt t="8954" x="4138613" y="4157663"/>
          <p14:tracePt t="9003" x="4414838" y="4157663"/>
          <p14:tracePt t="9024" x="4495800" y="4152900"/>
          <p14:tracePt t="9066" x="4672013" y="4152900"/>
          <p14:tracePt t="9085" x="4733925" y="4152900"/>
          <p14:tracePt t="9107" x="4886325" y="4152900"/>
          <p14:tracePt t="9129" x="4972050" y="4152900"/>
          <p14:tracePt t="9143" x="5024438" y="4152900"/>
          <p14:tracePt t="9163" x="5062538" y="4152900"/>
          <p14:tracePt t="9207" x="5443538" y="4152900"/>
          <p14:tracePt t="9209" x="5481638" y="4152900"/>
          <p14:tracePt t="9238" x="5591175" y="4152900"/>
          <p14:tracePt t="9239" x="5619750" y="4152900"/>
          <p14:tracePt t="9281" x="5738813" y="4148138"/>
          <p14:tracePt t="9286" x="5757863" y="4143375"/>
          <p14:tracePt t="9305" x="5791200" y="4143375"/>
          <p14:tracePt t="9311" x="5800725" y="4138613"/>
          <p14:tracePt t="9319" x="5805488" y="4138613"/>
          <p14:tracePt t="9321" x="5810250" y="4138613"/>
          <p14:tracePt t="9364" x="5872163" y="4129088"/>
          <p14:tracePt t="9366" x="5891213" y="4129088"/>
          <p14:tracePt t="9375" x="5919788" y="4129088"/>
          <p14:tracePt t="9988" x="7386638" y="4071938"/>
          <p14:tracePt t="10009" x="7405688" y="4067175"/>
          <p14:tracePt t="10019" x="7415213" y="4067175"/>
          <p14:tracePt t="10038" x="7424738" y="4067175"/>
          <p14:tracePt t="10062" x="7458075" y="4067175"/>
          <p14:tracePt t="10082" x="7529513" y="4067175"/>
          <p14:tracePt t="10117" x="7653338" y="4067175"/>
          <p14:tracePt t="10143" x="7677150" y="4067175"/>
          <p14:tracePt t="10162" x="7700963" y="4067175"/>
          <p14:tracePt t="10190" x="7734300" y="4067175"/>
          <p14:tracePt t="10193" x="7748588" y="4067175"/>
          <p14:tracePt t="10210" x="7781925" y="4067175"/>
          <p14:tracePt t="10238" x="7800975" y="4067175"/>
          <p14:tracePt t="10486" x="7739063" y="4067175"/>
          <p14:tracePt t="10508" x="7600950" y="4086225"/>
          <p14:tracePt t="10518" x="7529513" y="4095750"/>
          <p14:tracePt t="10538" x="7319963" y="4110038"/>
          <p14:tracePt t="10578" x="7053263" y="4119563"/>
          <p14:tracePt t="10581" x="7005638" y="4119563"/>
          <p14:tracePt t="10600" x="6905625" y="4119563"/>
          <p14:tracePt t="10603" x="6838950" y="4119563"/>
          <p14:tracePt t="10611" x="6772275" y="4119563"/>
          <p14:tracePt t="10633" x="6581775" y="4119563"/>
          <p14:tracePt t="10644" x="6505575" y="4119563"/>
          <p14:tracePt t="10671" x="6248400" y="4138613"/>
          <p14:tracePt t="10695" x="6091238" y="4152900"/>
          <p14:tracePt t="10723" x="5972175" y="4167188"/>
          <p14:tracePt t="10752" x="5862638" y="4171950"/>
          <p14:tracePt t="10788" x="5686425" y="4186238"/>
          <p14:tracePt t="10810" x="5548313" y="4191000"/>
          <p14:tracePt t="10813" x="5500688" y="4191000"/>
          <p14:tracePt t="10833" x="5386388" y="4191000"/>
          <p14:tracePt t="10857" x="5224463" y="4191000"/>
          <p14:tracePt t="10862" x="5176838" y="4191000"/>
          <p14:tracePt t="10897" x="4881563" y="4191000"/>
          <p14:tracePt t="10924" x="4681538" y="4191000"/>
          <p14:tracePt t="10928" x="4619625" y="4191000"/>
          <p14:tracePt t="10945" x="4476750" y="4181475"/>
          <p14:tracePt t="10973" x="4219575" y="4176713"/>
          <p14:tracePt t="10979" x="4162425" y="4176713"/>
          <p14:tracePt t="10988" x="4086225" y="4167188"/>
          <p14:tracePt t="11004" x="3971925" y="4167188"/>
          <p14:tracePt t="11039" x="3733800" y="4157663"/>
          <p14:tracePt t="11081" x="3500438" y="4157663"/>
          <p14:tracePt t="11086" x="3448050" y="4157663"/>
          <p14:tracePt t="11093" x="3419475" y="4157663"/>
          <p14:tracePt t="11109" x="3305175" y="4157663"/>
          <p14:tracePt t="11114" x="3286125" y="4157663"/>
          <p14:tracePt t="11124" x="3233738" y="4157663"/>
          <p14:tracePt t="11142" x="3138488" y="4157663"/>
          <p14:tracePt t="11144" x="3114675" y="4157663"/>
          <p14:tracePt t="11163" x="3024188" y="4157663"/>
          <p14:tracePt t="11172" x="3009900" y="4157663"/>
          <p14:tracePt t="11206" x="2833688" y="4157663"/>
          <p14:tracePt t="11225" x="2738438" y="4157663"/>
          <p14:tracePt t="11254" x="2547938" y="4157663"/>
          <p14:tracePt t="11297" x="2381250" y="4157663"/>
          <p14:tracePt t="11320" x="2333625" y="4157663"/>
          <p14:tracePt t="11323" x="2309813" y="4157663"/>
          <p14:tracePt t="11365" x="2195513" y="4157663"/>
          <p14:tracePt t="11368" x="2147888" y="4157663"/>
          <p14:tracePt t="11393" x="2066925" y="4157663"/>
          <p14:tracePt t="11427" x="1938338" y="4157663"/>
          <p14:tracePt t="11431" x="1919288" y="4157663"/>
          <p14:tracePt t="11455" x="1881188" y="4157663"/>
          <p14:tracePt t="11537" x="1633538" y="4157663"/>
          <p14:tracePt t="11549" x="1609725" y="4157663"/>
          <p14:tracePt t="11567" x="1581150" y="4157663"/>
          <p14:tracePt t="11590" x="1538288" y="4157663"/>
          <p14:tracePt t="11647" x="1471613" y="4157663"/>
          <p14:tracePt t="11671" x="1457325" y="4157663"/>
          <p14:tracePt t="11693" x="1428750" y="4157663"/>
          <p14:tracePt t="11700" x="1414463" y="4152900"/>
          <p14:tracePt t="11708" x="1400175" y="4152900"/>
          <p14:tracePt t="11735" x="1347788" y="4148138"/>
          <p14:tracePt t="11740" x="1323975" y="4148138"/>
          <p14:tracePt t="11766" x="1276350" y="4143375"/>
          <p14:tracePt t="11785" x="1266825" y="4143375"/>
          <p14:tracePt t="11850" x="1247775" y="4138613"/>
          <p14:tracePt t="11860" x="1238250" y="4138613"/>
          <p14:tracePt t="11864" x="1228725" y="4133850"/>
          <p14:tracePt t="11882" x="1195388" y="4124325"/>
          <p14:tracePt t="11925" x="1119188" y="4100513"/>
          <p14:tracePt t="12569" x="1123950" y="4100513"/>
          <p14:tracePt t="12594" x="1128713" y="4100513"/>
          <p14:tracePt t="12642" x="1157288" y="4100513"/>
          <p14:tracePt t="12647" x="1176338" y="4100513"/>
          <p14:tracePt t="12657" x="1195388" y="4100513"/>
          <p14:tracePt t="12679" x="1266825" y="4100513"/>
          <p14:tracePt t="12689" x="1304925" y="4095750"/>
          <p14:tracePt t="12717" x="1333500" y="4095750"/>
          <p14:tracePt t="12769" x="1390650" y="4095750"/>
          <p14:tracePt t="12773" x="1419225" y="4095750"/>
          <p14:tracePt t="12816" x="1576388" y="4095750"/>
          <p14:tracePt t="12846" x="1600200" y="4095750"/>
          <p14:tracePt t="12911" x="1676400" y="4095750"/>
          <p14:tracePt t="12939" x="1757363" y="4095750"/>
          <p14:tracePt t="12945" x="1771650" y="4095750"/>
          <p14:tracePt t="12952" x="1785938" y="4095750"/>
          <p14:tracePt t="12962" x="1795463" y="4095750"/>
          <p14:tracePt t="13014" x="1857375" y="4095750"/>
          <p14:tracePt t="13019" x="1866900" y="4095750"/>
          <p14:tracePt t="13049" x="1909763" y="4095750"/>
          <p14:tracePt t="13079" x="1962150" y="4095750"/>
          <p14:tracePt t="13084" x="1971675" y="4095750"/>
          <p14:tracePt t="13096" x="1995488" y="4095750"/>
          <p14:tracePt t="13102" x="2005013" y="4095750"/>
          <p14:tracePt t="13129" x="2043113" y="4095750"/>
          <p14:tracePt t="13158" x="2100263" y="4095750"/>
          <p14:tracePt t="13162" x="2128838" y="4095750"/>
          <p14:tracePt t="13179" x="2181225" y="4095750"/>
          <p14:tracePt t="13206" x="2252663" y="4095750"/>
          <p14:tracePt t="13223" x="2309813" y="4095750"/>
          <p14:tracePt t="13244" x="2347913" y="4095750"/>
          <p14:tracePt t="13288" x="2471738" y="4081463"/>
          <p14:tracePt t="13367" x="2519363" y="4081463"/>
          <p14:tracePt t="13391" x="2566988" y="4076700"/>
          <p14:tracePt t="13396" x="2581275" y="4076700"/>
          <p14:tracePt t="13407" x="2590800" y="4076700"/>
          <p14:tracePt t="13412" x="2600325" y="4076700"/>
          <p14:tracePt t="13429" x="2609850" y="4076700"/>
          <p14:tracePt t="13456" x="2643188" y="4071938"/>
          <p14:tracePt t="13463" x="2647950" y="4071938"/>
          <p14:tracePt t="13485" x="2667000" y="4071938"/>
          <p14:tracePt t="13524" x="2695575" y="4071938"/>
          <p14:tracePt t="13547" x="2705100" y="4071938"/>
          <p14:tracePt t="13587" x="2747963" y="4071938"/>
          <p14:tracePt t="13588" x="2757488" y="4071938"/>
          <p14:tracePt t="13616" x="2776538" y="4071938"/>
          <p14:tracePt t="13643" x="2800350" y="4071938"/>
          <p14:tracePt t="13671" x="2838450" y="4071938"/>
          <p14:tracePt t="13676" x="2857500" y="4071938"/>
          <p14:tracePt t="13679" x="2871788" y="4071938"/>
          <p14:tracePt t="13688" x="2886075" y="4071938"/>
          <p14:tracePt t="13707" x="2924175" y="4071938"/>
          <p14:tracePt t="13709" x="2938463" y="4071938"/>
          <p14:tracePt t="13752" x="2957513" y="4071938"/>
          <p14:tracePt t="13828" x="2986088" y="4071938"/>
          <p14:tracePt t="13864" x="3000375" y="4071938"/>
          <p14:tracePt t="13928" x="3076575" y="4071938"/>
          <p14:tracePt t="13950" x="3143250" y="4081463"/>
          <p14:tracePt t="13959" x="3157538" y="4081463"/>
          <p14:tracePt t="13980" x="3171825" y="4086225"/>
          <p14:tracePt t="14040" x="3190875" y="4086225"/>
          <p14:tracePt t="14069" x="3233738" y="4086225"/>
          <p14:tracePt t="14107" x="3271838" y="4086225"/>
          <p14:tracePt t="14133" x="3319463" y="4086225"/>
          <p14:tracePt t="14144" x="3381375" y="4086225"/>
          <p14:tracePt t="14163" x="3424238" y="4086225"/>
          <p14:tracePt t="14174" x="3467100" y="4086225"/>
          <p14:tracePt t="14194" x="3486150" y="4081463"/>
          <p14:tracePt t="14197" x="3490913" y="4081463"/>
          <p14:tracePt t="14286" x="3524250" y="4081463"/>
          <p14:tracePt t="14314" x="3557588" y="4081463"/>
          <p14:tracePt t="14318" x="3562350" y="4081463"/>
          <p14:tracePt t="14328" x="3571875" y="4081463"/>
          <p14:tracePt t="14348" x="3586163" y="4081463"/>
          <p14:tracePt t="14354" x="3590925" y="4081463"/>
          <p14:tracePt t="14390" x="3605213" y="4081463"/>
          <p14:tracePt t="14409" x="3609975" y="4081463"/>
          <p14:tracePt t="18546" x="3609975" y="4052888"/>
          <p14:tracePt t="18580" x="3562350" y="4052888"/>
          <p14:tracePt t="18603" x="3490913" y="4052888"/>
          <p14:tracePt t="18643" x="3281363" y="4052888"/>
          <p14:tracePt t="18645" x="3233738" y="4052888"/>
          <p14:tracePt t="18663" x="3167063" y="4052888"/>
          <p14:tracePt t="18702" x="2867025" y="4043363"/>
          <p14:tracePt t="18707" x="2847975" y="4043363"/>
          <p14:tracePt t="18736" x="2743200" y="4038600"/>
          <p14:tracePt t="18741" x="2724150" y="4038600"/>
          <p14:tracePt t="18757" x="2647950" y="4033838"/>
          <p14:tracePt t="18799" x="2452688" y="4024313"/>
          <p14:tracePt t="18801" x="2424113" y="4024313"/>
          <p14:tracePt t="18818" x="2338388" y="4024313"/>
          <p14:tracePt t="18862" x="2105025" y="4019550"/>
          <p14:tracePt t="18869" x="2057400" y="4019550"/>
          <p14:tracePt t="18891" x="1881188" y="4005263"/>
          <p14:tracePt t="18910" x="1785938" y="4000500"/>
          <p14:tracePt t="18914" x="1762125" y="4000500"/>
          <p14:tracePt t="18940" x="1671638" y="4000500"/>
          <p14:tracePt t="18945" x="1652588" y="4000500"/>
          <p14:tracePt t="18973" x="1600200" y="4000500"/>
          <p14:tracePt t="18978" x="1571625" y="4000500"/>
          <p14:tracePt t="18999" x="1504950" y="4000500"/>
          <p14:tracePt t="19004" x="1490663" y="4000500"/>
          <p14:tracePt t="19056" x="1433513" y="4000500"/>
          <p14:tracePt t="19106" x="1428750" y="4000500"/>
          <p14:tracePt t="19130" x="1352550" y="4005263"/>
          <p14:tracePt t="19154" x="1328738" y="4014788"/>
          <p14:tracePt t="19304" x="1371600" y="4010025"/>
          <p14:tracePt t="19312" x="1390650" y="4010025"/>
          <p14:tracePt t="19350" x="1800225" y="4010025"/>
          <p14:tracePt t="19357" x="1957388" y="4010025"/>
          <p14:tracePt t="19366" x="2133600" y="4010025"/>
          <p14:tracePt t="19382" x="2466975" y="4010025"/>
          <p14:tracePt t="19929" x="4538663" y="4010025"/>
          <p14:tracePt t="20300" x="4538663" y="4000500"/>
          <p14:tracePt t="20320" x="4543425" y="3995738"/>
          <p14:tracePt t="20376" x="4586288" y="3986213"/>
          <p14:tracePt t="20399" x="4595813" y="3981450"/>
          <p14:tracePt t="20423" x="4610100" y="3976688"/>
          <p14:tracePt t="20441" x="4619625" y="3976688"/>
          <p14:tracePt t="20465" x="4638675" y="3976688"/>
          <p14:tracePt t="20501" x="4657725" y="3976688"/>
          <p14:tracePt t="20520" x="4695825" y="3976688"/>
          <p14:tracePt t="20555" x="4733925" y="3976688"/>
          <p14:tracePt t="20585" x="4824413" y="3976688"/>
          <p14:tracePt t="20624" x="4891088" y="3976688"/>
          <p14:tracePt t="20674" x="4895850" y="3976688"/>
          <p14:tracePt t="20737" x="4900613" y="3976688"/>
          <p14:tracePt t="21051" x="4895850" y="3976688"/>
          <p14:tracePt t="21067" x="4886325" y="3976688"/>
          <p14:tracePt t="21096" x="4876800" y="3981450"/>
          <p14:tracePt t="21126" x="4862513" y="3986213"/>
          <p14:tracePt t="21142" x="4857750" y="3986213"/>
          <p14:tracePt t="21250" x="4848225" y="3986213"/>
          <p14:tracePt t="21331" x="4838700" y="3986213"/>
          <p14:tracePt t="21349" x="4772025" y="3986213"/>
          <p14:tracePt t="21374" x="4672013" y="3995738"/>
          <p14:tracePt t="21392" x="4638675" y="3995738"/>
          <p14:tracePt t="21426" x="4619625" y="3995738"/>
          <p14:tracePt t="21485" x="4610100" y="3995738"/>
          <p14:tracePt t="21503" x="4586288" y="3995738"/>
          <p14:tracePt t="21539" x="4562475" y="3995738"/>
          <p14:tracePt t="21563" x="4548188" y="3995738"/>
          <p14:tracePt t="21583" x="4519613" y="4005263"/>
          <p14:tracePt t="21607" x="4495800" y="4010025"/>
          <p14:tracePt t="21643" x="4414838" y="4033838"/>
          <p14:tracePt t="21665" x="4391025" y="4038600"/>
          <p14:tracePt t="21675" x="4371975" y="4043363"/>
          <p14:tracePt t="21692" x="4362450" y="4048125"/>
          <p14:tracePt t="21848" x="4352925" y="4048125"/>
          <p14:tracePt t="21866" x="4333875" y="4048125"/>
          <p14:tracePt t="21891" x="4295775" y="4052888"/>
          <p14:tracePt t="21895" x="4281488" y="4052888"/>
          <p14:tracePt t="21912" x="4271963" y="4052888"/>
          <p14:tracePt t="22017" x="4262438" y="4052888"/>
          <p14:tracePt t="23174" x="4267200" y="4052888"/>
          <p14:tracePt t="23193" x="4281488" y="4052888"/>
          <p14:tracePt t="23203" x="4286250" y="4052888"/>
          <p14:tracePt t="23206" x="4291013" y="4052888"/>
          <p14:tracePt t="23211" x="4310063" y="4052888"/>
          <p14:tracePt t="23255" x="4362450" y="4052888"/>
          <p14:tracePt t="23280" x="4433888" y="4052888"/>
          <p14:tracePt t="23300" x="4457700" y="4052888"/>
          <p14:tracePt t="23304" x="4486275" y="4052888"/>
          <p14:tracePt t="23310" x="4524375" y="4052888"/>
          <p14:tracePt t="23316" x="4562475" y="4052888"/>
          <p14:tracePt t="23333" x="4648200" y="4052888"/>
          <p14:tracePt t="23376" x="4795838" y="4052888"/>
          <p14:tracePt t="23380" x="4805363" y="4052888"/>
          <p14:tracePt t="23404" x="4819650" y="4052888"/>
          <p14:tracePt t="23494" x="4843463" y="4052888"/>
          <p14:tracePt t="23500" x="4848225" y="4052888"/>
          <p14:tracePt t="23679" x="4862513" y="4052888"/>
          <p14:tracePt t="23695" x="4876800" y="4052888"/>
          <p14:tracePt t="23736" x="4910138" y="4052888"/>
          <p14:tracePt t="23787" x="4919663" y="4052888"/>
          <p14:tracePt t="23803" x="4957763" y="4052888"/>
          <p14:tracePt t="23812" x="4972050" y="4052888"/>
          <p14:tracePt t="23831" x="5010150" y="4052888"/>
          <p14:tracePt t="23834" x="5019675" y="4052888"/>
          <p14:tracePt t="23845" x="5024438" y="4052888"/>
          <p14:tracePt t="23921" x="5043488" y="4052888"/>
          <p14:tracePt t="23925" x="5057775" y="4052888"/>
          <p14:tracePt t="23944" x="5067300" y="4052888"/>
          <p14:tracePt t="23948" x="5076825" y="4052888"/>
          <p14:tracePt t="23958" x="5081588" y="4052888"/>
          <p14:tracePt t="24048" x="5143500" y="4052888"/>
          <p14:tracePt t="24051" x="5162550" y="4052888"/>
          <p14:tracePt t="24070" x="5200650" y="4052888"/>
          <p14:tracePt t="24081" x="5224463" y="4052888"/>
          <p14:tracePt t="24100" x="5238750" y="4052888"/>
          <p14:tracePt t="24140" x="5286375" y="4052888"/>
          <p14:tracePt t="24144" x="5305425" y="4052888"/>
          <p14:tracePt t="24162" x="5334000" y="4052888"/>
          <p14:tracePt t="24164" x="5353050" y="4052888"/>
          <p14:tracePt t="24205" x="5376863" y="4052888"/>
          <p14:tracePt t="24273" x="5434013" y="4057650"/>
          <p14:tracePt t="24297" x="5472113" y="4062413"/>
          <p14:tracePt t="24319" x="5476875" y="4062413"/>
          <p14:tracePt t="24382" x="5500688" y="4062413"/>
          <p14:tracePt t="24400" x="5538788" y="4067175"/>
          <p14:tracePt t="24440" x="5624513" y="4076700"/>
          <p14:tracePt t="24445" x="5629275" y="4076700"/>
          <p14:tracePt t="24516" x="5653088" y="4076700"/>
          <p14:tracePt t="24535" x="5715000" y="4076700"/>
          <p14:tracePt t="24539" x="5743575" y="4076700"/>
          <p14:tracePt t="24550" x="5767388" y="4076700"/>
          <p14:tracePt t="24583" x="5781675" y="4076700"/>
          <p14:tracePt t="24702" x="5786438" y="4076700"/>
          <p14:tracePt t="24767" x="5891213" y="4076700"/>
          <p14:tracePt t="24772" x="5929313" y="4076700"/>
          <p14:tracePt t="24789" x="5986463" y="4076700"/>
          <p14:tracePt t="24800" x="6010275" y="4076700"/>
          <p14:tracePt t="24827" x="6029325" y="4076700"/>
          <p14:tracePt t="25283" x="6034088" y="4076700"/>
          <p14:tracePt t="25363" x="6067425" y="4076700"/>
          <p14:tracePt t="25392" x="6086475" y="4076700"/>
          <p14:tracePt t="25414" x="6100763" y="4076700"/>
          <p14:tracePt t="25420" x="6105525" y="4076700"/>
          <p14:tracePt t="25454" x="6129338" y="4076700"/>
          <p14:tracePt t="25477" x="6238875" y="4076700"/>
          <p14:tracePt t="25486" x="6253163" y="4076700"/>
          <p14:tracePt t="25508" x="6262688" y="4076700"/>
          <p14:tracePt t="25583" x="6291263" y="4076700"/>
          <p14:tracePt t="25604" x="6319838" y="4076700"/>
          <p14:tracePt t="25615" x="6329363" y="4076700"/>
          <p14:tracePt t="25644" x="6357938" y="4076700"/>
          <p14:tracePt t="25695" x="6381750" y="4076700"/>
          <p14:tracePt t="25703" x="6391275" y="4076700"/>
          <p14:tracePt t="25711" x="6405563" y="4076700"/>
          <p14:tracePt t="25736" x="6462713" y="4076700"/>
          <p14:tracePt t="25768" x="6496050" y="4076700"/>
          <p14:tracePt t="25845" x="6534150" y="4076700"/>
          <p14:tracePt t="25853" x="6548438" y="4076700"/>
          <p14:tracePt t="25866" x="6557963" y="4076700"/>
          <p14:tracePt t="25875" x="6581775" y="4076700"/>
          <p14:tracePt t="25893" x="6591300" y="4076700"/>
          <p14:tracePt t="25922" x="6624638" y="4076700"/>
          <p14:tracePt t="25955" x="6672263" y="4076700"/>
          <p14:tracePt t="26003" x="6729413" y="4076700"/>
          <p14:tracePt t="26033" x="6738938" y="4076700"/>
          <p14:tracePt t="26068" x="6757988" y="4076700"/>
          <p14:tracePt t="26070" x="6767513" y="4076700"/>
          <p14:tracePt t="26094" x="6791325" y="4076700"/>
          <p14:tracePt t="26118" x="6819900" y="4086225"/>
          <p14:tracePt t="26168" x="6838950" y="4086225"/>
          <p14:tracePt t="26195" x="6853238" y="4090988"/>
          <p14:tracePt t="26213" x="6948488" y="4095750"/>
          <p14:tracePt t="26240" x="6981825" y="4095750"/>
          <p14:tracePt t="26244" x="6986588" y="4095750"/>
          <p14:tracePt t="26271" x="6991350" y="4095750"/>
          <p14:tracePt t="26289" x="7005638" y="4095750"/>
          <p14:tracePt t="26331" x="7019925" y="4095750"/>
          <p14:tracePt t="26334" x="7024688" y="4095750"/>
          <p14:tracePt t="26444" x="7034213" y="4095750"/>
          <p14:tracePt t="26800" x="7024688" y="4095750"/>
          <p14:tracePt t="26821" x="6977063" y="4095750"/>
          <p14:tracePt t="26883" x="6415088" y="4100513"/>
          <p14:tracePt t="26913" x="6057900" y="4100513"/>
          <p14:tracePt t="26921" x="5972175" y="4100513"/>
          <p14:tracePt t="26927" x="5895975" y="4100513"/>
          <p14:tracePt t="26932" x="5848350" y="4100513"/>
          <p14:tracePt t="26943" x="5791200" y="4100513"/>
          <p14:tracePt t="26972" x="5643563" y="4100513"/>
          <p14:tracePt t="26978" x="5605463" y="4100513"/>
          <p14:tracePt t="26987" x="5567363" y="4100513"/>
          <p14:tracePt t="26993" x="5529263" y="4100513"/>
          <p14:tracePt t="27002" x="5491163" y="4100513"/>
          <p14:tracePt t="27020" x="5381625" y="4100513"/>
          <p14:tracePt t="27022" x="5334000" y="4100513"/>
          <p14:tracePt t="27032" x="5286375" y="4100513"/>
          <p14:tracePt t="27053" x="5124450" y="4100513"/>
          <p14:tracePt t="27061" x="5095875" y="4100513"/>
          <p14:tracePt t="27074" x="5019675" y="4100513"/>
          <p14:tracePt t="27082" x="4986338" y="4100513"/>
          <p14:tracePt t="27093" x="4957763" y="4100513"/>
          <p14:tracePt t="27101" x="4929188" y="4100513"/>
          <p14:tracePt t="27128" x="4843463" y="4100513"/>
          <p14:tracePt t="27131" x="4800600" y="4100513"/>
          <p14:tracePt t="27142" x="4752975" y="4110038"/>
          <p14:tracePt t="27164" x="4676775" y="4110038"/>
          <p14:tracePt t="27212" x="4672013" y="4110038"/>
          <p14:tracePt t="27282" x="4552950" y="4114800"/>
          <p14:tracePt t="27285" x="4514850" y="4114800"/>
          <p14:tracePt t="27307" x="4414838" y="4114800"/>
          <p14:tracePt t="27350" x="4305300" y="4114800"/>
          <p14:tracePt t="27373" x="4252913" y="4114800"/>
          <p14:tracePt t="27422" x="4133850" y="4114800"/>
          <p14:tracePt t="27431" x="4129088" y="4114800"/>
          <p14:tracePt t="27433" x="4110038" y="4110038"/>
          <p14:tracePt t="27459" x="4076700" y="4105275"/>
          <p14:tracePt t="27503" x="3952875" y="4067175"/>
          <p14:tracePt t="27534" x="3886200" y="4048125"/>
          <p14:tracePt t="27557" x="3857625" y="4038600"/>
          <p14:tracePt t="27582" x="3814763" y="4029075"/>
          <p14:tracePt t="27608" x="3752850" y="4010025"/>
          <p14:tracePt t="27629" x="3633788" y="3990975"/>
          <p14:tracePt t="27659" x="3567113" y="3967163"/>
          <p14:tracePt t="27694" x="3438525" y="3914775"/>
          <p14:tracePt t="27720" x="3357563" y="3867150"/>
          <p14:tracePt t="27741" x="3338513" y="3862388"/>
          <p14:tracePt t="27742" x="3324225" y="3852863"/>
          <p14:tracePt t="27782" x="3257550" y="3824288"/>
          <p14:tracePt t="27786" x="3243263" y="3814763"/>
          <p14:tracePt t="27804" x="3209925" y="3800475"/>
          <p14:tracePt t="27834" x="3143250" y="3776663"/>
          <p14:tracePt t="27839" x="3128963" y="3771900"/>
          <p14:tracePt t="27847" x="3114675" y="3767138"/>
          <p14:tracePt t="27865" x="3081338" y="3752850"/>
          <p14:tracePt t="27869" x="3067050" y="3748088"/>
          <p14:tracePt t="27881" x="3052763" y="3743325"/>
          <p14:tracePt t="27883" x="3043238" y="3738563"/>
          <p14:tracePt t="27891" x="3024188" y="3738563"/>
          <p14:tracePt t="27911" x="3014663" y="3733800"/>
          <p14:tracePt t="27913" x="3009900" y="3729038"/>
          <p14:tracePt t="27942" x="3000375" y="3729038"/>
          <p14:tracePt t="27947" x="2995613" y="3729038"/>
          <p14:tracePt t="27972" x="2976563" y="3719513"/>
          <p14:tracePt t="28007" x="2914650" y="3714750"/>
          <p14:tracePt t="28048" x="2886075" y="3714750"/>
          <p14:tracePt t="28205" x="2876550" y="3709988"/>
          <p14:tracePt t="28228" x="2857500" y="3695700"/>
          <p14:tracePt t="28238" x="2843213" y="3695700"/>
          <p14:tracePt t="28256" x="2824163" y="3681413"/>
          <p14:tracePt t="28282" x="2805113" y="3662363"/>
          <p14:tracePt t="28306" x="2786063" y="3648075"/>
          <p14:tracePt t="28347" x="2767013" y="3624263"/>
          <p14:tracePt t="28351" x="2762250" y="3624263"/>
          <p14:tracePt t="28455" x="2752725" y="3624263"/>
          <p14:tracePt t="28471" x="2747963" y="3624263"/>
          <p14:tracePt t="28505" x="2743200" y="3624263"/>
          <p14:tracePt t="28554" x="2657475" y="3590925"/>
          <p14:tracePt t="28597" x="2571750" y="3567113"/>
          <p14:tracePt t="28602" x="2562225" y="3567113"/>
          <p14:tracePt t="28709" x="2557463" y="3567113"/>
          <p14:tracePt t="28769" x="2466975" y="3552825"/>
          <p14:tracePt t="28797" x="2428875" y="3543300"/>
          <p14:tracePt t="28818" x="2424113" y="3543300"/>
          <p14:tracePt t="28884" x="2347913" y="3543300"/>
          <p14:tracePt t="28910" x="2338388" y="3538538"/>
          <p14:tracePt t="29018" x="2324100" y="3538538"/>
          <p14:tracePt t="29226" x="2309813" y="3538538"/>
          <p14:tracePt t="29270" x="2300288" y="3538538"/>
          <p14:tracePt t="29290" x="2295525" y="3538538"/>
          <p14:tracePt t="29378" x="2395538" y="3538538"/>
          <p14:tracePt t="30006" x="2933700" y="3533775"/>
          <p14:tracePt t="30114" x="3000375" y="3533775"/>
          <p14:tracePt t="30132" x="3014663" y="3533775"/>
          <p14:tracePt t="30196" x="3052763" y="3533775"/>
          <p14:tracePt t="30206" x="3081338" y="3533775"/>
          <p14:tracePt t="30223" x="3128963" y="3533775"/>
          <p14:tracePt t="30225" x="3148013" y="3533775"/>
          <p14:tracePt t="30751" x="3252788" y="3533775"/>
          <p14:tracePt t="30756" x="3281363" y="3533775"/>
          <p14:tracePt t="30783" x="3348038" y="3529013"/>
          <p14:tracePt t="30803" x="3390900" y="3529013"/>
          <p14:tracePt t="30810" x="3414713" y="3529013"/>
          <p14:tracePt t="30837" x="3529013" y="3529013"/>
          <p14:tracePt t="30842" x="3586163" y="3529013"/>
          <p14:tracePt t="30851" x="3643313" y="3529013"/>
          <p14:tracePt t="30867" x="3719513" y="3529013"/>
          <p14:tracePt t="30890" x="3767138" y="3529013"/>
          <p14:tracePt t="31014" x="3771900" y="3529013"/>
          <p14:tracePt t="31093" x="3776663" y="3529013"/>
          <p14:tracePt t="31111" x="3781425" y="3529013"/>
          <p14:tracePt t="31421" x="3781425" y="3538538"/>
          <p14:tracePt t="31439" x="3781425" y="3548063"/>
          <p14:tracePt t="31474" x="3781425" y="3576638"/>
          <p14:tracePt t="31493" x="3781425" y="3590925"/>
          <p14:tracePt t="31529" x="3776663" y="3624263"/>
          <p14:tracePt t="31565" x="3776663" y="3648075"/>
          <p14:tracePt t="31582" x="3771900" y="3662363"/>
          <p14:tracePt t="31614" x="3767138" y="3714750"/>
          <p14:tracePt t="31633" x="3767138" y="3743325"/>
          <p14:tracePt t="31672" x="3752850" y="3805238"/>
          <p14:tracePt t="31689" x="3748088" y="3838575"/>
          <p14:tracePt t="31709" x="3738563" y="3876675"/>
          <p14:tracePt t="31736" x="3719513" y="3957638"/>
          <p14:tracePt t="31754" x="3714750" y="3995738"/>
          <p14:tracePt t="31789" x="3690938" y="4081463"/>
          <p14:tracePt t="31851" x="3662363" y="4229100"/>
          <p14:tracePt t="31886" x="3643313" y="4291013"/>
          <p14:tracePt t="31909" x="3638550" y="4314825"/>
          <p14:tracePt t="31924" x="3633788" y="4329113"/>
          <p14:tracePt t="31957" x="3619500" y="4367213"/>
          <p14:tracePt t="31975" x="3600450" y="4391025"/>
          <p14:tracePt t="31996" x="3590925" y="4414838"/>
          <p14:tracePt t="32014" x="3562350" y="4433888"/>
          <p14:tracePt t="32053" x="3429000" y="4524375"/>
          <p14:tracePt t="32058" x="3419475" y="4529138"/>
          <p14:tracePt t="32064" x="3409950" y="4533900"/>
          <p14:tracePt t="32068" x="3405188" y="4538663"/>
          <p14:tracePt t="32174" x="3400425" y="4514850"/>
          <p14:tracePt t="32200" x="3400425" y="4486275"/>
          <p14:tracePt t="32224" x="3400425" y="4457700"/>
          <p14:tracePt t="32228" x="3409950" y="4419600"/>
          <p14:tracePt t="32236" x="3414713" y="4405313"/>
          <p14:tracePt t="32255" x="3438525" y="4357688"/>
          <p14:tracePt t="32258" x="3448050" y="4343400"/>
          <p14:tracePt t="32268" x="3467100" y="4319588"/>
          <p14:tracePt t="32285" x="3519488" y="4257675"/>
          <p14:tracePt t="32290" x="3552825" y="4229100"/>
          <p14:tracePt t="32300" x="3595688" y="4195763"/>
          <p14:tracePt t="32320" x="3771900" y="4081463"/>
          <p14:tracePt t="32344" x="3957638" y="3971925"/>
          <p14:tracePt t="32347" x="4005263" y="3952875"/>
          <p14:tracePt t="32363" x="4129088" y="3890963"/>
          <p14:tracePt t="32405" x="4381500" y="3810000"/>
          <p14:tracePt t="32408" x="4448175" y="3805238"/>
          <p14:tracePt t="32426" x="4543425" y="3795713"/>
          <p14:tracePt t="32431" x="4572000" y="3795713"/>
          <p14:tracePt t="32441" x="4595813" y="3795713"/>
          <p14:tracePt t="32458" x="4638675" y="3790950"/>
          <p14:tracePt t="32460" x="4657725" y="3790950"/>
          <p14:tracePt t="32499" x="4705350" y="3781425"/>
          <p14:tracePt t="32505" x="4710113" y="3781425"/>
          <p14:tracePt t="32522" x="4714875" y="3781425"/>
          <p14:tracePt t="32576" x="4805363" y="3781425"/>
          <p14:tracePt t="32582" x="4819650" y="3781425"/>
          <p14:tracePt t="32587" x="4833938" y="3776663"/>
          <p14:tracePt t="32609" x="4843463" y="3771900"/>
          <p14:tracePt t="32645" x="4862513" y="3767138"/>
          <p14:tracePt t="32664" x="4886325" y="3757613"/>
          <p14:tracePt t="32706" x="4972050" y="3733800"/>
          <p14:tracePt t="32708" x="4986338" y="3719513"/>
          <p14:tracePt t="32731" x="5000625" y="3709988"/>
          <p14:tracePt t="32766" x="5010150" y="3695700"/>
          <p14:tracePt t="32786" x="5029200" y="3686175"/>
          <p14:tracePt t="32827" x="5038725" y="3681413"/>
          <p14:tracePt t="32987" x="5043488" y="3676650"/>
          <p14:tracePt t="33006" x="5048250" y="3671888"/>
          <p14:tracePt t="33031" x="5053013" y="3671888"/>
          <p14:tracePt t="33050" x="5053013" y="3667125"/>
          <p14:tracePt t="33078" x="5057775" y="3657600"/>
          <p14:tracePt t="33082" x="5095875" y="3638550"/>
          <p14:tracePt t="33101" x="5119688" y="3624263"/>
          <p14:tracePt t="33106" x="5124450" y="3619500"/>
          <p14:tracePt t="33115" x="5124450" y="3614738"/>
          <p14:tracePt t="33235" x="5124450" y="3609975"/>
          <p14:tracePt t="34188" x="5124450" y="3600450"/>
          <p14:tracePt t="34460" x="5138738" y="3600450"/>
          <p14:tracePt t="34484" x="5148263" y="3595688"/>
          <p14:tracePt t="34507" x="5153025" y="3595688"/>
          <p14:tracePt t="34553" x="5181600" y="3586163"/>
          <p14:tracePt t="34593" x="5205413" y="3586163"/>
          <p14:tracePt t="35082" x="5200650" y="3595688"/>
          <p14:tracePt t="35101" x="5195888" y="3600450"/>
          <p14:tracePt t="35147" x="5100638" y="3652838"/>
          <p14:tracePt t="35173" x="5053013" y="3676650"/>
          <p14:tracePt t="35193" x="4962525" y="3709988"/>
          <p14:tracePt t="35219" x="4886325" y="3729038"/>
          <p14:tracePt t="35225" x="4867275" y="3729038"/>
          <p14:tracePt t="35227" x="4833938" y="3733800"/>
          <p14:tracePt t="35256" x="4710113" y="3748088"/>
          <p14:tracePt t="35260" x="4652963" y="3748088"/>
          <p14:tracePt t="35267" x="4600575" y="3757613"/>
          <p14:tracePt t="35275" x="4552950" y="3757613"/>
          <p14:tracePt t="35285" x="4495800" y="3757613"/>
          <p14:tracePt t="35289" x="4457700" y="3757613"/>
          <p14:tracePt t="35307" x="4362450" y="3757613"/>
          <p14:tracePt t="35333" x="4243388" y="3757613"/>
          <p14:tracePt t="35360" x="4181475" y="3738563"/>
          <p14:tracePt t="35364" x="4157663" y="3733800"/>
          <p14:tracePt t="35385" x="4071938" y="3719513"/>
          <p14:tracePt t="35412" x="3967163" y="3700463"/>
          <p14:tracePt t="35417" x="3929063" y="3690938"/>
          <p14:tracePt t="35427" x="3905250" y="3681413"/>
          <p14:tracePt t="35430" x="3881438" y="3676650"/>
          <p14:tracePt t="35455" x="3833813" y="3657600"/>
          <p14:tracePt t="35498" x="3824288" y="3652838"/>
          <p14:tracePt t="35519" x="3810000" y="3648075"/>
          <p14:tracePt t="35539" x="3786188" y="3648075"/>
          <p14:tracePt t="35543" x="3776663" y="3643313"/>
          <p14:tracePt t="35551" x="3757613" y="3643313"/>
          <p14:tracePt t="35571" x="3733800" y="3638550"/>
          <p14:tracePt t="35579" x="3729038" y="3633788"/>
          <p14:tracePt t="35643" x="3709988" y="3633788"/>
          <p14:tracePt t="35664" x="3648075" y="3633788"/>
          <p14:tracePt t="35705" x="3624263" y="3629025"/>
          <p14:tracePt t="35922" x="3624263" y="3624263"/>
          <p14:tracePt t="36282" x="3629025" y="3619500"/>
          <p14:tracePt t="36321" x="3638550" y="3614738"/>
          <p14:tracePt t="36377" x="3643313" y="3614738"/>
          <p14:tracePt t="36395" x="3648075" y="3614738"/>
          <p14:tracePt t="36421" x="3671888" y="3609975"/>
          <p14:tracePt t="37018" x="3690938" y="3609975"/>
          <p14:tracePt t="37022" x="3700463" y="3609975"/>
          <p14:tracePt t="37068" x="3790950" y="3624263"/>
          <p14:tracePt t="37077" x="3810000" y="3629025"/>
          <p14:tracePt t="37084" x="3824288" y="3633788"/>
          <p14:tracePt t="37093" x="3838575" y="3633788"/>
          <p14:tracePt t="37098" x="3848100" y="3633788"/>
          <p14:tracePt t="37114" x="3862388" y="3638550"/>
          <p14:tracePt t="37118" x="3871913" y="3638550"/>
          <p14:tracePt t="37146" x="3881438" y="3638550"/>
          <p14:tracePt t="37177" x="3919538" y="3638550"/>
          <p14:tracePt t="37188" x="3929063" y="3638550"/>
          <p14:tracePt t="37198" x="3943350" y="3638550"/>
          <p14:tracePt t="37205" x="3952875" y="3638550"/>
          <p14:tracePt t="37208" x="3962400" y="3638550"/>
          <p14:tracePt t="37233" x="3986213" y="3638550"/>
          <p14:tracePt t="37275" x="4014788" y="3638550"/>
          <p14:tracePt t="37298" x="4033838" y="3648075"/>
          <p14:tracePt t="37320" x="4048125" y="3648075"/>
          <p14:tracePt t="37642" x="4048125" y="3662363"/>
          <p14:tracePt t="37686" x="4052888" y="3686175"/>
          <p14:tracePt t="37709" x="4057650" y="3690938"/>
          <p14:tracePt t="37754" x="4057650" y="3695700"/>
          <p14:tracePt t="37771" x="4057650" y="3700463"/>
          <p14:tracePt t="37803" x="4057650" y="3733800"/>
          <p14:tracePt t="37829" x="4057650" y="3748088"/>
          <p14:tracePt t="37846" x="4062413" y="3776663"/>
          <p14:tracePt t="37881" x="4071938" y="3848100"/>
          <p14:tracePt t="37905" x="4076700" y="3886200"/>
          <p14:tracePt t="37942" x="4095750" y="4010025"/>
          <p14:tracePt t="38004" x="4119563" y="4191000"/>
          <p14:tracePt t="38031" x="4143375" y="4338638"/>
          <p14:tracePt t="38099" x="4171950" y="4529138"/>
          <p14:tracePt t="38115" x="4176713" y="4600575"/>
          <p14:tracePt t="38156" x="4186238" y="4691063"/>
          <p14:tracePt t="38207" x="4186238" y="4710113"/>
          <p14:tracePt t="38213" x="4186238" y="4714875"/>
          <p14:tracePt t="38253" x="4171950" y="4772025"/>
          <p14:tracePt t="38260" x="4167188" y="4781550"/>
          <p14:tracePt t="38266" x="4162425" y="4800600"/>
          <p14:tracePt t="38288" x="4138613" y="4852988"/>
          <p14:tracePt t="38298" x="4129088" y="4867275"/>
          <p14:tracePt t="38316" x="4114800" y="4910138"/>
          <p14:tracePt t="38334" x="4105275" y="4924425"/>
          <p14:tracePt t="38356" x="4090988" y="4948238"/>
          <p14:tracePt t="38364" x="4086225" y="4948238"/>
          <p14:tracePt t="38383" x="4076700" y="4957763"/>
          <p14:tracePt t="38387" x="4071938" y="4962525"/>
          <p14:tracePt t="38426" x="4029075" y="4962525"/>
          <p14:tracePt t="38444" x="3981450" y="4962525"/>
          <p14:tracePt t="38454" x="3952875" y="4962525"/>
          <p14:tracePt t="38473" x="3914775" y="4957763"/>
          <p14:tracePt t="38475" x="3886200" y="4948238"/>
          <p14:tracePt t="38515" x="3724275" y="4900613"/>
          <p14:tracePt t="38519" x="3714750" y="4895850"/>
          <p14:tracePt t="38537" x="3700463" y="4876800"/>
          <p14:tracePt t="38579" x="3686175" y="4819650"/>
          <p14:tracePt t="38599" x="3686175" y="4795838"/>
          <p14:tracePt t="38609" x="3686175" y="4776788"/>
          <p14:tracePt t="38645" x="3686175" y="4719638"/>
          <p14:tracePt t="38648" x="3686175" y="4691063"/>
          <p14:tracePt t="38672" x="3686175" y="4614863"/>
          <p14:tracePt t="38692" x="3705225" y="4552950"/>
          <p14:tracePt t="38701" x="3719513" y="4514850"/>
          <p14:tracePt t="38708" x="3733800" y="4481513"/>
          <p14:tracePt t="38733" x="3757613" y="4414838"/>
          <p14:tracePt t="38737" x="3767138" y="4376738"/>
          <p14:tracePt t="38771" x="3814763" y="4271963"/>
          <p14:tracePt t="38795" x="3867150" y="4171950"/>
          <p14:tracePt t="38800" x="3886200" y="4138613"/>
          <p14:tracePt t="38818" x="3905250" y="4114800"/>
          <p14:tracePt t="38840" x="3933825" y="4057650"/>
          <p14:tracePt t="38845" x="3938588" y="4052888"/>
          <p14:tracePt t="38863" x="3943350" y="4043363"/>
          <p14:tracePt t="38873" x="3948113" y="4038600"/>
          <p14:tracePt t="38940" x="3952875" y="4024313"/>
          <p14:tracePt t="38959" x="3962400" y="4024313"/>
          <p14:tracePt t="39007" x="4010025" y="3976688"/>
          <p14:tracePt t="39030" x="4033838" y="3948113"/>
          <p14:tracePt t="39065" x="4176713" y="3862388"/>
          <p14:tracePt t="39067" x="4191000" y="3857625"/>
          <p14:tracePt t="39083" x="4210050" y="3852863"/>
          <p14:tracePt t="39108" x="4224338" y="3848100"/>
          <p14:tracePt t="39192" x="4252913" y="3843338"/>
          <p14:tracePt t="39195" x="4271963" y="3843338"/>
          <p14:tracePt t="39204" x="4281488" y="3843338"/>
          <p14:tracePt t="39211" x="4295775" y="3843338"/>
          <p14:tracePt t="39228" x="4319588" y="3838575"/>
          <p14:tracePt t="39269" x="4333875" y="3838575"/>
          <p14:tracePt t="39348" x="4362450" y="3829050"/>
          <p14:tracePt t="39962" x="3962400" y="3567113"/>
          <p14:tracePt t="39987" x="3933825" y="3557588"/>
          <p14:tracePt t="40005" x="3900488" y="3548063"/>
          <p14:tracePt t="40046" x="3829050" y="3519488"/>
          <p14:tracePt t="40052" x="3795713" y="3505200"/>
          <p14:tracePt t="40070" x="3771900" y="3486150"/>
          <p14:tracePt t="40110" x="3705225" y="3467100"/>
          <p14:tracePt t="40128" x="3686175" y="3462338"/>
          <p14:tracePt t="40398" x="3700463" y="3462338"/>
          <p14:tracePt t="40422" x="3714750" y="3467100"/>
          <p14:tracePt t="40426" x="3729038" y="3471863"/>
          <p14:tracePt t="40439" x="3748088" y="3476625"/>
          <p14:tracePt t="40462" x="3805238" y="3500438"/>
          <p14:tracePt t="40485" x="3862388" y="3514725"/>
          <p14:tracePt t="40503" x="3900488" y="3524250"/>
          <p14:tracePt t="40538" x="3919538" y="3529013"/>
          <p14:tracePt t="40616" x="3933825" y="3529013"/>
          <p14:tracePt t="40635" x="3943350" y="3538538"/>
          <p14:tracePt t="40674" x="4067175" y="3571875"/>
          <p14:tracePt t="40694" x="4167188" y="3600450"/>
          <p14:tracePt t="40704" x="4219575" y="3605213"/>
          <p14:tracePt t="40710" x="4257675" y="3609975"/>
          <p14:tracePt t="40723" x="4281488" y="3619500"/>
          <p14:tracePt t="40739" x="4286250" y="3619500"/>
          <p14:tracePt t="40911" x="4281488" y="3619500"/>
          <p14:tracePt t="40981" x="4224338" y="3619500"/>
          <p14:tracePt t="40988" x="4210050" y="3609975"/>
          <p14:tracePt t="41005" x="4148138" y="3605213"/>
          <p14:tracePt t="41009" x="4129088" y="3600450"/>
          <p14:tracePt t="41018" x="4100513" y="3600450"/>
          <p14:tracePt t="41036" x="4052888" y="3595688"/>
          <p14:tracePt t="41045" x="4029075" y="3586163"/>
          <p14:tracePt t="41077" x="3962400" y="3576638"/>
          <p14:tracePt t="41097" x="3914775" y="3571875"/>
          <p14:tracePt t="41132" x="3867150" y="3567113"/>
          <p14:tracePt t="41222" x="3843338" y="3567113"/>
          <p14:tracePt t="41241" x="3829050" y="3567113"/>
          <p14:tracePt t="41278" x="3819525" y="3567113"/>
          <p14:tracePt t="42127" x="3848100" y="3567113"/>
          <p14:tracePt t="42144" x="3876675" y="3567113"/>
          <p14:tracePt t="42176" x="3890963" y="3567113"/>
          <p14:tracePt t="42359" x="3914775" y="3567113"/>
          <p14:tracePt t="42377" x="3948113" y="3567113"/>
          <p14:tracePt t="42414" x="4067175" y="3567113"/>
          <p14:tracePt t="42436" x="4100513" y="3567113"/>
          <p14:tracePt t="42458" x="4114800" y="3567113"/>
          <p14:tracePt t="42478" x="4119563" y="3567113"/>
          <p14:tracePt t="42485" x="4129088" y="3567113"/>
          <p14:tracePt t="42506" x="4171950" y="3567113"/>
          <p14:tracePt t="42515" x="4191000" y="3567113"/>
          <p14:tracePt t="42534" x="4248150" y="3567113"/>
          <p14:tracePt t="42570" x="4305300" y="3571875"/>
          <p14:tracePt t="42593" x="4333875" y="3571875"/>
          <p14:tracePt t="42612" x="4348163" y="3576638"/>
          <p14:tracePt t="42616" x="4357688" y="3576638"/>
          <p14:tracePt t="42626" x="4367213" y="3576638"/>
          <p14:tracePt t="42630" x="4367213" y="3581400"/>
          <p14:tracePt t="42645" x="4376738" y="3581400"/>
          <p14:tracePt t="42678" x="4400550" y="3590925"/>
          <p14:tracePt t="42703" x="4424363" y="3590925"/>
          <p14:tracePt t="42711" x="4429125" y="3595688"/>
          <p14:tracePt t="42713" x="4443413" y="3595688"/>
          <p14:tracePt t="42753" x="4457700" y="3595688"/>
          <p14:tracePt t="42828" x="4491038" y="3595688"/>
          <p14:tracePt t="42834" x="4500563" y="3595688"/>
          <p14:tracePt t="42842" x="4510088" y="3590925"/>
          <p14:tracePt t="42857" x="4524375" y="3590925"/>
          <p14:tracePt t="42876" x="4529138" y="3590925"/>
          <p14:tracePt t="43099" x="4543425" y="3590925"/>
          <p14:tracePt t="43117" x="4552950" y="3590925"/>
          <p14:tracePt t="43142" x="4576763" y="3590925"/>
          <p14:tracePt t="43158" x="4581525" y="3590925"/>
          <p14:tracePt t="43195" x="4605338" y="3590925"/>
          <p14:tracePt t="43223" x="4633913" y="3590925"/>
          <p14:tracePt t="43242" x="4648200" y="3590925"/>
          <p14:tracePt t="43265" x="4662488" y="3590925"/>
          <p14:tracePt t="43270" x="4667250" y="3590925"/>
          <p14:tracePt t="43330" x="4700588" y="3590925"/>
          <p14:tracePt t="43348" x="4719638" y="3590925"/>
          <p14:tracePt t="43366" x="4729163" y="3590925"/>
          <p14:tracePt t="43390" x="4733925" y="3590925"/>
          <p14:tracePt t="43467" x="4762500" y="3590925"/>
          <p14:tracePt t="43503" x="4772025" y="3590925"/>
          <p14:tracePt t="43569" x="4781550" y="3590925"/>
          <p14:tracePt t="43593" x="4786313" y="3590925"/>
          <p14:tracePt t="43640" x="4791075" y="3590925"/>
          <p14:tracePt t="43708" x="4819650" y="3590925"/>
          <p14:tracePt t="43734" x="4824413" y="3590925"/>
          <p14:tracePt t="43771" x="4852988" y="3590925"/>
          <p14:tracePt t="43789" x="4876800" y="3590925"/>
          <p14:tracePt t="43816" x="4933950" y="3590925"/>
          <p14:tracePt t="43821" x="4948238" y="3590925"/>
          <p14:tracePt t="43850" x="4981575" y="3590925"/>
          <p14:tracePt t="43854" x="4991100" y="3590925"/>
          <p14:tracePt t="43862" x="5005388" y="3590925"/>
          <p14:tracePt t="43878" x="5038725" y="3590925"/>
          <p14:tracePt t="43882" x="5057775" y="3590925"/>
          <p14:tracePt t="43892" x="5081588" y="3590925"/>
          <p14:tracePt t="43910" x="5110163" y="3590925"/>
          <p14:tracePt t="43912" x="5119688" y="3590925"/>
          <p14:tracePt t="43922" x="5124450" y="3590925"/>
          <p14:tracePt t="43939" x="5133975" y="3590925"/>
          <p14:tracePt t="43942" x="5138738" y="3590925"/>
          <p14:tracePt t="43954" x="5143500" y="3590925"/>
          <p14:tracePt t="43958" x="5153025" y="3590925"/>
          <p14:tracePt t="43974" x="5172075" y="3590925"/>
          <p14:tracePt t="43984" x="5181600" y="3590925"/>
          <p14:tracePt t="43989" x="5191125" y="3590925"/>
          <p14:tracePt t="43996" x="5200650" y="3595688"/>
          <p14:tracePt t="44003" x="5210175" y="3595688"/>
          <p14:tracePt t="44021" x="5214938" y="3595688"/>
          <p14:tracePt t="44078" x="5243513" y="3600450"/>
          <p14:tracePt t="44097" x="5262563" y="3605213"/>
          <p14:tracePt t="44101" x="5272088" y="3605213"/>
          <p14:tracePt t="44111" x="5281613" y="3609975"/>
          <p14:tracePt t="44115" x="5291138" y="3609975"/>
          <p14:tracePt t="44212" x="5338763" y="3624263"/>
          <p14:tracePt t="44236" x="5386388" y="3638550"/>
          <p14:tracePt t="44272" x="5410200" y="3652838"/>
          <p14:tracePt t="44295" x="5419725" y="3652838"/>
          <p14:tracePt t="44315" x="5438775" y="3662363"/>
          <p14:tracePt t="44342" x="5581650" y="3690938"/>
          <p14:tracePt t="44360" x="5614988" y="3695700"/>
          <p14:tracePt t="44363" x="5667375" y="3705225"/>
          <p14:tracePt t="44384" x="5695950" y="3714750"/>
          <p14:tracePt t="44394" x="5700713" y="3719513"/>
          <p14:tracePt t="44411" x="5710238" y="3724275"/>
          <p14:tracePt t="44447" x="5776913" y="3752850"/>
          <p14:tracePt t="44451" x="5800725" y="3762375"/>
          <p14:tracePt t="44487" x="5876925" y="3771900"/>
          <p14:tracePt t="44488" x="5881688" y="3776663"/>
          <p14:tracePt t="44567" x="5891213" y="3781425"/>
          <p14:tracePt t="44583" x="5900738" y="3786188"/>
          <p14:tracePt t="44618" x="5929313" y="3800475"/>
          <p14:tracePt t="44642" x="5943600" y="3819525"/>
          <p14:tracePt t="44680" x="6115050" y="3905250"/>
          <p14:tracePt t="44702" x="6200775" y="3948113"/>
          <p14:tracePt t="44708" x="6215063" y="3952875"/>
          <p14:tracePt t="44752" x="6229350" y="3967163"/>
          <p14:tracePt t="44780" x="6229350" y="3971925"/>
          <p14:tracePt t="44815" x="6229350" y="3986213"/>
          <p14:tracePt t="44921" x="6219825" y="3995738"/>
          <p14:tracePt t="44925" x="6215063" y="4000500"/>
          <p14:tracePt t="44944" x="6196013" y="4005263"/>
          <p14:tracePt t="44948" x="6181725" y="4010025"/>
          <p14:tracePt t="44957" x="6157913" y="4014788"/>
          <p14:tracePt t="44976" x="6119813" y="4019550"/>
          <p14:tracePt t="44979" x="6086475" y="4019550"/>
          <p14:tracePt t="45018" x="6005513" y="4029075"/>
          <p14:tracePt t="45053" x="5995988" y="4029075"/>
          <p14:tracePt t="45094" x="5976938" y="4029075"/>
          <p14:tracePt t="45113" x="5962650" y="4033838"/>
          <p14:tracePt t="45175" x="5938838" y="4033838"/>
          <p14:tracePt t="45180" x="5929313" y="4038600"/>
          <p14:tracePt t="45187" x="5919788" y="4038600"/>
          <p14:tracePt t="45197" x="5915025" y="4038600"/>
          <p14:tracePt t="45599" x="5843588" y="4033838"/>
          <p14:tracePt t="45623" x="5667375" y="4010025"/>
          <p14:tracePt t="45627" x="5543550" y="4000500"/>
          <p14:tracePt t="45686" x="4757738" y="4000500"/>
          <p14:tracePt t="45690" x="4700588" y="4000500"/>
          <p14:tracePt t="45708" x="4624388" y="4000500"/>
          <p14:tracePt t="45713" x="4586288" y="4000500"/>
          <p14:tracePt t="45755" x="4310063" y="4033838"/>
          <p14:tracePt t="45757" x="4243388" y="4038600"/>
          <p14:tracePt t="45809" x="3867150" y="4076700"/>
          <p14:tracePt t="45813" x="3800475" y="4076700"/>
          <p14:tracePt t="45835" x="3590925" y="4076700"/>
          <p14:tracePt t="45839" x="3524250" y="4076700"/>
          <p14:tracePt t="45853" x="3438525" y="4076700"/>
          <p14:tracePt t="45861" x="3371850" y="4076700"/>
          <p14:tracePt t="45883" x="3190875" y="4090988"/>
          <p14:tracePt t="45909" x="3048000" y="4110038"/>
          <p14:tracePt t="45935" x="2967038" y="4124325"/>
          <p14:tracePt t="45994" x="2728913" y="4152900"/>
          <p14:tracePt t="46003" x="2709863" y="4152900"/>
          <p14:tracePt t="46016" x="2686050" y="4152900"/>
          <p14:tracePt t="46023" x="2676525" y="4152900"/>
          <p14:tracePt t="46037" x="2662238" y="4152900"/>
          <p14:tracePt t="46050" x="2657475" y="4152900"/>
          <p14:tracePt t="46058" x="2647950" y="4152900"/>
          <p14:tracePt t="46075" x="2609850" y="4152900"/>
          <p14:tracePt t="46081" x="2595563" y="4152900"/>
          <p14:tracePt t="46090" x="2581275" y="4152900"/>
          <p14:tracePt t="46096" x="2552700" y="4152900"/>
          <p14:tracePt t="46102" x="2528888" y="4152900"/>
          <p14:tracePt t="46113" x="2514600" y="4152900"/>
          <p14:tracePt t="46143" x="2419350" y="4152900"/>
          <p14:tracePt t="46148" x="2381250" y="4148138"/>
          <p14:tracePt t="46207" x="2124075" y="4110038"/>
          <p14:tracePt t="46235" x="2090738" y="4105275"/>
          <p14:tracePt t="46392" x="2109788" y="4081463"/>
          <p14:tracePt t="46395" x="2114550" y="4071938"/>
          <p14:tracePt t="46414" x="2138363" y="4052888"/>
          <p14:tracePt t="46442" x="2243138" y="4019550"/>
          <p14:tracePt t="46471" x="2514600" y="3995738"/>
          <p14:tracePt t="46477" x="2609850" y="3995738"/>
          <p14:tracePt t="46486" x="2681288" y="3995738"/>
          <p14:tracePt t="46509" x="2919413" y="3995738"/>
          <p14:tracePt t="46517" x="2995613" y="3995738"/>
          <p14:tracePt t="46522" x="3062288" y="3995738"/>
          <p14:tracePt t="46529" x="3109913" y="3995738"/>
          <p14:tracePt t="46537" x="3157538" y="3995738"/>
          <p14:tracePt t="46546" x="3195638" y="3995738"/>
          <p14:tracePt t="46567" x="3324225" y="3995738"/>
          <p14:tracePt t="46596" x="3433763" y="4000500"/>
          <p14:tracePt t="46600" x="3462338" y="4000500"/>
          <p14:tracePt t="46628" x="3581400" y="4000500"/>
          <p14:tracePt t="46658" x="3667125" y="4000500"/>
          <p14:tracePt t="46665" x="3695700" y="4000500"/>
          <p14:tracePt t="46696" x="3790950" y="4000500"/>
          <p14:tracePt t="46723" x="3857625" y="4000500"/>
          <p14:tracePt t="46727" x="3886200" y="3990975"/>
          <p14:tracePt t="46737" x="3905250" y="3990975"/>
          <p14:tracePt t="46742" x="3919538" y="3990975"/>
          <p14:tracePt t="46759" x="3952875" y="3986213"/>
          <p14:tracePt t="46769" x="3971925" y="3986213"/>
          <p14:tracePt t="46792" x="4019550" y="3981450"/>
          <p14:tracePt t="46801" x="4043363" y="3981450"/>
          <p14:tracePt t="46808" x="4057650" y="3981450"/>
          <p14:tracePt t="46817" x="4081463" y="3981450"/>
          <p14:tracePt t="46850" x="4162425" y="3981450"/>
          <p14:tracePt t="46853" x="4200525" y="3981450"/>
          <p14:tracePt t="46862" x="4229100" y="3981450"/>
          <p14:tracePt t="46884" x="4305300" y="3981450"/>
          <p14:tracePt t="46932" x="4519613" y="3981450"/>
          <p14:tracePt t="46969" x="4795838" y="3986213"/>
          <p14:tracePt t="47017" x="5114925" y="4000500"/>
          <p14:tracePt t="47039" x="5276850" y="4000500"/>
          <p14:tracePt t="47047" x="5324475" y="4000500"/>
          <p14:tracePt t="47067" x="5372100" y="4000500"/>
          <p14:tracePt t="47071" x="5410200" y="4000500"/>
          <p14:tracePt t="47081" x="5457825" y="4000500"/>
          <p14:tracePt t="47100" x="5567363" y="4000500"/>
          <p14:tracePt t="47128" x="5662613" y="4005263"/>
          <p14:tracePt t="47165" x="5834063" y="4005263"/>
          <p14:tracePt t="47168" x="5881688" y="4005263"/>
          <p14:tracePt t="47177" x="5929313" y="4005263"/>
          <p14:tracePt t="47196" x="5962650" y="4005263"/>
          <p14:tracePt t="47199" x="5981700" y="4005263"/>
          <p14:tracePt t="47204" x="6005513" y="4005263"/>
          <p14:tracePt t="47212" x="6024563" y="4005263"/>
          <p14:tracePt t="47221" x="6048375" y="4005263"/>
          <p14:tracePt t="47241" x="6076950" y="4005263"/>
          <p14:tracePt t="47285" x="6286500" y="4014788"/>
          <p14:tracePt t="47329" x="6396038" y="4014788"/>
          <p14:tracePt t="47333" x="6410325" y="4014788"/>
          <p14:tracePt t="47352" x="6434138" y="4014788"/>
          <p14:tracePt t="47393" x="6691313" y="4029075"/>
          <p14:tracePt t="47410" x="6757988" y="4029075"/>
          <p14:tracePt t="47450" x="6829425" y="4029075"/>
          <p14:tracePt t="47455" x="6838950" y="4029075"/>
          <p14:tracePt t="47459" x="6848475" y="4029075"/>
          <p14:tracePt t="47475" x="6891338" y="4029075"/>
          <p14:tracePt t="47519" x="7105650" y="4029075"/>
          <p14:tracePt t="47546" x="7162800" y="4029075"/>
          <p14:tracePt t="47566" x="7167563" y="4029075"/>
          <p14:tracePt t="47625" x="7215188" y="4029075"/>
          <p14:tracePt t="47644" x="7258050" y="4029075"/>
          <p14:tracePt t="47647" x="7281863" y="4029075"/>
          <p14:tracePt t="47657" x="7296150" y="4029075"/>
          <p14:tracePt t="47675" x="7310438" y="4029075"/>
          <p14:tracePt t="49315" x="7300913" y="4029075"/>
          <p14:tracePt t="49337" x="7296150" y="4029075"/>
          <p14:tracePt t="49379" x="7281863" y="4029075"/>
          <p14:tracePt t="50018" x="5686425" y="3967163"/>
          <p14:tracePt t="50035" x="5605463" y="3948113"/>
          <p14:tracePt t="50061" x="5472113" y="3900488"/>
          <p14:tracePt t="50066" x="5419725" y="3876675"/>
          <p14:tracePt t="50068" x="5357813" y="3852863"/>
          <p14:tracePt t="50085" x="5229225" y="3810000"/>
          <p14:tracePt t="50125" x="4900613" y="3686175"/>
          <p14:tracePt t="50144" x="4757738" y="3629025"/>
          <p14:tracePt t="50161" x="4719638" y="3614738"/>
          <p14:tracePt t="50203" x="4562475" y="3567113"/>
          <p14:tracePt t="50208" x="4529138" y="3562350"/>
          <p14:tracePt t="50213" x="4519613" y="3557588"/>
          <p14:tracePt t="50233" x="4491038" y="3552825"/>
          <p14:tracePt t="50269" x="4400550" y="3533775"/>
          <p14:tracePt t="50289" x="4338638" y="3519488"/>
          <p14:tracePt t="50317" x="4224338" y="3490913"/>
          <p14:tracePt t="50333" x="4133850" y="3471863"/>
          <p14:tracePt t="50365" x="3976688" y="3433763"/>
          <p14:tracePt t="50385" x="3838575" y="3400425"/>
          <p14:tracePt t="50411" x="3729038" y="3371850"/>
          <p14:tracePt t="50443" x="3552825" y="3343275"/>
          <p14:tracePt t="50445" x="3490913" y="3333750"/>
          <p14:tracePt t="50453" x="3433763" y="3328988"/>
          <p14:tracePt t="50472" x="3309938" y="3319463"/>
          <p14:tracePt t="50476" x="3243263" y="3309938"/>
          <p14:tracePt t="50503" x="3119438" y="3305175"/>
          <p14:tracePt t="50537" x="2924175" y="3281363"/>
          <p14:tracePt t="50562" x="2743200" y="3281363"/>
          <p14:tracePt t="50612" x="2505075" y="3281363"/>
          <p14:tracePt t="50631" x="2357438" y="3286125"/>
          <p14:tracePt t="50640" x="2309813" y="3290888"/>
          <p14:tracePt t="50670" x="2252663" y="3290888"/>
          <p14:tracePt t="50675" x="2133600" y="3305175"/>
          <p14:tracePt t="50678" x="2085975" y="3305175"/>
          <p14:tracePt t="50706" x="1962150" y="3319463"/>
          <p14:tracePt t="50726" x="1814513" y="3333750"/>
          <p14:tracePt t="50735" x="1776413" y="3333750"/>
          <p14:tracePt t="50769" x="1643063" y="3352800"/>
          <p14:tracePt t="50786" x="1557338" y="3362325"/>
          <p14:tracePt t="50821" x="1366838" y="3386138"/>
          <p14:tracePt t="50879" x="1200150" y="3424238"/>
          <p14:tracePt t="50897" x="1133475" y="3448050"/>
          <p14:tracePt t="50922" x="1071563" y="3471863"/>
          <p14:tracePt t="50927" x="1038225" y="3486150"/>
          <p14:tracePt t="50942" x="990600" y="3505200"/>
          <p14:tracePt t="50969" x="947738" y="3533775"/>
          <p14:tracePt t="50990" x="919163" y="3557588"/>
          <p14:tracePt t="51013" x="904875" y="3567113"/>
          <p14:tracePt t="51045" x="838200" y="3643313"/>
          <p14:tracePt t="51068" x="809625" y="3676650"/>
          <p14:tracePt t="51100" x="800100" y="3709988"/>
          <p14:tracePt t="51159" x="795338" y="3733800"/>
          <p14:tracePt t="51194" x="785813" y="3771900"/>
          <p14:tracePt t="51224" x="776288" y="3819525"/>
          <p14:tracePt t="51252" x="776288" y="3848100"/>
          <p14:tracePt t="51269" x="771525" y="3867150"/>
          <p14:tracePt t="51293" x="771525" y="3871913"/>
          <p14:tracePt t="51391" x="785813" y="3886200"/>
          <p14:tracePt t="51397" x="795338" y="3890963"/>
          <p14:tracePt t="51405" x="804863" y="3895725"/>
          <p14:tracePt t="51424" x="842963" y="3914775"/>
          <p14:tracePt t="51427" x="876300" y="3929063"/>
          <p14:tracePt t="51438" x="895350" y="3933825"/>
          <p14:tracePt t="51456" x="962025" y="3967163"/>
          <p14:tracePt t="51457" x="995363" y="3971925"/>
          <p14:tracePt t="51490" x="1114425" y="4024313"/>
          <p14:tracePt t="51508" x="1204913" y="4043363"/>
          <p14:tracePt t="51532" x="1371600" y="4067175"/>
          <p14:tracePt t="51537" x="1419225" y="4067175"/>
          <p14:tracePt t="51538" x="1485900" y="4071938"/>
          <p14:tracePt t="51547" x="1524000" y="4081463"/>
          <p14:tracePt t="51563" x="1614488" y="4081463"/>
          <p14:tracePt t="51569" x="1633538" y="4081463"/>
          <p14:tracePt t="51579" x="1662113" y="4081463"/>
          <p14:tracePt t="51595" x="1690688" y="4081463"/>
          <p14:tracePt t="51599" x="1700213" y="4081463"/>
          <p14:tracePt t="51609" x="1724025" y="4081463"/>
          <p14:tracePt t="51626" x="1766888" y="4081463"/>
          <p14:tracePt t="51630" x="1804988" y="4081463"/>
          <p14:tracePt t="51641" x="1843088" y="4081463"/>
          <p14:tracePt t="51663" x="1928813" y="4081463"/>
          <p14:tracePt t="51669" x="1971675" y="4076700"/>
          <p14:tracePt t="51677" x="2019300" y="4076700"/>
          <p14:tracePt t="51703" x="2085975" y="4076700"/>
          <p14:tracePt t="51707" x="2138363" y="4076700"/>
          <p14:tracePt t="51732" x="2262188" y="4076700"/>
          <p14:tracePt t="51754" x="2486025" y="4076700"/>
          <p14:tracePt t="51758" x="2562225" y="4076700"/>
          <p14:tracePt t="51766" x="2638425" y="4076700"/>
          <p14:tracePt t="51785" x="2714625" y="4076700"/>
          <p14:tracePt t="51788" x="2790825" y="4076700"/>
          <p14:tracePt t="51797" x="2847975" y="4076700"/>
          <p14:tracePt t="51817" x="2943225" y="4076700"/>
          <p14:tracePt t="51848" x="3043238" y="4076700"/>
          <p14:tracePt t="51854" x="3090863" y="4076700"/>
          <p14:tracePt t="51876" x="3124200" y="4076700"/>
          <p14:tracePt t="51916" x="3314700" y="4076700"/>
          <p14:tracePt t="51940" x="3476625" y="4076700"/>
          <p14:tracePt t="51975" x="3643313" y="4095750"/>
          <p14:tracePt t="51981" x="3695700" y="4095750"/>
          <p14:tracePt t="52037" x="3924300" y="4110038"/>
          <p14:tracePt t="52056" x="4081463" y="4114800"/>
          <p14:tracePt t="52080" x="4195763" y="4129088"/>
          <p14:tracePt t="52102" x="4433888" y="4138613"/>
          <p14:tracePt t="52122" x="4605338" y="4143375"/>
          <p14:tracePt t="52159" x="4891088" y="4152900"/>
          <p14:tracePt t="52163" x="4938713" y="4152900"/>
          <p14:tracePt t="52179" x="4986338" y="4152900"/>
          <p14:tracePt t="52207" x="5143500" y="4152900"/>
          <p14:tracePt t="52225" x="5200650" y="4152900"/>
          <p14:tracePt t="52238" x="5334000" y="4157663"/>
          <p14:tracePt t="52256" x="5381625" y="4157663"/>
          <p14:tracePt t="52298" x="5529263" y="4157663"/>
          <p14:tracePt t="52327" x="5648325" y="4157663"/>
          <p14:tracePt t="52364" x="5895975" y="4157663"/>
          <p14:tracePt t="52383" x="5962650" y="4157663"/>
          <p14:tracePt t="52423" x="6024563" y="4157663"/>
          <p14:tracePt t="52427" x="6048375" y="4157663"/>
          <p14:tracePt t="52445" x="6067425" y="4157663"/>
          <p14:tracePt t="52468" x="6196013" y="4157663"/>
          <p14:tracePt t="52473" x="6224588" y="4157663"/>
          <p14:tracePt t="52490" x="6276975" y="4157663"/>
          <p14:tracePt t="52538" x="6396038" y="4157663"/>
          <p14:tracePt t="52562" x="6500813" y="4157663"/>
          <p14:tracePt t="52581" x="6596063" y="4157663"/>
          <p14:tracePt t="52619" x="6715125" y="4157663"/>
          <p14:tracePt t="52624" x="6719888" y="4157663"/>
          <p14:tracePt t="52629" x="6724650" y="4157663"/>
          <p14:tracePt t="52678" x="6791325" y="4152900"/>
          <p14:tracePt t="52682" x="6815138" y="4152900"/>
          <p14:tracePt t="52723" x="6905625" y="4143375"/>
          <p14:tracePt t="52779" x="6981825" y="4143375"/>
          <p14:tracePt t="52815" x="7105650" y="4138613"/>
          <p14:tracePt t="52833" x="7138988" y="4133850"/>
          <p14:tracePt t="52859" x="7143750" y="4129088"/>
          <p14:tracePt t="52911" x="7177088" y="4129088"/>
          <p14:tracePt t="52912" x="7186613" y="4129088"/>
          <p14:tracePt t="52937" x="7229475" y="4129088"/>
          <p14:tracePt t="53019" x="7281863" y="4129088"/>
          <p14:tracePt t="53039" x="7358063" y="4129088"/>
          <p14:tracePt t="53047" x="7410450" y="4129088"/>
          <p14:tracePt t="53069" x="7453313" y="4129088"/>
          <p14:tracePt t="53146" x="7462838" y="4129088"/>
          <p14:tracePt t="53163" x="7467600" y="4129088"/>
          <p14:tracePt t="55106" x="7458075" y="4119563"/>
          <p14:tracePt t="55148" x="7458075" y="4110038"/>
          <p14:tracePt t="55208" x="7453313" y="4110038"/>
          <p14:tracePt t="55266" x="7439025" y="4105275"/>
          <p14:tracePt t="55287" x="7434263" y="4100513"/>
          <p14:tracePt t="55329" x="7419975" y="4081463"/>
          <p14:tracePt t="55335" x="7415213" y="4081463"/>
          <p14:tracePt t="55377" x="7396163" y="4062413"/>
          <p14:tracePt t="55379" x="7391400" y="4062413"/>
          <p14:tracePt t="55399" x="7386638" y="4052888"/>
          <p14:tracePt t="55491" x="7362825" y="4038600"/>
          <p14:tracePt t="55515" x="7296150" y="3995738"/>
          <p14:tracePt t="55538" x="7253288" y="3976688"/>
          <p14:tracePt t="55550" x="7239000" y="3967163"/>
          <p14:tracePt t="55569" x="7210425" y="3948113"/>
          <p14:tracePt t="55577" x="7200900" y="3943350"/>
          <p14:tracePt t="55596" x="7177088" y="3924300"/>
          <p14:tracePt t="55631" x="7138988" y="3900488"/>
          <p14:tracePt t="55657" x="7091363" y="3867150"/>
          <p14:tracePt t="55711" x="7038975" y="3843338"/>
          <p14:tracePt t="55737" x="7034213" y="3838575"/>
          <p14:tracePt t="55763" x="7019925" y="3829050"/>
          <p14:tracePt t="55802" x="7010400" y="3824288"/>
          <p14:tracePt t="55866" x="6981825" y="3819525"/>
          <p14:tracePt t="55892" x="6938963" y="3814763"/>
          <p14:tracePt t="55916" x="6896100" y="3800475"/>
          <p14:tracePt t="55923" x="6881813" y="3795713"/>
          <p14:tracePt t="55929" x="6872288" y="3790950"/>
          <p14:tracePt t="55946" x="6853238" y="3786188"/>
          <p14:tracePt t="55970" x="6834188" y="3771900"/>
          <p14:tracePt t="55974" x="6824663" y="3767138"/>
          <p14:tracePt t="55992" x="6815138" y="3762375"/>
          <p14:tracePt t="55998" x="6815138" y="3757613"/>
          <p14:tracePt t="56003" x="6810375" y="3757613"/>
          <p14:tracePt t="56010" x="6805613" y="3752850"/>
          <p14:tracePt t="56037" x="6796088" y="3748088"/>
          <p14:tracePt t="56080" x="6786563" y="3743325"/>
          <p14:tracePt t="56102" x="6777038" y="3738563"/>
          <p14:tracePt t="56111" x="6772275" y="3738563"/>
          <p14:tracePt t="56121" x="6767513" y="3733800"/>
          <p14:tracePt t="56129" x="6757988" y="3733800"/>
          <p14:tracePt t="56146" x="6748463" y="3724275"/>
          <p14:tracePt t="56188" x="6710363" y="3714750"/>
          <p14:tracePt t="56208" x="6672263" y="3695700"/>
          <p14:tracePt t="56234" x="6591300" y="3652838"/>
          <p14:tracePt t="56253" x="6557963" y="3648075"/>
          <p14:tracePt t="56290" x="6496050" y="3643313"/>
          <p14:tracePt t="56387" x="6481763" y="3643313"/>
          <p14:tracePt t="56413" x="6453188" y="3643313"/>
          <p14:tracePt t="56418" x="6448425" y="3638550"/>
          <p14:tracePt t="56423" x="6443663" y="3638550"/>
          <p14:tracePt t="56430" x="6438900" y="3638550"/>
          <p14:tracePt t="56549" x="6429375" y="3638550"/>
          <p14:tracePt t="56568" x="6415088" y="3633788"/>
          <p14:tracePt t="56592" x="6410325" y="3629025"/>
          <p14:tracePt t="56610" x="6405563" y="3624263"/>
          <p14:tracePt t="56647" x="6400800" y="3619500"/>
          <p14:tracePt t="58611" x="6386513" y="3614738"/>
          <p14:tracePt t="58616" x="6386513" y="3609975"/>
          <p14:tracePt t="58640" x="6381750" y="3609975"/>
          <p14:tracePt t="58660" x="6376988" y="3605213"/>
          <p14:tracePt t="58694" x="6376988" y="3600450"/>
          <p14:tracePt t="58762" x="6372225" y="3600450"/>
          <p14:tracePt t="58828" x="6357938" y="3595688"/>
          <p14:tracePt t="58831" x="6353175" y="3595688"/>
          <p14:tracePt t="58850" x="6348413" y="3595688"/>
          <p14:tracePt t="58891" x="6334125" y="3590925"/>
          <p14:tracePt t="58909" x="6329363" y="3590925"/>
          <p14:tracePt t="58945" x="6315075" y="3581400"/>
          <p14:tracePt t="58968" x="6300788" y="3576638"/>
          <p14:tracePt t="58973" x="6291263" y="3571875"/>
          <p14:tracePt t="58990" x="6281738" y="3567113"/>
          <p14:tracePt t="59017" x="6262688" y="3557588"/>
          <p14:tracePt t="59067" x="6229350" y="3543300"/>
          <p14:tracePt t="59068" x="6215063" y="3533775"/>
          <p14:tracePt t="59126" x="6196013" y="3524250"/>
          <p14:tracePt t="59177" x="6191250" y="3524250"/>
          <p14:tracePt t="59215" x="6181725" y="3519488"/>
          <p14:tracePt t="59269" x="6172200" y="3519488"/>
          <p14:tracePt t="59313" x="6157913" y="3519488"/>
          <p14:tracePt t="59317" x="6119813" y="3509963"/>
          <p14:tracePt t="59336" x="6105525" y="3509963"/>
          <p14:tracePt t="59361" x="6076950" y="3505200"/>
          <p14:tracePt t="59364" x="6067425" y="3505200"/>
          <p14:tracePt t="60056" x="5786438" y="3476625"/>
          <p14:tracePt t="60066" x="5767388" y="3476625"/>
          <p14:tracePt t="60083" x="5738813" y="3476625"/>
          <p14:tracePt t="60188" x="5710238" y="3476625"/>
          <p14:tracePt t="60195" x="5705475" y="3476625"/>
          <p14:tracePt t="60202" x="5695950" y="3476625"/>
          <p14:tracePt t="60209" x="5691188" y="3476625"/>
          <p14:tracePt t="60226" x="5681663" y="3476625"/>
          <p14:tracePt t="60273" x="5657850" y="3476625"/>
          <p14:tracePt t="60297" x="5610225" y="3476625"/>
          <p14:tracePt t="60302" x="5576888" y="3476625"/>
          <p14:tracePt t="60313" x="5557838" y="3476625"/>
          <p14:tracePt t="60319" x="5534025" y="3476625"/>
          <p14:tracePt t="60350" x="5434013" y="3486150"/>
          <p14:tracePt t="60377" x="5362575" y="3486150"/>
          <p14:tracePt t="60383" x="5338763" y="3486150"/>
          <p14:tracePt t="60408" x="5286375" y="3490913"/>
          <p14:tracePt t="60411" x="5272088" y="3490913"/>
          <p14:tracePt t="60431" x="5229225" y="3490913"/>
          <p14:tracePt t="60456" x="5176838" y="3495675"/>
          <p14:tracePt t="60459" x="5162550" y="3495675"/>
          <p14:tracePt t="60501" x="5072063" y="3509963"/>
          <p14:tracePt t="60505" x="5043488" y="3514725"/>
          <p14:tracePt t="60530" x="4962525" y="3529013"/>
          <p14:tracePt t="60534" x="4948238" y="3533775"/>
          <p14:tracePt t="60553" x="4857750" y="3552825"/>
          <p14:tracePt t="60579" x="4752975" y="3576638"/>
          <p14:tracePt t="60612" x="4662488" y="3600450"/>
          <p14:tracePt t="60616" x="4619625" y="3609975"/>
          <p14:tracePt t="60633" x="4581525" y="3619500"/>
          <p14:tracePt t="60646" x="4557713" y="3619500"/>
          <p14:tracePt t="60664" x="4505325" y="3629025"/>
          <p14:tracePt t="60670" x="4476750" y="3629025"/>
          <p14:tracePt t="60696" x="4376738" y="3638550"/>
          <p14:tracePt t="60706" x="4338638" y="3643313"/>
          <p14:tracePt t="60732" x="4300538" y="3643313"/>
          <p14:tracePt t="60772" x="4124325" y="3652838"/>
          <p14:tracePt t="60795" x="3995738" y="3657600"/>
          <p14:tracePt t="60819" x="3929063" y="3657600"/>
          <p14:tracePt t="60826" x="3900488" y="3657600"/>
          <p14:tracePt t="60835" x="3871913" y="3657600"/>
          <p14:tracePt t="60848" x="3848100" y="3657600"/>
          <p14:tracePt t="60874" x="3776663" y="3657600"/>
          <p14:tracePt t="60911" x="3709988" y="3657600"/>
          <p14:tracePt t="60939" x="3671888" y="3657600"/>
          <p14:tracePt t="60975" x="3571875" y="3657600"/>
          <p14:tracePt t="61019" x="3429000" y="3657600"/>
          <p14:tracePt t="61038" x="3395663" y="3657600"/>
          <p14:tracePt t="61079" x="3338513" y="3657600"/>
          <p14:tracePt t="61100" x="3300413" y="3657600"/>
          <p14:tracePt t="61142" x="3209925" y="3657600"/>
          <p14:tracePt t="61208" x="3124200" y="3657600"/>
          <p14:tracePt t="61233" x="3086100" y="3657600"/>
          <p14:tracePt t="61331" x="3081338" y="3657600"/>
          <p14:tracePt t="61516" x="3095625" y="3657600"/>
          <p14:tracePt t="61537" x="3119438" y="3657600"/>
          <p14:tracePt t="61550" x="3128963" y="3657600"/>
          <p14:tracePt t="61555" x="3152775" y="3657600"/>
          <p14:tracePt t="61564" x="3186113" y="3657600"/>
          <p14:tracePt t="61583" x="3376613" y="3657600"/>
          <p14:tracePt t="61627" x="3690938" y="3657600"/>
          <p14:tracePt t="61632" x="3724275" y="3657600"/>
          <p14:tracePt t="61635" x="3743325" y="3657600"/>
          <p14:tracePt t="61644" x="3771900" y="3657600"/>
          <p14:tracePt t="61682" x="3924300" y="3657600"/>
          <p14:tracePt t="61709" x="4143375" y="3657600"/>
          <p14:tracePt t="61761" x="4405313" y="3657600"/>
          <p14:tracePt t="61765" x="4457700" y="3657600"/>
          <p14:tracePt t="61769" x="4476750" y="3657600"/>
          <p14:tracePt t="61787" x="4557713" y="3657600"/>
          <p14:tracePt t="61794" x="4610100" y="3657600"/>
          <p14:tracePt t="61800" x="4657725" y="3657600"/>
          <p14:tracePt t="61830" x="4752975" y="3657600"/>
          <p14:tracePt t="61835" x="4767263" y="3657600"/>
          <p14:tracePt t="61843" x="4805363" y="3657600"/>
          <p14:tracePt t="61848" x="4819650" y="3657600"/>
          <p14:tracePt t="61857" x="4848225" y="3657600"/>
          <p14:tracePt t="61862" x="4886325" y="3657600"/>
          <p14:tracePt t="61879" x="4919663" y="3657600"/>
          <p14:tracePt t="61892" x="4986338" y="3657600"/>
          <p14:tracePt t="61911" x="5043488" y="3657600"/>
          <p14:tracePt t="61922" x="5072063" y="3657600"/>
          <p14:tracePt t="61930" x="5095875" y="3657600"/>
          <p14:tracePt t="61936" x="5124450" y="3657600"/>
          <p14:tracePt t="61997" x="5286375" y="3671888"/>
          <p14:tracePt t="62006" x="5324475" y="3671888"/>
          <p14:tracePt t="62037" x="5414963" y="3676650"/>
          <p14:tracePt t="62040" x="5438775" y="3676650"/>
          <p14:tracePt t="62048" x="5443538" y="3676650"/>
          <p14:tracePt t="62103" x="5481638" y="3676650"/>
          <p14:tracePt t="62146" x="5586413" y="3681413"/>
          <p14:tracePt t="62163" x="5591175" y="3681413"/>
          <p14:tracePt t="62229" x="5619750" y="3681413"/>
          <p14:tracePt t="62235" x="5629275" y="3681413"/>
          <p14:tracePt t="62274" x="5681663" y="3681413"/>
          <p14:tracePt t="62298" x="5705475" y="3681413"/>
          <p14:tracePt t="62316" x="5734050" y="3681413"/>
          <p14:tracePt t="62320" x="5757863" y="3681413"/>
          <p14:tracePt t="62327" x="5772150" y="3681413"/>
          <p14:tracePt t="62334" x="5786438" y="3681413"/>
          <p14:tracePt t="62352" x="5819775" y="3681413"/>
          <p14:tracePt t="62354" x="5834063" y="3681413"/>
          <p14:tracePt t="62379" x="5853113" y="3676650"/>
          <p14:tracePt t="62444" x="5910263" y="3671888"/>
          <p14:tracePt t="62466" x="5924550" y="3667125"/>
          <p14:tracePt t="62484" x="5943600" y="3667125"/>
          <p14:tracePt t="62515" x="5948363" y="3667125"/>
          <p14:tracePt t="64007" x="5938838" y="3667125"/>
          <p14:tracePt t="64037" x="5915025" y="3667125"/>
          <p14:tracePt t="64048" x="5900738" y="3667125"/>
          <p14:tracePt t="64052" x="5886450" y="3667125"/>
          <p14:tracePt t="64069" x="5857875" y="3667125"/>
          <p14:tracePt t="64071" x="5838825" y="3662363"/>
          <p14:tracePt t="64079" x="5819775" y="3662363"/>
          <p14:tracePt t="64100" x="5786438" y="3657600"/>
          <p14:tracePt t="64102" x="5767388" y="3652838"/>
          <p14:tracePt t="64128" x="5710238" y="3648075"/>
          <p14:tracePt t="64166" x="5619750" y="3643313"/>
          <p14:tracePt t="64176" x="5610225" y="3643313"/>
          <p14:tracePt t="64197" x="5586413" y="3643313"/>
          <p14:tracePt t="64243" x="5543550" y="3643313"/>
          <p14:tracePt t="64250" x="5519738" y="3652838"/>
          <p14:tracePt t="64254" x="5486400" y="3657600"/>
          <p14:tracePt t="64274" x="5410200" y="3662363"/>
          <p14:tracePt t="64315" x="5286375" y="3681413"/>
          <p14:tracePt t="64342" x="5262563" y="3686175"/>
          <p14:tracePt t="64363" x="5262563" y="3690938"/>
          <p14:tracePt t="64416" x="5253038" y="3690938"/>
          <p14:tracePt t="64457" x="5224463" y="3690938"/>
          <p14:tracePt t="64461" x="5214938" y="3690938"/>
          <p14:tracePt t="64484" x="5186363" y="3690938"/>
          <p14:tracePt t="64515" x="5148263" y="3690938"/>
          <p14:tracePt t="64539" x="5114925" y="3690938"/>
          <p14:tracePt t="64584" x="5091113" y="3690938"/>
          <p14:tracePt t="64614" x="5057775" y="3690938"/>
          <p14:tracePt t="64633" x="5043488" y="3690938"/>
          <p14:tracePt t="64636" x="5029200" y="3690938"/>
          <p14:tracePt t="64691" x="4914900" y="3690938"/>
          <p14:tracePt t="64718" x="4886325" y="3690938"/>
          <p14:tracePt t="64757" x="4857750" y="3690938"/>
          <p14:tracePt t="64781" x="4843463" y="3690938"/>
          <p14:tracePt t="64821" x="4800600" y="3690938"/>
          <p14:tracePt t="64847" x="4772025" y="3690938"/>
          <p14:tracePt t="64861" x="4733925" y="3690938"/>
          <p14:tracePt t="64881" x="4695825" y="3690938"/>
          <p14:tracePt t="64906" x="4648200" y="3690938"/>
          <p14:tracePt t="64925" x="4629150" y="3690938"/>
          <p14:tracePt t="64955" x="4605338" y="3690938"/>
          <p14:tracePt t="64995" x="4429125" y="3676650"/>
          <p14:tracePt t="65005" x="4410075" y="3676650"/>
          <p14:tracePt t="65025" x="4376738" y="3676650"/>
          <p14:tracePt t="65070" x="4305300" y="3671888"/>
          <p14:tracePt t="65118" x="4090988" y="3652838"/>
          <p14:tracePt t="65125" x="4052888" y="3652838"/>
          <p14:tracePt t="65132" x="4029075" y="3652838"/>
          <p14:tracePt t="65178" x="3924300" y="3648075"/>
          <p14:tracePt t="65204" x="3843338" y="3648075"/>
          <p14:tracePt t="65208" x="3805238" y="3648075"/>
          <p14:tracePt t="65221" x="3748088" y="3648075"/>
          <p14:tracePt t="65243" x="3657600" y="3648075"/>
          <p14:tracePt t="65252" x="3638550" y="3648075"/>
          <p14:tracePt t="65258" x="3624263" y="3648075"/>
          <p14:tracePt t="65266" x="3609975" y="3648075"/>
          <p14:tracePt t="65286" x="3595688" y="3648075"/>
          <p14:tracePt t="65329" x="3571875" y="3648075"/>
          <p14:tracePt t="65352" x="3538538" y="3648075"/>
          <p14:tracePt t="65380" x="3467100" y="3648075"/>
          <p14:tracePt t="65388" x="3457575" y="3648075"/>
          <p14:tracePt t="65393" x="3443288" y="3648075"/>
          <p14:tracePt t="65399" x="3433763" y="3648075"/>
          <p14:tracePt t="65407" x="3429000" y="3648075"/>
          <p14:tracePt t="65427" x="3424238" y="3648075"/>
          <p14:tracePt t="66679" x="3429000" y="3648075"/>
          <p14:tracePt t="66740" x="3433763" y="3648075"/>
          <p14:tracePt t="66758" x="3438525" y="3648075"/>
          <p14:tracePt t="66816" x="3457575" y="3643313"/>
          <p14:tracePt t="66849" x="3471863" y="3638550"/>
          <p14:tracePt t="66863" x="3490913" y="3633788"/>
          <p14:tracePt t="66872" x="3500438" y="3629025"/>
          <p14:tracePt t="66881" x="3505200" y="3629025"/>
          <p14:tracePt t="66900" x="3524250" y="3629025"/>
          <p14:tracePt t="66944" x="3590925" y="3614738"/>
          <p14:tracePt t="66953" x="3600450" y="3614738"/>
          <p14:tracePt t="66976" x="3652838" y="3609975"/>
          <p14:tracePt t="67019" x="3752850" y="3605213"/>
          <p14:tracePt t="67047" x="3795713" y="3600450"/>
          <p14:tracePt t="67070" x="3833813" y="3600450"/>
          <p14:tracePt t="67112" x="4105275" y="3590925"/>
          <p14:tracePt t="67135" x="4191000" y="3590925"/>
          <p14:tracePt t="67149" x="4248150" y="3590925"/>
          <p14:tracePt t="67155" x="4271963" y="3590925"/>
          <p14:tracePt t="67179" x="4329113" y="3590925"/>
          <p14:tracePt t="67211" x="4414838" y="3590925"/>
          <p14:tracePt t="67239" x="4552950" y="3590925"/>
          <p14:tracePt t="67266" x="4629150" y="3590925"/>
          <p14:tracePt t="67270" x="4652963" y="3590925"/>
          <p14:tracePt t="67290" x="4710113" y="3590925"/>
          <p14:tracePt t="67299" x="4729163" y="3590925"/>
          <p14:tracePt t="67322" x="4810125" y="3590925"/>
          <p14:tracePt t="67329" x="4829175" y="3590925"/>
          <p14:tracePt t="67337" x="4867275" y="3590925"/>
          <p14:tracePt t="67363" x="4948238" y="3590925"/>
          <p14:tracePt t="67367" x="4972050" y="3590925"/>
          <p14:tracePt t="67409" x="5053013" y="3590925"/>
          <p14:tracePt t="67414" x="5067300" y="3590925"/>
          <p14:tracePt t="67417" x="5095875" y="3590925"/>
          <p14:tracePt t="67426" x="5143500" y="3590925"/>
          <p14:tracePt t="67445" x="5229225" y="3590925"/>
          <p14:tracePt t="67447" x="5272088" y="3590925"/>
          <p14:tracePt t="67458" x="5310188" y="3590925"/>
          <p14:tracePt t="67479" x="5410200" y="3590925"/>
          <p14:tracePt t="67486" x="5443538" y="3590925"/>
          <p14:tracePt t="67491" x="5467350" y="3590925"/>
          <p14:tracePt t="67538" x="5562600" y="3590925"/>
          <p14:tracePt t="67543" x="5572125" y="3590925"/>
          <p14:tracePt t="67551" x="5581650" y="3590925"/>
          <p14:tracePt t="67557" x="5586413" y="3590925"/>
          <p14:tracePt t="67564" x="5595938" y="3590925"/>
          <p14:tracePt t="67573" x="5605463" y="3590925"/>
          <p14:tracePt t="67579" x="5614988" y="3590925"/>
          <p14:tracePt t="67584" x="5624513" y="3590925"/>
          <p14:tracePt t="67601" x="5676900" y="3590925"/>
          <p14:tracePt t="67622" x="5743575" y="3590925"/>
          <p14:tracePt t="67628" x="5772150" y="3590925"/>
          <p14:tracePt t="67640" x="5776913" y="3590925"/>
          <p14:tracePt t="67646" x="5795963" y="3590925"/>
          <p14:tracePt t="67650" x="5805488" y="3590925"/>
          <p14:tracePt t="68145" x="5795963" y="3590925"/>
          <p14:tracePt t="68190" x="5786438" y="3590925"/>
          <p14:tracePt t="68212" x="5724525" y="3595688"/>
          <p14:tracePt t="68266" x="5553075" y="3605213"/>
          <p14:tracePt t="68271" x="5529263" y="3609975"/>
          <p14:tracePt t="68288" x="5491163" y="3609975"/>
          <p14:tracePt t="68333" x="5300663" y="3609975"/>
          <p14:tracePt t="68351" x="5191125" y="3609975"/>
          <p14:tracePt t="68393" x="4924425" y="3609975"/>
          <p14:tracePt t="68415" x="4843463" y="3609975"/>
          <p14:tracePt t="68437" x="4814888" y="3609975"/>
          <p14:tracePt t="68456" x="4752975" y="3605213"/>
          <p14:tracePt t="68499" x="4581525" y="3586163"/>
          <p14:tracePt t="68504" x="4543425" y="3581400"/>
          <p14:tracePt t="68534" x="4452938" y="3576638"/>
          <p14:tracePt t="68561" x="4371975" y="3571875"/>
          <p14:tracePt t="68581" x="4319588" y="3571875"/>
          <p14:tracePt t="68607" x="4267200" y="3571875"/>
          <p14:tracePt t="68611" x="4252913" y="3571875"/>
          <p14:tracePt t="68653" x="4229100" y="3571875"/>
          <p14:tracePt t="68691" x="4200525" y="3571875"/>
          <p14:tracePt t="68709" x="4167188" y="3571875"/>
          <p14:tracePt t="68735" x="4057650" y="3576638"/>
          <p14:tracePt t="68740" x="4005263" y="3581400"/>
          <p14:tracePt t="68757" x="3943350" y="3590925"/>
          <p14:tracePt t="68763" x="3914775" y="3595688"/>
          <p14:tracePt t="68773" x="3890963" y="3595688"/>
          <p14:tracePt t="68777" x="3886200" y="3595688"/>
          <p14:tracePt t="68798" x="3876675" y="3600450"/>
          <p14:tracePt t="68818" x="3871913" y="3600450"/>
          <p14:tracePt t="68876" x="3852863" y="3600450"/>
          <p14:tracePt t="68893" x="3848100" y="3600450"/>
          <p14:tracePt t="68929" x="3833813" y="3600450"/>
          <p14:tracePt t="68953" x="3810000" y="3600450"/>
          <p14:tracePt t="69007" x="3805238" y="3600450"/>
          <p14:tracePt t="69254" x="3810000" y="3600450"/>
          <p14:tracePt t="69299" x="3814763" y="3600450"/>
          <p14:tracePt t="69335" x="3829050" y="3600450"/>
          <p14:tracePt t="69973" x="4567238" y="3643313"/>
          <p14:tracePt t="69976" x="4576763" y="3648075"/>
          <p14:tracePt t="69992" x="4605338" y="3648075"/>
          <p14:tracePt t="70030" x="4614863" y="3652838"/>
          <p14:tracePt t="70051" x="4619625" y="3652838"/>
          <p14:tracePt t="70084" x="4652963" y="3652838"/>
          <p14:tracePt t="70102" x="4691063" y="3652838"/>
          <p14:tracePt t="70143" x="4795838" y="3652838"/>
          <p14:tracePt t="70176" x="4814888" y="3652838"/>
          <p14:tracePt t="70195" x="4819650" y="3652838"/>
          <p14:tracePt t="70237" x="4891088" y="3652838"/>
          <p14:tracePt t="70241" x="4905375" y="3652838"/>
          <p14:tracePt t="70250" x="4933950" y="3657600"/>
          <p14:tracePt t="70255" x="4957763" y="3657600"/>
          <p14:tracePt t="70270" x="4972050" y="3657600"/>
          <p14:tracePt t="70305" x="4976813" y="3657600"/>
          <p14:tracePt t="70391" x="4986338" y="3657600"/>
          <p14:tracePt t="70504" x="5100638" y="3648075"/>
          <p14:tracePt t="70507" x="5119688" y="3648075"/>
          <p14:tracePt t="70515" x="5148263" y="3648075"/>
          <p14:tracePt t="70533" x="5167313" y="3643313"/>
          <p14:tracePt t="70537" x="5181600" y="3643313"/>
          <p14:tracePt t="70547" x="5191125" y="3643313"/>
          <p14:tracePt t="70615" x="5229225" y="3643313"/>
          <p14:tracePt t="70640" x="5267325" y="3643313"/>
          <p14:tracePt t="70645" x="5295900" y="3643313"/>
          <p14:tracePt t="70662" x="5305425" y="3643313"/>
          <p14:tracePt t="70739" x="5324475" y="3643313"/>
          <p14:tracePt t="70758" x="5334000" y="3638550"/>
          <p14:tracePt t="70798" x="5338763" y="3638550"/>
          <p14:tracePt t="72025" x="5329238" y="3638550"/>
          <p14:tracePt t="72330" x="5324475" y="3638550"/>
          <p14:tracePt t="72350" x="5319713" y="3638550"/>
          <p14:tracePt t="72378" x="5281613" y="3638550"/>
          <p14:tracePt t="72394" x="5276850" y="3638550"/>
          <p14:tracePt t="74908" x="5214938" y="3638550"/>
          <p14:tracePt t="74931" x="5210175" y="3638550"/>
          <p14:tracePt t="74937" x="5205413" y="3638550"/>
          <p14:tracePt t="74941" x="5200650" y="3638550"/>
          <p14:tracePt t="74971" x="5191125" y="3638550"/>
          <p14:tracePt t="75063" x="5181600" y="3638550"/>
          <p14:tracePt t="75102" x="5153025" y="3648075"/>
          <p14:tracePt t="75142" x="5148263" y="3648075"/>
          <p14:tracePt t="75180" x="5138738" y="3652838"/>
          <p14:tracePt t="75205" x="5114925" y="3662363"/>
          <p14:tracePt t="75258" x="5053013" y="3681413"/>
          <p14:tracePt t="75270" x="5033963" y="3681413"/>
          <p14:tracePt t="75288" x="5010150" y="3686175"/>
          <p14:tracePt t="75316" x="4948238" y="3690938"/>
          <p14:tracePt t="75347" x="4910138" y="3695700"/>
          <p14:tracePt t="75370" x="4891088" y="3695700"/>
          <p14:tracePt t="75395" x="4876800" y="3700463"/>
          <p14:tracePt t="75441" x="4714875" y="3709988"/>
          <p14:tracePt t="75477" x="4633913" y="3709988"/>
          <p14:tracePt t="75483" x="4629150" y="3709988"/>
          <p14:tracePt t="75493" x="4619625" y="3709988"/>
          <p14:tracePt t="75499" x="4610100" y="3709988"/>
          <p14:tracePt t="75504" x="4605338" y="3709988"/>
          <p14:tracePt t="75509" x="4595813" y="3709988"/>
          <p14:tracePt t="75532" x="4581525" y="3709988"/>
          <p14:tracePt t="75536" x="4572000" y="3709988"/>
          <p14:tracePt t="75564" x="4462463" y="3705225"/>
          <p14:tracePt t="75569" x="4424363" y="3705225"/>
          <p14:tracePt t="75617" x="4214813" y="3700463"/>
          <p14:tracePt t="75642" x="4186238" y="3700463"/>
          <p14:tracePt t="75709" x="4176713" y="3700463"/>
          <p14:tracePt t="75733" x="4152900" y="3700463"/>
          <p14:tracePt t="75738" x="4143375" y="3700463"/>
          <p14:tracePt t="75770" x="4114800" y="3700463"/>
          <p14:tracePt t="75772" x="4110038" y="3700463"/>
          <p14:tracePt t="75796" x="4100513" y="3700463"/>
          <p14:tracePt t="75860" x="4090988" y="3700463"/>
          <p14:tracePt t="75881" x="4071938" y="3695700"/>
          <p14:tracePt t="75909" x="4052888" y="3690938"/>
          <p14:tracePt t="75943" x="4019550" y="3690938"/>
          <p14:tracePt t="75947" x="4010025" y="3686175"/>
          <p14:tracePt t="75957" x="4000500" y="3686175"/>
          <p14:tracePt t="75977" x="3990975" y="3686175"/>
          <p14:tracePt t="76018" x="3957638" y="3686175"/>
          <p14:tracePt t="76020" x="3948113" y="3686175"/>
          <p14:tracePt t="76038" x="3943350" y="3686175"/>
          <p14:tracePt t="76048" x="3933825" y="3686175"/>
          <p14:tracePt t="76068" x="3919538" y="3686175"/>
          <p14:tracePt t="76081" x="3914775" y="3686175"/>
          <p14:tracePt t="76140" x="3905250" y="3686175"/>
          <p14:tracePt t="76161" x="3881438" y="3686175"/>
          <p14:tracePt t="76164" x="3876675" y="3686175"/>
          <p14:tracePt t="76205" x="3848100" y="3686175"/>
          <p14:tracePt t="76209" x="3838575" y="3686175"/>
          <p14:tracePt t="76233" x="3829050" y="3686175"/>
          <p14:tracePt t="76548" x="3829050" y="3681413"/>
          <p14:tracePt t="76567" x="3833813" y="3676650"/>
          <p14:tracePt t="76685" x="3838575" y="3676650"/>
          <p14:tracePt t="76721" x="3843338" y="3676650"/>
          <p14:tracePt t="76780" x="3852863" y="3671888"/>
          <p14:tracePt t="76804" x="3857625" y="3671888"/>
          <p14:tracePt t="76834" x="3871913" y="3667125"/>
          <p14:tracePt t="76880" x="3952875" y="3662363"/>
          <p14:tracePt t="76884" x="3976688" y="3662363"/>
          <p14:tracePt t="76908" x="4033838" y="3662363"/>
          <p14:tracePt t="76912" x="4043363" y="3662363"/>
          <p14:tracePt t="76922" x="4052888" y="3662363"/>
          <p14:tracePt t="76940" x="4057650" y="3662363"/>
          <p14:tracePt t="77023" x="4067175" y="3662363"/>
          <p14:tracePt t="77046" x="4076700" y="3662363"/>
          <p14:tracePt t="77051" x="4081463" y="3662363"/>
          <p14:tracePt t="77110" x="4119563" y="3662363"/>
          <p14:tracePt t="77133" x="4167188" y="3662363"/>
          <p14:tracePt t="77141" x="4176713" y="3662363"/>
          <p14:tracePt t="77152" x="4200525" y="3662363"/>
          <p14:tracePt t="77195" x="4291013" y="3662363"/>
          <p14:tracePt t="77200" x="4310063" y="3662363"/>
          <p14:tracePt t="77209" x="4333875" y="3667125"/>
          <p14:tracePt t="77229" x="4357688" y="3671888"/>
          <p14:tracePt t="77254" x="4362450" y="3671888"/>
          <p14:tracePt t="77425" x="4381500" y="3671888"/>
          <p14:tracePt t="77446" x="4386263" y="3671888"/>
          <p14:tracePt t="77533" x="4395788" y="3671888"/>
          <p14:tracePt t="77550" x="4405313" y="3671888"/>
          <p14:tracePt t="77596" x="4448175" y="3671888"/>
          <p14:tracePt t="77619" x="4486275" y="3671888"/>
          <p14:tracePt t="77660" x="4500563" y="3671888"/>
          <p14:tracePt t="77678" x="4505325" y="3671888"/>
          <p14:tracePt t="77738" x="4524375" y="3667125"/>
          <p14:tracePt t="77757" x="4562475" y="3657600"/>
          <p14:tracePt t="77769" x="4576763" y="3652838"/>
          <p14:tracePt t="77787" x="4586288" y="3643313"/>
          <p14:tracePt t="77814" x="4610100" y="3643313"/>
          <p14:tracePt t="77819" x="4610100" y="3638550"/>
          <p14:tracePt t="78079" x="4600575" y="3638550"/>
          <p14:tracePt t="78082" x="4595813" y="3638550"/>
          <p14:tracePt t="78142" x="4557713" y="3638550"/>
          <p14:tracePt t="78164" x="4510088" y="3638550"/>
          <p14:tracePt t="78211" x="4357688" y="3638550"/>
          <p14:tracePt t="78224" x="4314825" y="3638550"/>
          <p14:tracePt t="78244" x="4291013" y="3638550"/>
          <p14:tracePt t="78274" x="4281488" y="3638550"/>
          <p14:tracePt t="78299" x="4271963" y="3638550"/>
          <p14:tracePt t="78338" x="4195763" y="3638550"/>
          <p14:tracePt t="78362" x="4138613" y="3638550"/>
          <p14:tracePt t="78394" x="4105275" y="3638550"/>
          <p14:tracePt t="78398" x="4095750" y="3638550"/>
          <p14:tracePt t="78407" x="4090988" y="3638550"/>
          <p14:tracePt t="78428" x="4067175" y="3638550"/>
          <p14:tracePt t="78439" x="4052888" y="3638550"/>
          <p14:tracePt t="78470" x="4010025" y="3638550"/>
          <p14:tracePt t="78486" x="3986213" y="3638550"/>
          <p14:tracePt t="78520" x="3957638" y="3638550"/>
          <p14:tracePt t="78535" x="3948113" y="3638550"/>
          <p14:tracePt t="78561" x="3914775" y="3638550"/>
          <p14:tracePt t="78580" x="3876675" y="3638550"/>
          <p14:tracePt t="78607" x="3852863" y="3643313"/>
          <p14:tracePt t="78665" x="3838575" y="3643313"/>
          <p14:tracePt t="78668" x="3833813" y="3643313"/>
          <p14:tracePt t="78678" x="3824288" y="3643313"/>
          <p14:tracePt t="78695" x="3819525" y="3643313"/>
          <p14:tracePt t="78701" x="3814763" y="3643313"/>
          <p14:tracePt t="79962" x="3862388" y="3643313"/>
          <p14:tracePt t="80238" x="3867150" y="3643313"/>
          <p14:tracePt t="80297" x="3876675" y="3643313"/>
          <p14:tracePt t="80394" x="3905250" y="3643313"/>
          <p14:tracePt t="80413" x="3919538" y="3643313"/>
          <p14:tracePt t="80453" x="3933825" y="3643313"/>
          <p14:tracePt t="80988" x="3929063" y="3643313"/>
          <p14:tracePt t="81008" x="3919538" y="3643313"/>
          <p14:tracePt t="81039" x="3914775" y="3643313"/>
          <p14:tracePt t="81080" x="3900488" y="3643313"/>
          <p14:tracePt t="81084" x="3895725" y="3643313"/>
          <p14:tracePt t="81104" x="3886200" y="3643313"/>
          <p14:tracePt t="81109" x="3881438" y="3643313"/>
          <p14:tracePt t="81116" x="3876675" y="3643313"/>
          <p14:tracePt t="81400" x="3871913" y="3643313"/>
          <p14:tracePt t="81458" x="3848100" y="3643313"/>
          <p14:tracePt t="81508" x="3790950" y="3633788"/>
          <p14:tracePt t="81514" x="3767138" y="3629025"/>
          <p14:tracePt t="81521" x="3743325" y="3614738"/>
          <p14:tracePt t="81539" x="3705225" y="3595688"/>
          <p14:tracePt t="81599" x="3667125" y="3571875"/>
          <p14:tracePt t="81617" x="3648075" y="3567113"/>
          <p14:tracePt t="81665" x="3514725" y="3490913"/>
          <p14:tracePt t="81670" x="3495675" y="3476625"/>
          <p14:tracePt t="81678" x="3481388" y="3462338"/>
          <p14:tracePt t="81694" x="3448050" y="3443288"/>
          <p14:tracePt t="81709" x="3414713" y="3414713"/>
          <p14:tracePt t="81733" x="3362325" y="3376613"/>
          <p14:tracePt t="81737" x="3343275" y="3367088"/>
          <p14:tracePt t="81741" x="3319463" y="3348038"/>
          <p14:tracePt t="81768" x="3262313" y="3309938"/>
          <p14:tracePt t="81789" x="3205163" y="3262313"/>
          <p14:tracePt t="81797" x="3181350" y="3238500"/>
          <p14:tracePt t="81817" x="3109913" y="3190875"/>
          <p14:tracePt t="81849" x="3000375" y="3124200"/>
          <p14:tracePt t="81857" x="2986088" y="3105150"/>
          <p14:tracePt t="81864" x="2962275" y="3095625"/>
          <p14:tracePt t="81871" x="2947988" y="3081338"/>
          <p14:tracePt t="81890" x="2919413" y="3062288"/>
          <p14:tracePt t="81893" x="2914650" y="3052763"/>
          <p14:tracePt t="81920" x="2900363" y="3038475"/>
          <p14:tracePt t="81925" x="2886075" y="3019425"/>
          <p14:tracePt t="81946" x="2876550" y="3009900"/>
          <p14:tracePt t="81982" x="2867025" y="2995613"/>
          <p14:tracePt t="82032" x="2862263" y="2947988"/>
          <p14:tracePt t="82036" x="2857500" y="2933700"/>
          <p14:tracePt t="82046" x="2857500" y="2924175"/>
          <p14:tracePt t="82051" x="2852738" y="2914650"/>
          <p14:tracePt t="82068" x="2852738" y="2900363"/>
          <p14:tracePt t="82081" x="2852738" y="2881313"/>
          <p14:tracePt t="82098" x="2852738" y="2847975"/>
          <p14:tracePt t="82129" x="2852738" y="2795588"/>
          <p14:tracePt t="82156" x="2852738" y="2757488"/>
          <p14:tracePt t="82179" x="2852738" y="2724150"/>
          <p14:tracePt t="82208" x="2857500" y="2690813"/>
          <p14:tracePt t="82233" x="2857500" y="2671763"/>
          <p14:tracePt t="82253" x="2857500" y="2657475"/>
          <p14:tracePt t="82304" x="2857500" y="2638425"/>
          <p14:tracePt t="82330" x="2857500" y="2628900"/>
          <p14:tracePt t="82367" x="2852738" y="2571750"/>
          <p14:tracePt t="82388" x="2847975" y="2552700"/>
          <p14:tracePt t="82440" x="2824163" y="2476500"/>
          <p14:tracePt t="82448" x="2819400" y="2466975"/>
          <p14:tracePt t="82457" x="2819400" y="2462213"/>
          <p14:tracePt t="82477" x="2814638" y="2443163"/>
          <p14:tracePt t="82493" x="2809875" y="2428875"/>
          <p14:tracePt t="82502" x="2795588" y="2409825"/>
          <p14:tracePt t="82521" x="2786063" y="2371725"/>
          <p14:tracePt t="82523" x="2781300" y="2357438"/>
          <p14:tracePt t="82566" x="2757488" y="2271713"/>
          <p14:tracePt t="82570" x="2752725" y="2262188"/>
          <p14:tracePt t="82582" x="2747963" y="2247900"/>
          <p14:tracePt t="82602" x="2747963" y="2238375"/>
          <p14:tracePt t="82608" x="2747963" y="2233613"/>
          <p14:tracePt t="82616" x="2747963" y="2228850"/>
          <p14:tracePt t="82619" x="2747963" y="2224088"/>
          <p14:tracePt t="82644" x="2747963" y="2219325"/>
          <p14:tracePt t="82725" x="2747963" y="2205038"/>
          <p14:tracePt t="82738" x="2747963" y="2181225"/>
          <p14:tracePt t="82740" x="2747963" y="2171700"/>
          <p14:tracePt t="82756" x="2747963" y="2152650"/>
          <p14:tracePt t="82801" x="2747963" y="2138363"/>
          <p14:tracePt t="82819" x="2747963" y="2133600"/>
          <p14:tracePt t="82863" x="2747963" y="2119313"/>
          <p14:tracePt t="82890" x="2752725" y="2109788"/>
          <p14:tracePt t="82926" x="2762250" y="2100263"/>
          <p14:tracePt t="82985" x="2767013" y="2095500"/>
          <p14:tracePt t="83004" x="2767013" y="2090738"/>
          <p14:tracePt t="83055" x="2771775" y="2090738"/>
          <p14:tracePt t="83127" x="2800350" y="2071688"/>
          <p14:tracePt t="83130" x="2814638" y="2062163"/>
          <p14:tracePt t="83156" x="2824163" y="2047875"/>
          <p14:tracePt t="83177" x="2828925" y="2047875"/>
          <p14:tracePt t="83208" x="2838450" y="2038350"/>
          <p14:tracePt t="83250" x="2843213" y="2033588"/>
          <p14:tracePt t="83269" x="2847975" y="2033588"/>
          <p14:tracePt t="83319" x="2852738" y="2033588"/>
          <p14:tracePt t="83374" x="2871788" y="2033588"/>
          <p14:tracePt t="83392" x="2881313" y="2033588"/>
          <p14:tracePt t="83429" x="2905125" y="2033588"/>
          <p14:tracePt t="83455" x="3009900" y="2047875"/>
          <p14:tracePt t="83482" x="3076575" y="2052638"/>
          <p14:tracePt t="83505" x="3100388" y="2062163"/>
          <p14:tracePt t="83547" x="3119438" y="2071688"/>
          <p14:tracePt t="83551" x="3128963" y="2076450"/>
          <p14:tracePt t="83569" x="3148013" y="2085975"/>
          <p14:tracePt t="83580" x="3167063" y="2100263"/>
          <p14:tracePt t="83600" x="3186113" y="2114550"/>
          <p14:tracePt t="83602" x="3205163" y="2133600"/>
          <p14:tracePt t="83628" x="3238500" y="2171700"/>
          <p14:tracePt t="83632" x="3257550" y="2195513"/>
          <p14:tracePt t="83662" x="3333750" y="2290763"/>
          <p14:tracePt t="83687" x="3395663" y="2376488"/>
          <p14:tracePt t="83693" x="3414713" y="2400300"/>
          <p14:tracePt t="83703" x="3429000" y="2424113"/>
          <p14:tracePt t="83710" x="3448050" y="2452688"/>
          <p14:tracePt t="83727" x="3471863" y="2505075"/>
          <p14:tracePt t="83767" x="3605213" y="2762250"/>
          <p14:tracePt t="83797" x="3705225" y="2947988"/>
          <p14:tracePt t="83820" x="3805238" y="3114675"/>
          <p14:tracePt t="83861" x="3948113" y="3414713"/>
          <p14:tracePt t="83865" x="3976688" y="3467100"/>
          <p14:tracePt t="83893" x="4005263" y="3538538"/>
          <p14:tracePt t="83913" x="4014788" y="3548063"/>
          <p14:tracePt t="84106" x="4019550" y="3552825"/>
          <p14:tracePt t="84888" x="3952875" y="3571875"/>
          <p14:tracePt t="84930" x="3771900" y="3595688"/>
          <p14:tracePt t="84952" x="3709988" y="3595688"/>
          <p14:tracePt t="84976" x="3643313" y="3595688"/>
          <p14:tracePt t="84985" x="3629025" y="3595688"/>
          <p14:tracePt t="84992" x="3605213" y="3595688"/>
          <p14:tracePt t="85008" x="3571875" y="3595688"/>
          <p14:tracePt t="85053" x="3381375" y="3595688"/>
          <p14:tracePt t="85059" x="3333750" y="3595688"/>
          <p14:tracePt t="85069" x="3290888" y="3595688"/>
          <p14:tracePt t="85092" x="3186113" y="3595688"/>
          <p14:tracePt t="85097" x="3157538" y="3595688"/>
          <p14:tracePt t="85117" x="3105150" y="3595688"/>
          <p14:tracePt t="85142" x="3071813" y="3600450"/>
          <p14:tracePt t="85163" x="3009900" y="3609975"/>
          <p14:tracePt t="85186" x="2914650" y="3609975"/>
          <p14:tracePt t="85208" x="2795588" y="3614738"/>
          <p14:tracePt t="85235" x="2705100" y="3624263"/>
          <p14:tracePt t="85240" x="2671763" y="3624263"/>
          <p14:tracePt t="85249" x="2652713" y="3624263"/>
          <p14:tracePt t="85254" x="2633663" y="3629025"/>
          <p14:tracePt t="85271" x="2614613" y="3629025"/>
          <p14:tracePt t="85297" x="2590800" y="3629025"/>
          <p14:tracePt t="85319" x="2581275" y="3629025"/>
          <p14:tracePt t="85365" x="2571750" y="3629025"/>
          <p14:tracePt t="85384" x="2562225" y="3629025"/>
          <p14:tracePt t="85410" x="2552700" y="3629025"/>
          <p14:tracePt t="85429" x="2528888" y="3629025"/>
          <p14:tracePt t="85456" x="2495550" y="3633788"/>
          <p14:tracePt t="85475" x="2486025" y="3633788"/>
          <p14:tracePt t="85660" x="2547938" y="3624263"/>
          <p14:tracePt t="85680" x="2700338" y="3619500"/>
          <p14:tracePt t="85707" x="2986088" y="3609975"/>
          <p14:tracePt t="85726" x="3609975" y="3609975"/>
          <p14:tracePt t="85735" x="3824288" y="3609975"/>
          <p14:tracePt t="85756" x="4452938" y="3600450"/>
          <p14:tracePt t="85771" x="4762500" y="3600450"/>
          <p14:tracePt t="85797" x="5214938" y="3600450"/>
          <p14:tracePt t="85801" x="5367338" y="3600450"/>
          <p14:tracePt t="85819" x="5605463" y="3600450"/>
          <p14:tracePt t="85824" x="5695950" y="3600450"/>
          <p14:tracePt t="85832" x="5772150" y="3600450"/>
          <p14:tracePt t="85853" x="5900738" y="3600450"/>
          <p14:tracePt t="85861" x="5915025" y="3600450"/>
          <p14:tracePt t="85867" x="5919788" y="3600450"/>
          <p14:tracePt t="86186" x="0" y="0"/>
        </p14:tracePtLst>
        <p14:tracePtLst>
          <p14:tracePt t="88600" x="5900738" y="3200400"/>
          <p14:tracePt t="88802" x="5857875" y="3200400"/>
          <p14:tracePt t="88830" x="5824538" y="3200400"/>
          <p14:tracePt t="88844" x="5800725" y="3195638"/>
          <p14:tracePt t="88869" x="5657850" y="3190875"/>
          <p14:tracePt t="88915" x="5191125" y="3167063"/>
          <p14:tracePt t="88959" x="4691063" y="3152775"/>
          <p14:tracePt t="89008" x="4167188" y="3152775"/>
          <p14:tracePt t="89013" x="4081463" y="3152775"/>
          <p14:tracePt t="89021" x="4000500" y="3152775"/>
          <p14:tracePt t="89025" x="3933825" y="3152775"/>
          <p14:tracePt t="89046" x="3781425" y="3152775"/>
          <p14:tracePt t="89050" x="3724275" y="3152775"/>
          <p14:tracePt t="89077" x="3438525" y="3152775"/>
          <p14:tracePt t="89103" x="3248025" y="3152775"/>
          <p14:tracePt t="89144" x="2819400" y="3152775"/>
          <p14:tracePt t="89168" x="2695575" y="3152775"/>
          <p14:tracePt t="89178" x="2543175" y="3152775"/>
          <p14:tracePt t="89199" x="2295525" y="3152775"/>
          <p14:tracePt t="89236" x="1943100" y="3152775"/>
          <p14:tracePt t="89260" x="1819275" y="3152775"/>
          <p14:tracePt t="89269" x="1800225" y="3152775"/>
          <p14:tracePt t="89288" x="1757363" y="3152775"/>
          <p14:tracePt t="89331" x="1724025" y="3152775"/>
          <p14:tracePt t="89334" x="1714500" y="3152775"/>
          <p14:tracePt t="89353" x="1647825" y="3152775"/>
          <p14:tracePt t="89381" x="1590675" y="3152775"/>
          <p14:tracePt t="89959" x="1009650" y="3114675"/>
          <p14:tracePt t="90107" x="995363" y="3114675"/>
          <p14:tracePt t="90143" x="966788" y="3114675"/>
          <p14:tracePt t="90445" x="976313" y="3109913"/>
          <p14:tracePt t="90491" x="1009650" y="3109913"/>
          <p14:tracePt t="90516" x="1157288" y="3109913"/>
          <p14:tracePt t="90519" x="1200150" y="3109913"/>
          <p14:tracePt t="90545" x="1295400" y="3109913"/>
          <p14:tracePt t="90549" x="1309688" y="3109913"/>
          <p14:tracePt t="90567" x="1343025" y="3109913"/>
          <p14:tracePt t="90571" x="1347788" y="3109913"/>
          <p14:tracePt t="90580" x="1352550" y="3109913"/>
          <p14:tracePt t="90601" x="1357313" y="3109913"/>
          <p14:tracePt t="90661" x="1519238" y="3109913"/>
          <p14:tracePt t="90668" x="1552575" y="3109913"/>
          <p14:tracePt t="90688" x="1600200" y="3109913"/>
          <p14:tracePt t="90712" x="1695450" y="3109913"/>
          <p14:tracePt t="90720" x="1724025" y="3109913"/>
          <p14:tracePt t="90738" x="1762125" y="3109913"/>
          <p14:tracePt t="90784" x="1919288" y="3109913"/>
          <p14:tracePt t="90787" x="1952625" y="3109913"/>
          <p14:tracePt t="90796" x="1981200" y="3109913"/>
          <p14:tracePt t="90817" x="2105025" y="3109913"/>
          <p14:tracePt t="90845" x="2233613" y="3109913"/>
          <p14:tracePt t="90849" x="2271713" y="3109913"/>
          <p14:tracePt t="90866" x="2338388" y="3109913"/>
          <p14:tracePt t="90892" x="2447925" y="3109913"/>
          <p14:tracePt t="90910" x="2500313" y="3109913"/>
          <p14:tracePt t="90949" x="2695575" y="3114675"/>
          <p14:tracePt t="90954" x="2733675" y="3114675"/>
          <p14:tracePt t="90974" x="2828925" y="3124200"/>
          <p14:tracePt t="90999" x="2986088" y="3128963"/>
          <p14:tracePt t="91004" x="3038475" y="3128963"/>
          <p14:tracePt t="91020" x="3119438" y="3138488"/>
          <p14:tracePt t="91063" x="3300413" y="3148013"/>
          <p14:tracePt t="91067" x="3338513" y="3148013"/>
          <p14:tracePt t="91085" x="3381375" y="3157538"/>
          <p14:tracePt t="91087" x="3395663" y="3157538"/>
          <p14:tracePt t="91112" x="3457575" y="3157538"/>
          <p14:tracePt t="91137" x="3500438" y="3157538"/>
          <p14:tracePt t="91173" x="3562350" y="3157538"/>
          <p14:tracePt t="91194" x="3671888" y="3157538"/>
          <p14:tracePt t="91219" x="3700463" y="3157538"/>
          <p14:tracePt t="91242" x="3771900" y="3157538"/>
          <p14:tracePt t="91265" x="3795713" y="3157538"/>
          <p14:tracePt t="91268" x="3814763" y="3157538"/>
          <p14:tracePt t="91285" x="3838575" y="3157538"/>
          <p14:tracePt t="91319" x="3948113" y="3162300"/>
          <p14:tracePt t="91328" x="3976688" y="3162300"/>
          <p14:tracePt t="91348" x="4029075" y="3162300"/>
          <p14:tracePt t="91352" x="4067175" y="3162300"/>
          <p14:tracePt t="91361" x="4086225" y="3162300"/>
          <p14:tracePt t="91379" x="4133850" y="3162300"/>
          <p14:tracePt t="91383" x="4162425" y="3162300"/>
          <p14:tracePt t="91396" x="4205288" y="3162300"/>
          <p14:tracePt t="91412" x="4243388" y="3162300"/>
          <p14:tracePt t="91438" x="4310063" y="3162300"/>
          <p14:tracePt t="91443" x="4329113" y="3162300"/>
          <p14:tracePt t="91468" x="4400550" y="3162300"/>
          <p14:tracePt t="91489" x="4457700" y="3162300"/>
          <p14:tracePt t="91512" x="4519613" y="3162300"/>
          <p14:tracePt t="91536" x="4581525" y="3162300"/>
          <p14:tracePt t="91540" x="4610100" y="3162300"/>
          <p14:tracePt t="91546" x="4633913" y="3162300"/>
          <p14:tracePt t="91566" x="4700588" y="3162300"/>
          <p14:tracePt t="91570" x="4719638" y="3162300"/>
          <p14:tracePt t="91593" x="4795838" y="3162300"/>
          <p14:tracePt t="91612" x="4900613" y="3162300"/>
          <p14:tracePt t="91633" x="4943475" y="3162300"/>
          <p14:tracePt t="91639" x="4962525" y="3162300"/>
          <p14:tracePt t="91645" x="4991100" y="3162300"/>
          <p14:tracePt t="91662" x="5048250" y="3162300"/>
          <p14:tracePt t="91686" x="5157788" y="3162300"/>
          <p14:tracePt t="91691" x="5195888" y="3162300"/>
          <p14:tracePt t="91711" x="5295900" y="3162300"/>
          <p14:tracePt t="91748" x="5410200" y="3148013"/>
          <p14:tracePt t="91753" x="5429250" y="3143250"/>
          <p14:tracePt t="91757" x="5453063" y="3143250"/>
          <p14:tracePt t="91765" x="5486400" y="3138488"/>
          <p14:tracePt t="91785" x="5576888" y="3138488"/>
          <p14:tracePt t="91800" x="5643563" y="3138488"/>
          <p14:tracePt t="91820" x="5672138" y="3138488"/>
          <p14:tracePt t="91823" x="5700713" y="3138488"/>
          <p14:tracePt t="91832" x="5724525" y="3138488"/>
          <p14:tracePt t="91857" x="5757863" y="3133725"/>
          <p14:tracePt t="91862" x="5772150" y="3133725"/>
          <p14:tracePt t="91868" x="5791200" y="3133725"/>
          <p14:tracePt t="91876" x="5800725" y="3133725"/>
          <p14:tracePt t="91893" x="5867400" y="3133725"/>
          <p14:tracePt t="91919" x="6029325" y="3133725"/>
          <p14:tracePt t="91937" x="6067425" y="3133725"/>
          <p14:tracePt t="91973" x="6157913" y="3133725"/>
          <p14:tracePt t="91993" x="6176963" y="3133725"/>
          <p14:tracePt t="92002" x="6191250" y="3133725"/>
          <p14:tracePt t="92018" x="6196013" y="3133725"/>
          <p14:tracePt t="92055" x="6267450" y="3133725"/>
          <p14:tracePt t="92063" x="6272213" y="3133725"/>
          <p14:tracePt t="92081" x="6286500" y="3133725"/>
          <p14:tracePt t="92119" x="6343650" y="3133725"/>
          <p14:tracePt t="92125" x="6367463" y="3133725"/>
          <p14:tracePt t="92131" x="6396038" y="3133725"/>
          <p14:tracePt t="92147" x="6453188" y="3133725"/>
          <p14:tracePt t="92189" x="6529388" y="3133725"/>
          <p14:tracePt t="92193" x="6538913" y="3133725"/>
          <p14:tracePt t="92221" x="6586538" y="3133725"/>
          <p14:tracePt t="92238" x="6610350" y="3133725"/>
          <p14:tracePt t="92251" x="6619875" y="3133725"/>
          <p14:tracePt t="92268" x="6624638" y="3133725"/>
          <p14:tracePt t="92431" x="6615113" y="3133725"/>
          <p14:tracePt t="92455" x="6610350" y="3133725"/>
          <p14:tracePt t="92489" x="6591300" y="3133725"/>
          <p14:tracePt t="92517" x="6557963" y="3133725"/>
          <p14:tracePt t="92521" x="6543675" y="3133725"/>
          <p14:tracePt t="92540" x="6505575" y="3133725"/>
          <p14:tracePt t="92545" x="6491288" y="3133725"/>
          <p14:tracePt t="92553" x="6472238" y="3133725"/>
          <p14:tracePt t="92579" x="6419850" y="3133725"/>
          <p14:tracePt t="92598" x="6400800" y="3133725"/>
          <p14:tracePt t="92631" x="6338888" y="3133725"/>
          <p14:tracePt t="92656" x="6296025" y="3133725"/>
          <p14:tracePt t="92674" x="6272213" y="3128963"/>
          <p14:tracePt t="92679" x="6257925" y="3128963"/>
          <p14:tracePt t="92707" x="6229350" y="3128963"/>
          <p14:tracePt t="92783" x="6191250" y="3124200"/>
          <p14:tracePt t="92802" x="6172200" y="3124200"/>
          <p14:tracePt t="92810" x="6162675" y="3119438"/>
          <p14:tracePt t="92847" x="6134100" y="3119438"/>
          <p14:tracePt t="92905" x="6110288" y="3119438"/>
          <p14:tracePt t="92927" x="6067425" y="3119438"/>
          <p14:tracePt t="92951" x="6048375" y="3119438"/>
          <p14:tracePt t="92954" x="6043613" y="3114675"/>
          <p14:tracePt t="92971" x="6038850" y="3114675"/>
          <p14:tracePt t="93064" x="6024563" y="3114675"/>
          <p14:tracePt t="93112" x="6010275" y="3114675"/>
          <p14:tracePt t="93131" x="5995988" y="3114675"/>
          <p14:tracePt t="93153" x="5976938" y="3114675"/>
          <p14:tracePt t="93157" x="5967413" y="3114675"/>
          <p14:tracePt t="93175" x="5948363" y="3114675"/>
          <p14:tracePt t="93182" x="5943600" y="3114675"/>
          <p14:tracePt t="93190" x="5934075" y="3114675"/>
          <p14:tracePt t="93206" x="5929313" y="3114675"/>
          <p14:tracePt t="93273" x="5910263" y="3114675"/>
          <p14:tracePt t="93296" x="5900738" y="3114675"/>
          <p14:tracePt t="93331" x="5872163" y="3109913"/>
          <p14:tracePt t="93352" x="5862638" y="3109913"/>
          <p14:tracePt t="93389" x="5853113" y="3109913"/>
          <p14:tracePt t="93456" x="5843588" y="3109913"/>
          <p14:tracePt t="93475" x="5834063" y="3105150"/>
          <p14:tracePt t="93515" x="5781675" y="3095625"/>
          <p14:tracePt t="93956" x="5781675" y="3090863"/>
          <p14:tracePt t="95133" x="5791200" y="3090863"/>
          <p14:tracePt t="95159" x="5829300" y="3090863"/>
          <p14:tracePt t="95164" x="5838825" y="3090863"/>
          <p14:tracePt t="95166" x="5857875" y="3090863"/>
          <p14:tracePt t="95194" x="5938838" y="3090863"/>
          <p14:tracePt t="95209" x="6005513" y="3090863"/>
          <p14:tracePt t="95235" x="6134100" y="3090863"/>
          <p14:tracePt t="95242" x="6148388" y="3090863"/>
          <p14:tracePt t="95343" x="6172200" y="3090863"/>
          <p14:tracePt t="95363" x="6176963" y="3090863"/>
          <p14:tracePt t="95815" x="6200775" y="3090863"/>
          <p14:tracePt t="95834" x="6205538" y="3090863"/>
          <p14:tracePt t="96206" x="6234113" y="3090863"/>
          <p14:tracePt t="96219" x="6248400" y="3090863"/>
          <p14:tracePt t="96239" x="6257925" y="3090863"/>
          <p14:tracePt t="96245" x="6262688" y="3090863"/>
          <p14:tracePt t="96250" x="6272213" y="3090863"/>
          <p14:tracePt t="96258" x="6276975" y="3090863"/>
          <p14:tracePt t="96316" x="6281738" y="3090863"/>
          <p14:tracePt t="96334" x="6291263" y="3090863"/>
          <p14:tracePt t="96358" x="6310313" y="3090863"/>
          <p14:tracePt t="96362" x="6315075" y="3090863"/>
          <p14:tracePt t="96382" x="6329363" y="3090863"/>
          <p14:tracePt t="96393" x="6334125" y="3090863"/>
          <p14:tracePt t="96400" x="6338888" y="3090863"/>
          <p14:tracePt t="96485" x="6367463" y="3090863"/>
          <p14:tracePt t="96488" x="6372225" y="3090863"/>
          <p14:tracePt t="96506" x="6391275" y="3090863"/>
          <p14:tracePt t="96517" x="6415088" y="3090863"/>
          <p14:tracePt t="96535" x="6429375" y="3090863"/>
          <p14:tracePt t="96562" x="6453188" y="3090863"/>
          <p14:tracePt t="96566" x="6457950" y="3090863"/>
          <p14:tracePt t="96587" x="6467475" y="3090863"/>
          <p14:tracePt t="96614" x="6481763" y="3090863"/>
          <p14:tracePt t="96635" x="6486525" y="3090863"/>
          <p14:tracePt t="96664" x="6519863" y="3095625"/>
          <p14:tracePt t="96670" x="6529388" y="3095625"/>
          <p14:tracePt t="96676" x="6543675" y="3100388"/>
          <p14:tracePt t="96684" x="6557963" y="3100388"/>
          <p14:tracePt t="96705" x="6605588" y="3100388"/>
          <p14:tracePt t="96739" x="6610350" y="3100388"/>
          <p14:tracePt t="96791" x="6619875" y="3100388"/>
          <p14:tracePt t="96814" x="6619875" y="3105150"/>
          <p14:tracePt t="96844" x="6634163" y="3109913"/>
          <p14:tracePt t="97082" x="6667500" y="3119438"/>
          <p14:tracePt t="97104" x="6696075" y="3128963"/>
          <p14:tracePt t="97146" x="6824663" y="3143250"/>
          <p14:tracePt t="97170" x="6867525" y="3143250"/>
          <p14:tracePt t="97206" x="6915150" y="3148013"/>
          <p14:tracePt t="97267" x="6981825" y="3148013"/>
          <p14:tracePt t="97286" x="7015163" y="3148013"/>
          <p14:tracePt t="97329" x="7062788" y="3148013"/>
          <p14:tracePt t="97351" x="7067550" y="3148013"/>
          <p14:tracePt t="97397" x="7119938" y="3143250"/>
          <p14:tracePt t="97425" x="7134225" y="3133725"/>
          <p14:tracePt t="97488" x="7158038" y="3119438"/>
          <p14:tracePt t="97518" x="7191375" y="3100388"/>
          <p14:tracePt t="97538" x="7200900" y="3090863"/>
          <p14:tracePt t="97581" x="7205663" y="3086100"/>
          <p14:tracePt t="97600" x="7210425" y="3081338"/>
          <p14:tracePt t="97644" x="7215188" y="3076575"/>
          <p14:tracePt t="97772" x="7215188" y="3071813"/>
          <p14:tracePt t="97790" x="7215188" y="3067050"/>
          <p14:tracePt t="97893" x="7219950" y="3067050"/>
          <p14:tracePt t="98784" x="7219950" y="3071813"/>
          <p14:tracePt t="98837" x="7219950" y="3081338"/>
          <p14:tracePt t="98875" x="7215188" y="3090863"/>
          <p14:tracePt t="98893" x="7215188" y="3095625"/>
          <p14:tracePt t="98928" x="7205663" y="3100388"/>
          <p14:tracePt t="98952" x="7200900" y="3114675"/>
          <p14:tracePt t="98987" x="7191375" y="3124200"/>
          <p14:tracePt t="99017" x="7167563" y="3143250"/>
          <p14:tracePt t="99039" x="7143750" y="3162300"/>
          <p14:tracePt t="99062" x="7134225" y="3176588"/>
          <p14:tracePt t="99098" x="7119938" y="3186113"/>
          <p14:tracePt t="99130" x="7110413" y="3186113"/>
          <p14:tracePt t="99148" x="7100888" y="3195638"/>
          <p14:tracePt t="99195" x="7019925" y="3238500"/>
          <p14:tracePt t="99239" x="6938963" y="3257550"/>
          <p14:tracePt t="99267" x="6843713" y="3271838"/>
          <p14:tracePt t="99319" x="6696075" y="3286125"/>
          <p14:tracePt t="99344" x="6629400" y="3290888"/>
          <p14:tracePt t="99379" x="6486525" y="3290888"/>
          <p14:tracePt t="99946" x="5124450" y="3205163"/>
          <p14:tracePt t="99952" x="5119688" y="3205163"/>
          <p14:tracePt t="99974" x="5114925" y="3200400"/>
          <p14:tracePt t="100015" x="5095875" y="3190875"/>
          <p14:tracePt t="100038" x="5086350" y="3190875"/>
          <p14:tracePt t="100077" x="5076825" y="3186113"/>
          <p14:tracePt t="100081" x="5062538" y="3181350"/>
          <p14:tracePt t="100127" x="4943475" y="3152775"/>
          <p14:tracePt t="100133" x="4933950" y="3148013"/>
          <p14:tracePt t="100158" x="4924425" y="3143250"/>
          <p14:tracePt t="100162" x="4919663" y="3143250"/>
          <p14:tracePt t="100191" x="4900613" y="3143250"/>
          <p14:tracePt t="100216" x="4852988" y="3143250"/>
          <p14:tracePt t="100240" x="4814888" y="3143250"/>
          <p14:tracePt t="100266" x="4772025" y="3143250"/>
          <p14:tracePt t="100270" x="4762500" y="3143250"/>
          <p14:tracePt t="100288" x="4752975" y="3138488"/>
          <p14:tracePt t="100329" x="4748213" y="3138488"/>
          <p14:tracePt t="100423" x="4738688" y="3133725"/>
          <p14:tracePt t="100442" x="4729163" y="3124200"/>
          <p14:tracePt t="100490" x="4729163" y="3119438"/>
          <p14:tracePt t="100508" x="4729163" y="3114675"/>
          <p14:tracePt t="100547" x="4729163" y="3100388"/>
          <p14:tracePt t="100566" x="4733925" y="3100388"/>
          <p14:tracePt t="100603" x="4824413" y="3090863"/>
          <p14:tracePt t="100605" x="4838700" y="3090863"/>
          <p14:tracePt t="100613" x="4867275" y="3086100"/>
          <p14:tracePt t="100633" x="4910138" y="3086100"/>
          <p14:tracePt t="100639" x="4924425" y="3081338"/>
          <p14:tracePt t="100644" x="4929188" y="3081338"/>
          <p14:tracePt t="100656" x="4933950" y="3081338"/>
          <p14:tracePt t="100660" x="4938713" y="3081338"/>
          <p14:tracePt t="100677" x="4943475" y="3081338"/>
          <p14:tracePt t="100707" x="4953000" y="3081338"/>
          <p14:tracePt t="100743" x="4976813" y="3081338"/>
          <p14:tracePt t="100766" x="4991100" y="3081338"/>
          <p14:tracePt t="100803" x="5053013" y="3081338"/>
          <p14:tracePt t="100808" x="5076825" y="3076575"/>
          <p14:tracePt t="100814" x="5091113" y="3076575"/>
          <p14:tracePt t="100821" x="5100638" y="3071813"/>
          <p14:tracePt t="100830" x="5114925" y="3071813"/>
          <p14:tracePt t="100853" x="5148263" y="3067050"/>
          <p14:tracePt t="100863" x="5157788" y="3067050"/>
          <p14:tracePt t="100874" x="5191125" y="3052763"/>
          <p14:tracePt t="100892" x="5214938" y="3048000"/>
          <p14:tracePt t="100897" x="5219700" y="3048000"/>
          <p14:tracePt t="100940" x="5229225" y="3043238"/>
          <p14:tracePt t="101004" x="5238750" y="3038475"/>
          <p14:tracePt t="101021" x="5248275" y="3033713"/>
          <p14:tracePt t="101063" x="5262563" y="3024188"/>
          <p14:tracePt t="101085" x="5276850" y="3014663"/>
          <p14:tracePt t="101110" x="5291138" y="3000375"/>
          <p14:tracePt t="101145" x="5295900" y="2990850"/>
          <p14:tracePt t="101195" x="5310188" y="2981325"/>
          <p14:tracePt t="101198" x="5314950" y="2971800"/>
          <p14:tracePt t="101208" x="5314950" y="2967038"/>
          <p14:tracePt t="101213" x="5319713" y="2962275"/>
          <p14:tracePt t="101233" x="5329238" y="2947988"/>
          <p14:tracePt t="101270" x="5334000" y="2943225"/>
          <p14:tracePt t="101364" x="5334000" y="2919413"/>
          <p14:tracePt t="101385" x="5338763" y="2900363"/>
          <p14:tracePt t="101394" x="5338763" y="2890838"/>
          <p14:tracePt t="101413" x="5338763" y="2881313"/>
          <p14:tracePt t="101414" x="5338763" y="2876550"/>
          <p14:tracePt t="101423" x="5338763" y="2867025"/>
          <p14:tracePt t="101484" x="5338763" y="2862263"/>
          <p14:tracePt t="101503" x="5334000" y="2857500"/>
          <p14:tracePt t="101529" x="5329238" y="2852738"/>
          <p14:tracePt t="101595" x="5319713" y="2847975"/>
          <p14:tracePt t="101663" x="5310188" y="2847975"/>
          <p14:tracePt t="101704" x="5281613" y="2847975"/>
          <p14:tracePt t="101742" x="5253038" y="2867025"/>
          <p14:tracePt t="101767" x="5248275" y="2867025"/>
          <p14:tracePt t="101804" x="5243513" y="2867025"/>
          <p14:tracePt t="101861" x="5238750" y="2876550"/>
          <p14:tracePt t="101898" x="5229225" y="2890838"/>
          <p14:tracePt t="101953" x="5229225" y="2895600"/>
          <p14:tracePt t="102050" x="5229225" y="2905125"/>
          <p14:tracePt t="102069" x="5238750" y="2928938"/>
          <p14:tracePt t="102113" x="5276850" y="2981325"/>
          <p14:tracePt t="102130" x="5286375" y="2995613"/>
          <p14:tracePt t="102170" x="5295900" y="3009900"/>
          <p14:tracePt t="102283" x="5305425" y="3028950"/>
          <p14:tracePt t="102288" x="5310188" y="3033713"/>
          <p14:tracePt t="102313" x="5310188" y="3038475"/>
          <p14:tracePt t="102349" x="5314950" y="3043238"/>
          <p14:tracePt t="102461" x="5314950" y="3048000"/>
          <p14:tracePt t="102487" x="5319713" y="3076575"/>
          <p14:tracePt t="102507" x="5324475" y="3076575"/>
          <p14:tracePt t="102546" x="5324475" y="3081338"/>
          <p14:tracePt t="102615" x="5324475" y="3090863"/>
          <p14:tracePt t="102638" x="5324475" y="3095625"/>
          <p14:tracePt t="102820" x="5324475" y="3105150"/>
          <p14:tracePt t="102847" x="5324475" y="3109913"/>
          <p14:tracePt t="102870" x="5329238" y="3114675"/>
          <p14:tracePt t="102889" x="5329238" y="3119438"/>
          <p14:tracePt t="103098" x="5329238" y="3124200"/>
          <p14:tracePt t="103118" x="5324475" y="3190875"/>
          <p14:tracePt t="103165" x="5281613" y="3281363"/>
          <p14:tracePt t="103172" x="5262563" y="3305175"/>
          <p14:tracePt t="103177" x="5243513" y="3328988"/>
          <p14:tracePt t="103205" x="5181600" y="3419475"/>
          <p14:tracePt t="103210" x="5162550" y="3452813"/>
          <p14:tracePt t="103216" x="5143500" y="3486150"/>
          <p14:tracePt t="103260" x="4933950" y="3724275"/>
          <p14:tracePt t="103272" x="4910138" y="3757613"/>
          <p14:tracePt t="103275" x="4862513" y="3795713"/>
          <p14:tracePt t="103283" x="4829175" y="3824288"/>
          <p14:tracePt t="103305" x="4724400" y="3919538"/>
          <p14:tracePt t="103312" x="4700588" y="3938588"/>
          <p14:tracePt t="103331" x="4657725" y="3981450"/>
          <p14:tracePt t="103335" x="4648200" y="3995738"/>
          <p14:tracePt t="103343" x="4629150" y="4019550"/>
          <p14:tracePt t="103360" x="4595813" y="4062413"/>
          <p14:tracePt t="103388" x="4524375" y="4129088"/>
          <p14:tracePt t="103395" x="4462463" y="4200525"/>
          <p14:tracePt t="103423" x="4348163" y="4300538"/>
          <p14:tracePt t="103428" x="4333875" y="4314825"/>
          <p14:tracePt t="103452" x="4295775" y="4348163"/>
          <p14:tracePt t="103457" x="4291013" y="4352925"/>
          <p14:tracePt t="103548" x="4276725" y="4352925"/>
          <p14:tracePt t="103566" x="4262438" y="4352925"/>
          <p14:tracePt t="103570" x="4243388" y="4352925"/>
          <p14:tracePt t="103581" x="4229100" y="4352925"/>
          <p14:tracePt t="103586" x="4210050" y="4352925"/>
          <p14:tracePt t="103607" x="4129088" y="4357688"/>
          <p14:tracePt t="103640" x="4014788" y="4371975"/>
          <p14:tracePt t="103664" x="3886200" y="4391025"/>
          <p14:tracePt t="103707" x="3690938" y="4414838"/>
          <p14:tracePt t="103709" x="3657600" y="4424363"/>
          <p14:tracePt t="103722" x="3614738" y="4424363"/>
          <p14:tracePt t="103738" x="3571875" y="4429125"/>
          <p14:tracePt t="103774" x="3514725" y="4438650"/>
          <p14:tracePt t="103797" x="3467100" y="4462463"/>
          <p14:tracePt t="103836" x="3405188" y="4481513"/>
          <p14:tracePt t="103859" x="3300413" y="4510088"/>
          <p14:tracePt t="103882" x="3257550" y="4524375"/>
          <p14:tracePt t="103910" x="3228975" y="4529138"/>
          <p14:tracePt t="103937" x="3200400" y="4533900"/>
          <p14:tracePt t="103954" x="3171825" y="4533900"/>
          <p14:tracePt t="103993" x="2995613" y="4552950"/>
          <p14:tracePt t="103996" x="2962275" y="4552950"/>
          <p14:tracePt t="104006" x="2933700" y="4552950"/>
          <p14:tracePt t="104025" x="2867025" y="4552950"/>
          <p14:tracePt t="104080" x="2800350" y="4552950"/>
          <p14:tracePt t="104097" x="2786063" y="4552950"/>
          <p14:tracePt t="104139" x="2752725" y="4552950"/>
          <p14:tracePt t="104146" x="2747963" y="4552950"/>
          <p14:tracePt t="104164" x="2728913" y="4552950"/>
          <p14:tracePt t="104187" x="2671763" y="4552950"/>
          <p14:tracePt t="104191" x="2647950" y="4552950"/>
          <p14:tracePt t="104208" x="2605088" y="4552950"/>
          <p14:tracePt t="104219" x="2590800" y="4552950"/>
          <p14:tracePt t="104224" x="2576513" y="4552950"/>
          <p14:tracePt t="104243" x="2528888" y="4552950"/>
          <p14:tracePt t="104285" x="2400300" y="4548188"/>
          <p14:tracePt t="104290" x="2371725" y="4548188"/>
          <p14:tracePt t="104297" x="2343150" y="4548188"/>
          <p14:tracePt t="104318" x="2257425" y="4548188"/>
          <p14:tracePt t="104346" x="2157413" y="4548188"/>
          <p14:tracePt t="104350" x="2147888" y="4548188"/>
          <p14:tracePt t="104371" x="2138363" y="4548188"/>
          <p14:tracePt t="104393" x="2133600" y="4548188"/>
          <p14:tracePt t="104410" x="2124075" y="4548188"/>
          <p14:tracePt t="104437" x="2043113" y="4548188"/>
          <p14:tracePt t="104459" x="1971675" y="4552950"/>
          <p14:tracePt t="104517" x="1876425" y="4552950"/>
          <p14:tracePt t="104519" x="1857375" y="4552950"/>
          <p14:tracePt t="104537" x="1824038" y="4552950"/>
          <p14:tracePt t="104562" x="1804988" y="4552950"/>
          <p14:tracePt t="104582" x="1752600" y="4552950"/>
          <p14:tracePt t="104617" x="1581150" y="4552950"/>
          <p14:tracePt t="104681" x="1409700" y="4552950"/>
          <p14:tracePt t="104702" x="1352550" y="4552950"/>
          <p14:tracePt t="104749" x="1190625" y="4552950"/>
          <p14:tracePt t="104770" x="1147763" y="4557713"/>
          <p14:tracePt t="104793" x="1081088" y="4557713"/>
          <p14:tracePt t="104832" x="1014413" y="4591050"/>
          <p14:tracePt t="104852" x="995363" y="4600575"/>
          <p14:tracePt t="104892" x="971550" y="4624388"/>
          <p14:tracePt t="104912" x="966788" y="4638675"/>
          <p14:tracePt t="105018" x="966788" y="4667250"/>
          <p14:tracePt t="105040" x="976313" y="4695825"/>
          <p14:tracePt t="105070" x="995363" y="4729163"/>
          <p14:tracePt t="105115" x="1014413" y="4748213"/>
          <p14:tracePt t="105142" x="1023938" y="4757738"/>
          <p14:tracePt t="105161" x="1052513" y="4767263"/>
          <p14:tracePt t="105187" x="1100138" y="4786313"/>
          <p14:tracePt t="105193" x="1114425" y="4795838"/>
          <p14:tracePt t="105194" x="1162050" y="4814888"/>
          <p14:tracePt t="105225" x="1295400" y="4852988"/>
          <p14:tracePt t="105235" x="1319213" y="4857750"/>
          <p14:tracePt t="105241" x="1352550" y="4872038"/>
          <p14:tracePt t="105263" x="1385888" y="4881563"/>
          <p14:tracePt t="105285" x="1395413" y="4886325"/>
          <p14:tracePt t="105318" x="1409700" y="4895850"/>
          <p14:tracePt t="105345" x="1514475" y="4919663"/>
          <p14:tracePt t="105359" x="1552575" y="4924425"/>
          <p14:tracePt t="105378" x="1604963" y="4929188"/>
          <p14:tracePt t="105382" x="1628775" y="4933950"/>
          <p14:tracePt t="105392" x="1633538" y="4938713"/>
          <p14:tracePt t="105398" x="1643063" y="4938713"/>
          <p14:tracePt t="105404" x="1643063" y="4943475"/>
          <p14:tracePt t="105424" x="1662113" y="4953000"/>
          <p14:tracePt t="105470" x="1743075" y="4972050"/>
          <p14:tracePt t="105529" x="1814513" y="4981575"/>
          <p14:tracePt t="105533" x="1824038" y="4981575"/>
          <p14:tracePt t="105552" x="1857375" y="4986338"/>
          <p14:tracePt t="105557" x="1876425" y="4986338"/>
          <p14:tracePt t="105567" x="1905000" y="4986338"/>
          <p14:tracePt t="105571" x="1928813" y="4991100"/>
          <p14:tracePt t="105580" x="1957388" y="4995863"/>
          <p14:tracePt t="105600" x="2024063" y="5000625"/>
          <p14:tracePt t="105607" x="2038350" y="5000625"/>
          <p14:tracePt t="105615" x="2047875" y="5005388"/>
          <p14:tracePt t="105636" x="2066925" y="5005388"/>
          <p14:tracePt t="105641" x="2076450" y="5010150"/>
          <p14:tracePt t="105647" x="2095500" y="5010150"/>
          <p14:tracePt t="105690" x="2224088" y="5024438"/>
          <p14:tracePt t="105700" x="2247900" y="5024438"/>
          <p14:tracePt t="105709" x="2262188" y="5024438"/>
          <p14:tracePt t="105732" x="2286000" y="5029200"/>
          <p14:tracePt t="105771" x="2300288" y="5029200"/>
          <p14:tracePt t="105772" x="2309813" y="5029200"/>
          <p14:tracePt t="105780" x="2324100" y="5029200"/>
          <p14:tracePt t="105800" x="2338388" y="5029200"/>
          <p14:tracePt t="105804" x="2366963" y="5029200"/>
          <p14:tracePt t="105813" x="2386013" y="5029200"/>
          <p14:tracePt t="105833" x="2419350" y="5029200"/>
          <p14:tracePt t="105861" x="2447925" y="5029200"/>
          <p14:tracePt t="105882" x="2466975" y="5029200"/>
          <p14:tracePt t="105905" x="2509838" y="5029200"/>
          <p14:tracePt t="105910" x="2528888" y="5029200"/>
          <p14:tracePt t="105929" x="2566988" y="5029200"/>
          <p14:tracePt t="105976" x="2595563" y="5029200"/>
          <p14:tracePt t="106004" x="2619375" y="5029200"/>
          <p14:tracePt t="106035" x="2667000" y="5029200"/>
          <p14:tracePt t="106045" x="2676525" y="5029200"/>
          <p14:tracePt t="106051" x="2681288" y="5029200"/>
          <p14:tracePt t="106069" x="2695575" y="5024438"/>
          <p14:tracePt t="106097" x="2728913" y="5014913"/>
          <p14:tracePt t="106126" x="2752725" y="5010150"/>
          <p14:tracePt t="106148" x="2781300" y="5000625"/>
          <p14:tracePt t="106171" x="2795588" y="4995863"/>
          <p14:tracePt t="106210" x="2843213" y="4976813"/>
          <p14:tracePt t="106235" x="2862263" y="4972050"/>
          <p14:tracePt t="106270" x="2900363" y="4957763"/>
          <p14:tracePt t="106289" x="2938463" y="4938713"/>
          <p14:tracePt t="106319" x="2938463" y="4933950"/>
          <p14:tracePt t="106380" x="2957513" y="4910138"/>
          <p14:tracePt t="106410" x="2976563" y="4886325"/>
          <p14:tracePt t="106456" x="2995613" y="4857750"/>
          <p14:tracePt t="106477" x="3005138" y="4833938"/>
          <p14:tracePt t="106485" x="3005138" y="4829175"/>
          <p14:tracePt t="106505" x="3014663" y="4814888"/>
          <p14:tracePt t="106510" x="3014663" y="4810125"/>
          <p14:tracePt t="106521" x="3014663" y="4805363"/>
          <p14:tracePt t="106524" x="3019425" y="4800600"/>
          <p14:tracePt t="106555" x="3019425" y="4776788"/>
          <p14:tracePt t="106594" x="3019425" y="4752975"/>
          <p14:tracePt t="106598" x="3019425" y="4748213"/>
          <p14:tracePt t="106616" x="3019425" y="4738688"/>
          <p14:tracePt t="106657" x="3019425" y="4705350"/>
          <p14:tracePt t="106661" x="3019425" y="4700588"/>
          <p14:tracePt t="106680" x="3014663" y="4681538"/>
          <p14:tracePt t="106709" x="3000375" y="4657725"/>
          <p14:tracePt t="106736" x="2995613" y="4652963"/>
          <p14:tracePt t="106754" x="2995613" y="4648200"/>
          <p14:tracePt t="106789" x="2986088" y="4643438"/>
          <p14:tracePt t="106833" x="2967038" y="4633913"/>
          <p14:tracePt t="106856" x="2928938" y="4619625"/>
          <p14:tracePt t="106861" x="2924175" y="4619625"/>
          <p14:tracePt t="106866" x="2909888" y="4610100"/>
          <p14:tracePt t="106876" x="2900363" y="4605338"/>
          <p14:tracePt t="106894" x="2886075" y="4600575"/>
          <p14:tracePt t="106929" x="2852738" y="4576763"/>
          <p14:tracePt t="106953" x="2824163" y="4562475"/>
          <p14:tracePt t="106977" x="2809875" y="4557713"/>
          <p14:tracePt t="106982" x="2805113" y="4552950"/>
          <p14:tracePt t="107003" x="2786063" y="4548188"/>
          <p14:tracePt t="107037" x="2724150" y="4524375"/>
          <p14:tracePt t="107062" x="2681288" y="4505325"/>
          <p14:tracePt t="107100" x="2590800" y="4476750"/>
          <p14:tracePt t="107124" x="2514600" y="4448175"/>
          <p14:tracePt t="107144" x="2495550" y="4443413"/>
          <p14:tracePt t="107164" x="2476500" y="4438650"/>
          <p14:tracePt t="107205" x="2466975" y="4433888"/>
          <p14:tracePt t="107227" x="2395538" y="4429125"/>
          <p14:tracePt t="107237" x="2376488" y="4429125"/>
          <p14:tracePt t="107253" x="2333625" y="4424363"/>
          <p14:tracePt t="107267" x="2295525" y="4419600"/>
          <p14:tracePt t="107286" x="2271713" y="4419600"/>
          <p14:tracePt t="107312" x="2219325" y="4414838"/>
          <p14:tracePt t="107318" x="2214563" y="4414838"/>
          <p14:tracePt t="107364" x="2185988" y="4414838"/>
          <p14:tracePt t="107373" x="2181225" y="4414838"/>
          <p14:tracePt t="107378" x="2176463" y="4414838"/>
          <p14:tracePt t="107397" x="2147888" y="4419600"/>
          <p14:tracePt t="107423" x="2081213" y="4438650"/>
          <p14:tracePt t="107446" x="2043113" y="4452938"/>
          <p14:tracePt t="107487" x="1995488" y="4471988"/>
          <p14:tracePt t="107491" x="1990725" y="4481513"/>
          <p14:tracePt t="107518" x="1966913" y="4500563"/>
          <p14:tracePt t="107553" x="1919288" y="4538663"/>
          <p14:tracePt t="107577" x="1905000" y="4548188"/>
          <p14:tracePt t="107583" x="1900238" y="4548188"/>
          <p14:tracePt t="107608" x="1895475" y="4557713"/>
          <p14:tracePt t="107632" x="1890713" y="4567238"/>
          <p14:tracePt t="107640" x="1881188" y="4572000"/>
          <p14:tracePt t="107661" x="1871663" y="4581525"/>
          <p14:tracePt t="107664" x="1866900" y="4586288"/>
          <p14:tracePt t="107707" x="1852613" y="4595813"/>
          <p14:tracePt t="107780" x="1833563" y="4619625"/>
          <p14:tracePt t="107815" x="1814513" y="4657725"/>
          <p14:tracePt t="107838" x="1809750" y="4681538"/>
          <p14:tracePt t="107881" x="1790700" y="4733925"/>
          <p14:tracePt t="107937" x="1785938" y="4776788"/>
          <p14:tracePt t="107941" x="1781175" y="4791075"/>
          <p14:tracePt t="107958" x="1781175" y="4795838"/>
          <p14:tracePt t="108000" x="1781175" y="4814888"/>
          <p14:tracePt t="108019" x="1781175" y="4838700"/>
          <p14:tracePt t="108062" x="1819275" y="4886325"/>
          <p14:tracePt t="108079" x="1843088" y="4919663"/>
          <p14:tracePt t="108114" x="1905000" y="4967288"/>
          <p14:tracePt t="108156" x="1952625" y="4995863"/>
          <p14:tracePt t="108191" x="2128838" y="5024438"/>
          <p14:tracePt t="108212" x="2233613" y="5043488"/>
          <p14:tracePt t="108256" x="2552700" y="5072063"/>
          <p14:tracePt t="108265" x="2600325" y="5072063"/>
          <p14:tracePt t="108270" x="2667000" y="5072063"/>
          <p14:tracePt t="108287" x="2781300" y="5081588"/>
          <p14:tracePt t="108331" x="3109913" y="5086350"/>
          <p14:tracePt t="108337" x="3176588" y="5095875"/>
          <p14:tracePt t="108345" x="3243263" y="5095875"/>
          <p14:tracePt t="108364" x="3376613" y="5095875"/>
          <p14:tracePt t="108368" x="3433763" y="5095875"/>
          <p14:tracePt t="108377" x="3481388" y="5095875"/>
          <p14:tracePt t="108397" x="3557588" y="5095875"/>
          <p14:tracePt t="108440" x="3581400" y="5095875"/>
          <p14:tracePt t="108743" x="3571875" y="5086350"/>
          <p14:tracePt t="108751" x="3567113" y="5081588"/>
          <p14:tracePt t="108770" x="3557588" y="5076825"/>
          <p14:tracePt t="108772" x="3557588" y="5072063"/>
          <p14:tracePt t="108782" x="3552825" y="5067300"/>
          <p14:tracePt t="108803" x="3548063" y="5067300"/>
          <p14:tracePt t="108830" x="3538538" y="5057775"/>
          <p14:tracePt t="108834" x="3533775" y="5057775"/>
          <p14:tracePt t="108880" x="3524250" y="5043488"/>
          <p14:tracePt t="108905" x="3500438" y="5024438"/>
          <p14:tracePt t="108944" x="3490913" y="5024438"/>
          <p14:tracePt t="109018" x="3490913" y="5019675"/>
          <p14:tracePt t="109074" x="3486150" y="5019675"/>
          <p14:tracePt t="109133" x="3476625" y="5014913"/>
          <p14:tracePt t="109205" x="3471863" y="5010150"/>
          <p14:tracePt t="109232" x="3467100" y="5005388"/>
          <p14:tracePt t="109275" x="3433763" y="4981575"/>
          <p14:tracePt t="109299" x="3429000" y="4976813"/>
          <p14:tracePt t="109352" x="3386138" y="4957763"/>
          <p14:tracePt t="109396" x="3362325" y="4943475"/>
          <p14:tracePt t="110505" x="3371850" y="4943475"/>
          <p14:tracePt t="110522" x="3381375" y="4938713"/>
          <p14:tracePt t="110551" x="3419475" y="4933950"/>
          <p14:tracePt t="110579" x="3500438" y="4929188"/>
          <p14:tracePt t="110584" x="3529013" y="4929188"/>
          <p14:tracePt t="110586" x="3543300" y="4929188"/>
          <p14:tracePt t="110613" x="3576638" y="4929188"/>
          <p14:tracePt t="110626" x="3595688" y="4929188"/>
          <p14:tracePt t="110644" x="3600450" y="4929188"/>
          <p14:tracePt t="110670" x="3614738" y="4929188"/>
          <p14:tracePt t="110692" x="3638550" y="4929188"/>
          <p14:tracePt t="110720" x="3652838" y="4929188"/>
          <p14:tracePt t="110741" x="3662363" y="4929188"/>
          <p14:tracePt t="110755" x="3671888" y="4929188"/>
          <p14:tracePt t="110773" x="3681413" y="4929188"/>
          <p14:tracePt t="110813" x="3700463" y="4929188"/>
          <p14:tracePt t="110834" x="3705225" y="4929188"/>
          <p14:tracePt t="111038" x="3714750" y="4929188"/>
          <p14:tracePt t="111064" x="3724275" y="4929188"/>
          <p14:tracePt t="111082" x="3729038" y="4929188"/>
          <p14:tracePt t="111171" x="3733800" y="4929188"/>
          <p14:tracePt t="111427" x="3638550" y="4929188"/>
          <p14:tracePt t="111453" x="3605213" y="4929188"/>
          <p14:tracePt t="111497" x="3562350" y="4929188"/>
          <p14:tracePt t="111504" x="3557588" y="4929188"/>
          <p14:tracePt t="111522" x="3538538" y="4929188"/>
          <p14:tracePt t="111548" x="3481388" y="4929188"/>
          <p14:tracePt t="111571" x="3448050" y="4929188"/>
          <p14:tracePt t="111631" x="3400425" y="4929188"/>
          <p14:tracePt t="111640" x="3390900" y="4929188"/>
          <p14:tracePt t="111645" x="3376613" y="4929188"/>
          <p14:tracePt t="111662" x="3352800" y="4929188"/>
          <p14:tracePt t="111701" x="3333750" y="4929188"/>
          <p14:tracePt t="111815" x="3328988" y="4929188"/>
          <p14:tracePt t="111897" x="3324225" y="4929188"/>
          <p14:tracePt t="112133" x="3376613" y="4929188"/>
          <p14:tracePt t="112140" x="3409950" y="4929188"/>
          <p14:tracePt t="112158" x="3457575" y="4929188"/>
          <p14:tracePt t="112188" x="3576638" y="4929188"/>
          <p14:tracePt t="112208" x="3605213" y="4929188"/>
          <p14:tracePt t="112249" x="3614738" y="4929188"/>
          <p14:tracePt t="112304" x="3652838" y="4929188"/>
          <p14:tracePt t="112332" x="3714750" y="4929188"/>
          <p14:tracePt t="112335" x="3724275" y="4929188"/>
          <p14:tracePt t="112364" x="3776663" y="4929188"/>
          <p14:tracePt t="112410" x="3795713" y="4929188"/>
          <p14:tracePt t="112437" x="3800475" y="4929188"/>
          <p14:tracePt t="112473" x="3824288" y="4929188"/>
          <p14:tracePt t="112493" x="3857625" y="4929188"/>
          <p14:tracePt t="112540" x="3943350" y="4929188"/>
          <p14:tracePt t="112565" x="3957638" y="4929188"/>
          <p14:tracePt t="112804" x="3962400" y="4929188"/>
          <p14:tracePt t="112862" x="3967163" y="4929188"/>
          <p14:tracePt t="112922" x="4057650" y="4929188"/>
          <p14:tracePt t="112927" x="4076700" y="4929188"/>
          <p14:tracePt t="112945" x="4100513" y="4929188"/>
          <p14:tracePt t="112988" x="4176713" y="4929188"/>
          <p14:tracePt t="113011" x="4224338" y="4929188"/>
          <p14:tracePt t="113050" x="4248150" y="4929188"/>
          <p14:tracePt t="113107" x="4257675" y="4929188"/>
          <p14:tracePt t="113128" x="4271963" y="4929188"/>
          <p14:tracePt t="113239" x="4281488" y="4924425"/>
          <p14:tracePt t="113258" x="4295775" y="4914900"/>
          <p14:tracePt t="113297" x="4324350" y="4895850"/>
          <p14:tracePt t="113304" x="4329113" y="4891088"/>
          <p14:tracePt t="113816" x="4319588" y="4895850"/>
          <p14:tracePt t="113854" x="4252913" y="4910138"/>
          <p14:tracePt t="113941" x="4200525" y="4900613"/>
          <p14:tracePt t="113963" x="4167188" y="4891088"/>
          <p14:tracePt t="114005" x="4162425" y="4886325"/>
          <p14:tracePt t="114254" x="4162425" y="4900613"/>
          <p14:tracePt t="114273" x="4157663" y="4919663"/>
          <p14:tracePt t="114320" x="4143375" y="4953000"/>
          <p14:tracePt t="114345" x="4138613" y="4962525"/>
          <p14:tracePt t="114375" x="4124325" y="4976813"/>
          <p14:tracePt t="114382" x="4114800" y="4986338"/>
          <p14:tracePt t="114394" x="4100513" y="4995863"/>
          <p14:tracePt t="114397" x="4086225" y="5005388"/>
          <p14:tracePt t="114440" x="4033838" y="5038725"/>
          <p14:tracePt t="114468" x="3976688" y="5057775"/>
          <p14:tracePt t="114489" x="3962400" y="5067300"/>
          <p14:tracePt t="114516" x="3905250" y="5086350"/>
          <p14:tracePt t="114564" x="3814763" y="5091113"/>
          <p14:tracePt t="114587" x="3795713" y="5091113"/>
          <p14:tracePt t="114633" x="3714750" y="5062538"/>
          <p14:tracePt t="114675" x="3648075" y="5019675"/>
          <p14:tracePt t="114703" x="3638550" y="5005388"/>
          <p14:tracePt t="114728" x="3638550" y="4991100"/>
          <p14:tracePt t="114755" x="3633788" y="4986338"/>
          <p14:tracePt t="114760" x="3629025" y="4976813"/>
          <p14:tracePt t="114769" x="3629025" y="4972050"/>
          <p14:tracePt t="114772" x="3629025" y="4967288"/>
          <p14:tracePt t="114790" x="3624263" y="4962525"/>
          <p14:tracePt t="114836" x="3624263" y="4957763"/>
          <p14:tracePt t="116768" x="3624263" y="4948238"/>
          <p14:tracePt t="116792" x="3619500" y="4924425"/>
          <p14:tracePt t="116831" x="3605213" y="4876800"/>
          <p14:tracePt t="116866" x="3595688" y="4838700"/>
          <p14:tracePt t="116881" x="3590925" y="4814888"/>
          <p14:tracePt t="116905" x="3586163" y="4791075"/>
          <p14:tracePt t="116910" x="3581400" y="4786313"/>
          <p14:tracePt t="116942" x="3571875" y="4772025"/>
          <p14:tracePt t="116972" x="3562350" y="4733925"/>
          <p14:tracePt t="116979" x="3552825" y="4724400"/>
          <p14:tracePt t="117025" x="3514725" y="4629150"/>
          <p14:tracePt t="117063" x="3481388" y="4538663"/>
          <p14:tracePt t="117095" x="3467100" y="4457700"/>
          <p14:tracePt t="117100" x="3462338" y="4429125"/>
          <p14:tracePt t="117104" x="3457575" y="4405313"/>
          <p14:tracePt t="117137" x="3452813" y="4305300"/>
          <p14:tracePt t="117147" x="3452813" y="4281488"/>
          <p14:tracePt t="117172" x="3448050" y="4229100"/>
          <p14:tracePt t="117177" x="3448050" y="4210050"/>
          <p14:tracePt t="117179" x="3448050" y="4195763"/>
          <p14:tracePt t="117188" x="3448050" y="4171950"/>
          <p14:tracePt t="117207" x="3448050" y="4143375"/>
          <p14:tracePt t="117209" x="3448050" y="4119563"/>
          <p14:tracePt t="117256" x="3448050" y="4014788"/>
          <p14:tracePt t="117263" x="3448050" y="3995738"/>
          <p14:tracePt t="117273" x="3448050" y="3986213"/>
          <p14:tracePt t="117278" x="3448050" y="3967163"/>
          <p14:tracePt t="117286" x="3448050" y="3943350"/>
          <p14:tracePt t="117305" x="3448050" y="3914775"/>
          <p14:tracePt t="117310" x="3448050" y="3905250"/>
          <p14:tracePt t="117321" x="3448050" y="3876675"/>
          <p14:tracePt t="117329" x="3448050" y="3852863"/>
          <p14:tracePt t="117334" x="3448050" y="3843338"/>
          <p14:tracePt t="117358" x="3452813" y="3795713"/>
          <p14:tracePt t="117364" x="3452813" y="3790950"/>
          <p14:tracePt t="117408" x="3457575" y="3781425"/>
          <p14:tracePt t="117468" x="3457575" y="3771900"/>
          <p14:tracePt t="117489" x="3467100" y="3738563"/>
          <p14:tracePt t="117531" x="3476625" y="3700463"/>
          <p14:tracePt t="117536" x="3481388" y="3695700"/>
          <p14:tracePt t="117539" x="3481388" y="3686175"/>
          <p14:tracePt t="117567" x="3486150" y="3662363"/>
          <p14:tracePt t="117572" x="3490913" y="3657600"/>
          <p14:tracePt t="117585" x="3490913" y="3648075"/>
          <p14:tracePt t="117629" x="3495675" y="3633788"/>
          <p14:tracePt t="117633" x="3495675" y="3629025"/>
          <p14:tracePt t="117674" x="3500438" y="3609975"/>
          <p14:tracePt t="117676" x="3500438" y="3605213"/>
          <p14:tracePt t="117695" x="3500438" y="3590925"/>
          <p14:tracePt t="117741" x="3505200" y="3576638"/>
          <p14:tracePt t="117743" x="3509963" y="3571875"/>
          <p14:tracePt t="117767" x="3519488" y="3548063"/>
          <p14:tracePt t="117789" x="3519488" y="3529013"/>
          <p14:tracePt t="117814" x="3524250" y="3519488"/>
          <p14:tracePt t="117839" x="3524250" y="3514725"/>
          <p14:tracePt t="117881" x="3529013" y="3495675"/>
          <p14:tracePt t="117887" x="3529013" y="3490913"/>
          <p14:tracePt t="117895" x="3529013" y="3486150"/>
          <p14:tracePt t="117900" x="3529013" y="3476625"/>
          <p14:tracePt t="117919" x="3533775" y="3471863"/>
          <p14:tracePt t="117924" x="3533775" y="3462338"/>
          <p14:tracePt t="117942" x="3533775" y="3457575"/>
          <p14:tracePt t="117961" x="3543300" y="3424238"/>
          <p14:tracePt t="117985" x="3548063" y="3400425"/>
          <p14:tracePt t="118001" x="3548063" y="3390900"/>
          <p14:tracePt t="118039" x="3548063" y="3386138"/>
          <p14:tracePt t="118081" x="3548063" y="3357563"/>
          <p14:tracePt t="118108" x="3548063" y="3343275"/>
          <p14:tracePt t="118131" x="3548063" y="3333750"/>
          <p14:tracePt t="118134" x="3548063" y="3328988"/>
          <p14:tracePt t="118156" x="3548063" y="3305175"/>
          <p14:tracePt t="118190" x="3548063" y="3295650"/>
          <p14:tracePt t="118209" x="3548063" y="3276600"/>
          <p14:tracePt t="118252" x="3548063" y="3271838"/>
          <p14:tracePt t="118329" x="3548063" y="3267075"/>
          <p14:tracePt t="118489" x="3543300" y="3267075"/>
          <p14:tracePt t="118571" x="3533775" y="3267075"/>
          <p14:tracePt t="118624" x="3519488" y="3267075"/>
          <p14:tracePt t="118676" x="3514725" y="3267075"/>
          <p14:tracePt t="118693" x="3509963" y="3267075"/>
          <p14:tracePt t="118717" x="3505200" y="3267075"/>
          <p14:tracePt t="118737" x="3500438" y="3267075"/>
          <p14:tracePt t="118817" x="3495675" y="3267075"/>
          <p14:tracePt t="119017" x="3495675" y="3276600"/>
          <p14:tracePt t="119075" x="3495675" y="3281363"/>
          <p14:tracePt t="119113" x="3495675" y="3300413"/>
          <p14:tracePt t="119140" x="3495675" y="3324225"/>
          <p14:tracePt t="119167" x="3495675" y="3333750"/>
          <p14:tracePt t="119195" x="3495675" y="3343275"/>
          <p14:tracePt t="119299" x="3495675" y="3367088"/>
          <p14:tracePt t="119320" x="3495675" y="3424238"/>
          <p14:tracePt t="119351" x="3500438" y="3457575"/>
          <p14:tracePt t="119378" x="3509963" y="3490913"/>
          <p14:tracePt t="120009" x="3514725" y="3729038"/>
          <p14:tracePt t="120562" x="3514725" y="3714750"/>
          <p14:tracePt t="120580" x="3514725" y="3705225"/>
          <p14:tracePt t="120606" x="3514725" y="3700463"/>
          <p14:tracePt t="120723" x="3514725" y="3619500"/>
          <p14:tracePt t="120733" x="3514725" y="3614738"/>
          <p14:tracePt t="120781" x="3514725" y="3590925"/>
          <p14:tracePt t="120850" x="3514725" y="3576638"/>
          <p14:tracePt t="120857" x="3514725" y="3567113"/>
          <p14:tracePt t="120924" x="3514725" y="3543300"/>
          <p14:tracePt t="120987" x="3514725" y="3519488"/>
          <p14:tracePt t="121079" x="3514725" y="3514725"/>
          <p14:tracePt t="121098" x="3514725" y="3509963"/>
          <p14:tracePt t="121331" x="3495675" y="3538538"/>
          <p14:tracePt t="121373" x="3495675" y="3581400"/>
          <p14:tracePt t="121427" x="3495675" y="3609975"/>
          <p14:tracePt t="121455" x="3495675" y="3624263"/>
          <p14:tracePt t="121484" x="3495675" y="3671888"/>
          <p14:tracePt t="121505" x="3495675" y="3690938"/>
          <p14:tracePt t="121626" x="3500438" y="3690938"/>
          <p14:tracePt t="121646" x="3529013" y="3690938"/>
          <p14:tracePt t="121672" x="3590925" y="3690938"/>
          <p14:tracePt t="121696" x="3643313" y="3690938"/>
          <p14:tracePt t="121723" x="3695700" y="3690938"/>
          <p14:tracePt t="121728" x="3714750" y="3690938"/>
          <p14:tracePt t="121735" x="3743325" y="3690938"/>
          <p14:tracePt t="121755" x="3800475" y="3690938"/>
          <p14:tracePt t="121765" x="3819525" y="3690938"/>
          <p14:tracePt t="121776" x="3838575" y="3690938"/>
          <p14:tracePt t="121799" x="3905250" y="3690938"/>
          <p14:tracePt t="121854" x="4071938" y="3690938"/>
          <p14:tracePt t="121863" x="4086225" y="3690938"/>
          <p14:tracePt t="121892" x="4129088" y="3690938"/>
          <p14:tracePt t="121944" x="4171950" y="3690938"/>
          <p14:tracePt t="121954" x="4200525" y="3690938"/>
          <p14:tracePt t="121959" x="4224338" y="3690938"/>
          <p14:tracePt t="121978" x="4271963" y="3690938"/>
          <p14:tracePt t="122016" x="4329113" y="3690938"/>
          <p14:tracePt t="122019" x="4333875" y="3690938"/>
          <p14:tracePt t="122038" x="4343400" y="3690938"/>
          <p14:tracePt t="122047" x="4367213" y="3690938"/>
          <p14:tracePt t="122069" x="4391025" y="3690938"/>
          <p14:tracePt t="122071" x="4410075" y="3690938"/>
          <p14:tracePt t="122098" x="4452938" y="3690938"/>
          <p14:tracePt t="122102" x="4467225" y="3690938"/>
          <p14:tracePt t="122132" x="4486275" y="3690938"/>
          <p14:tracePt t="122172" x="4529138" y="3690938"/>
          <p14:tracePt t="122197" x="4548188" y="3690938"/>
          <p14:tracePt t="122225" x="4552950" y="3690938"/>
          <p14:tracePt t="122406" x="4572000" y="3690938"/>
          <p14:tracePt t="122457" x="4576763" y="3690938"/>
          <p14:tracePt t="122705" x="4567238" y="3695700"/>
          <p14:tracePt t="122728" x="4543425" y="3700463"/>
          <p14:tracePt t="122733" x="4533900" y="3700463"/>
          <p14:tracePt t="122775" x="4471988" y="3709988"/>
          <p14:tracePt t="122810" x="4424363" y="3709988"/>
          <p14:tracePt t="122834" x="4414838" y="3709988"/>
          <p14:tracePt t="122846" x="4386263" y="3709988"/>
          <p14:tracePt t="122877" x="4324350" y="3709988"/>
          <p14:tracePt t="122881" x="4286250" y="3709988"/>
          <p14:tracePt t="122912" x="4143375" y="3709988"/>
          <p14:tracePt t="122945" x="4024313" y="3709988"/>
          <p14:tracePt t="122947" x="3995738" y="3709988"/>
          <p14:tracePt t="122972" x="3967163" y="3709988"/>
          <p14:tracePt t="123030" x="3857625" y="3700463"/>
          <p14:tracePt t="123034" x="3848100" y="3695700"/>
          <p14:tracePt t="123061" x="3767138" y="3681413"/>
          <p14:tracePt t="123068" x="3752850" y="3681413"/>
          <p14:tracePt t="123079" x="3738563" y="3676650"/>
          <p14:tracePt t="123101" x="3690938" y="3671888"/>
          <p14:tracePt t="123130" x="3662363" y="3657600"/>
          <p14:tracePt t="123159" x="3643313" y="3652838"/>
          <p14:tracePt t="123188" x="3638550" y="3652838"/>
          <p14:tracePt t="123211" x="3614738" y="3652838"/>
          <p14:tracePt t="123258" x="3562350" y="3671888"/>
          <p14:tracePt t="123287" x="3495675" y="3743325"/>
          <p14:tracePt t="123293" x="3476625" y="3767138"/>
          <p14:tracePt t="123303" x="3448050" y="3800475"/>
          <p14:tracePt t="123314" x="3438525" y="3824288"/>
          <p14:tracePt t="123319" x="3419475" y="3843338"/>
          <p14:tracePt t="123357" x="3386138" y="3910013"/>
          <p14:tracePt t="123406" x="3367088" y="3933825"/>
          <p14:tracePt t="123411" x="3362325" y="3948113"/>
          <p14:tracePt t="123432" x="3343275" y="4005263"/>
          <p14:tracePt t="123461" x="3305175" y="4105275"/>
          <p14:tracePt t="123486" x="3281363" y="4176713"/>
          <p14:tracePt t="123491" x="3276600" y="4186238"/>
          <p14:tracePt t="123525" x="3238500" y="4310063"/>
          <p14:tracePt t="123556" x="3209925" y="4424363"/>
          <p14:tracePt t="123602" x="3181350" y="4538663"/>
          <p14:tracePt t="123645" x="3171825" y="4605338"/>
          <p14:tracePt t="123677" x="3162300" y="4633913"/>
          <p14:tracePt t="123704" x="3157538" y="4672013"/>
          <p14:tracePt t="123719" x="3152775" y="4719638"/>
          <p14:tracePt t="123740" x="3152775" y="4757738"/>
          <p14:tracePt t="123751" x="3152775" y="4781550"/>
          <p14:tracePt t="123770" x="3157538" y="4795838"/>
          <p14:tracePt t="123838" x="3195638" y="4833938"/>
          <p14:tracePt t="123846" x="3205163" y="4843463"/>
          <p14:tracePt t="123851" x="3224213" y="4852988"/>
          <p14:tracePt t="123859" x="3238500" y="4862513"/>
          <p14:tracePt t="123867" x="3252788" y="4881563"/>
          <p14:tracePt t="123874" x="3271838" y="4891088"/>
          <p14:tracePt t="123880" x="3286125" y="4900613"/>
          <p14:tracePt t="123885" x="3295650" y="4910138"/>
          <p14:tracePt t="123896" x="3305175" y="4924425"/>
          <p14:tracePt t="123901" x="3319463" y="4933950"/>
          <p14:tracePt t="123910" x="3328988" y="4943475"/>
          <p14:tracePt t="123930" x="3348038" y="4957763"/>
          <p14:tracePt t="123933" x="3352800" y="4967288"/>
          <p14:tracePt t="123940" x="3357563" y="4967288"/>
          <p14:tracePt t="123952" x="3371850" y="4976813"/>
          <p14:tracePt t="123962" x="3376613" y="4981575"/>
          <p14:tracePt t="123970" x="3386138" y="4981575"/>
          <p14:tracePt t="123989" x="3419475" y="4986338"/>
          <p14:tracePt t="123994" x="3433763" y="4991100"/>
          <p14:tracePt t="124000" x="3457575" y="4995863"/>
          <p14:tracePt t="124008" x="3476625" y="4995863"/>
          <p14:tracePt t="124048" x="3609975" y="5010150"/>
          <p14:tracePt t="124051" x="3633788" y="5014913"/>
          <p14:tracePt t="124069" x="3662363" y="5014913"/>
          <p14:tracePt t="124092" x="3686175" y="5014913"/>
          <p14:tracePt t="124096" x="3695700" y="5014913"/>
          <p14:tracePt t="124116" x="3705225" y="5014913"/>
          <p14:tracePt t="124121" x="3714750" y="5014913"/>
          <p14:tracePt t="124127" x="3729038" y="5014913"/>
          <p14:tracePt t="124133" x="3748088" y="5019675"/>
          <p14:tracePt t="124140" x="3776663" y="5019675"/>
          <p14:tracePt t="124157" x="3824288" y="5019675"/>
          <p14:tracePt t="124162" x="3862388" y="5019675"/>
          <p14:tracePt t="124173" x="3886200" y="5019675"/>
          <p14:tracePt t="124180" x="3905250" y="5019675"/>
          <p14:tracePt t="124202" x="3967163" y="5024438"/>
          <p14:tracePt t="124209" x="3971925" y="5024438"/>
          <p14:tracePt t="124251" x="4014788" y="5024438"/>
          <p14:tracePt t="124255" x="4024313" y="5024438"/>
          <p14:tracePt t="124280" x="4090988" y="5024438"/>
          <p14:tracePt t="124285" x="4119563" y="5024438"/>
          <p14:tracePt t="124305" x="4191000" y="5010150"/>
          <p14:tracePt t="124317" x="4210050" y="5010150"/>
          <p14:tracePt t="124319" x="4238625" y="5005388"/>
          <p14:tracePt t="124366" x="4391025" y="5000625"/>
          <p14:tracePt t="124407" x="4510088" y="4995863"/>
          <p14:tracePt t="124411" x="4533900" y="4995863"/>
          <p14:tracePt t="124429" x="4548188" y="4991100"/>
          <p14:tracePt t="124441" x="4567238" y="4986338"/>
          <p14:tracePt t="124459" x="4591050" y="4986338"/>
          <p14:tracePt t="124483" x="4667250" y="4962525"/>
          <p14:tracePt t="124489" x="4695825" y="4957763"/>
          <p14:tracePt t="124533" x="4814888" y="4910138"/>
          <p14:tracePt t="124556" x="4833938" y="4895850"/>
          <p14:tracePt t="124599" x="4867275" y="4881563"/>
          <p14:tracePt t="124622" x="4867275" y="4876800"/>
          <p14:tracePt t="124664" x="4886325" y="4824413"/>
          <p14:tracePt t="124688" x="4891088" y="4800600"/>
          <p14:tracePt t="124712" x="4891088" y="4781550"/>
          <p14:tracePt t="124755" x="4891088" y="4676775"/>
          <p14:tracePt t="124780" x="4886325" y="4652963"/>
          <p14:tracePt t="124817" x="4857750" y="4624388"/>
          <p14:tracePt t="124855" x="4824413" y="4614863"/>
          <p14:tracePt t="124882" x="4710113" y="4581525"/>
          <p14:tracePt t="124893" x="4691063" y="4576763"/>
          <p14:tracePt t="124897" x="4667250" y="4572000"/>
          <p14:tracePt t="124922" x="4567238" y="4552950"/>
          <p14:tracePt t="124946" x="4486275" y="4552950"/>
          <p14:tracePt t="124974" x="4433888" y="4548188"/>
          <p14:tracePt t="124985" x="4429125" y="4548188"/>
          <p14:tracePt t="125034" x="4395788" y="4548188"/>
          <p14:tracePt t="125045" x="4381500" y="4548188"/>
          <p14:tracePt t="125051" x="4367213" y="4548188"/>
          <p14:tracePt t="125076" x="4271963" y="4548188"/>
          <p14:tracePt t="125115" x="4057650" y="4548188"/>
          <p14:tracePt t="125145" x="3971925" y="4548188"/>
          <p14:tracePt t="125172" x="3943350" y="4548188"/>
          <p14:tracePt t="125175" x="3933825" y="4548188"/>
          <p14:tracePt t="125195" x="3910013" y="4548188"/>
          <p14:tracePt t="125197" x="3900488" y="4548188"/>
          <p14:tracePt t="125225" x="3852863" y="4552950"/>
          <p14:tracePt t="125227" x="3824288" y="4552950"/>
          <p14:tracePt t="125236" x="3810000" y="4552950"/>
          <p14:tracePt t="125254" x="3771900" y="4557713"/>
          <p14:tracePt t="125257" x="3757613" y="4557713"/>
          <p14:tracePt t="125268" x="3748088" y="4557713"/>
          <p14:tracePt t="125288" x="3729038" y="4557713"/>
          <p14:tracePt t="125332" x="3705225" y="4557713"/>
          <p14:tracePt t="125352" x="3662363" y="4562475"/>
          <p14:tracePt t="125377" x="3514725" y="4600575"/>
          <p14:tracePt t="125400" x="3409950" y="4629150"/>
          <p14:tracePt t="125442" x="3319463" y="4657725"/>
          <p14:tracePt t="125447" x="3314700" y="4657725"/>
          <p14:tracePt t="125454" x="3314700" y="4662488"/>
          <p14:tracePt t="125472" x="3309938" y="4662488"/>
          <p14:tracePt t="125477" x="3309938" y="4667250"/>
          <p14:tracePt t="125505" x="3309938" y="4672013"/>
          <p14:tracePt t="125545" x="3309938" y="4676775"/>
          <p14:tracePt t="125583" x="3305175" y="4681538"/>
          <p14:tracePt t="125606" x="3305175" y="4695825"/>
          <p14:tracePt t="125646" x="3262313" y="4767263"/>
          <p14:tracePt t="125648" x="3257550" y="4776788"/>
          <p14:tracePt t="125673" x="3248025" y="4795838"/>
          <p14:tracePt t="125694" x="3243263" y="4814888"/>
          <p14:tracePt t="125703" x="3243263" y="4819650"/>
          <p14:tracePt t="125709" x="3243263" y="4829175"/>
          <p14:tracePt t="125754" x="3243263" y="4867275"/>
          <p14:tracePt t="125781" x="3243263" y="4876800"/>
          <p14:tracePt t="125802" x="3243263" y="4891088"/>
          <p14:tracePt t="125805" x="3248025" y="4891088"/>
          <p14:tracePt t="125812" x="3248025" y="4895850"/>
          <p14:tracePt t="125869" x="3267075" y="4914900"/>
          <p14:tracePt t="125871" x="3271838" y="4914900"/>
          <p14:tracePt t="125898" x="3286125" y="4924425"/>
          <p14:tracePt t="125925" x="3319463" y="4938713"/>
          <p14:tracePt t="125955" x="3371850" y="4962525"/>
          <p14:tracePt t="125977" x="3424238" y="4972050"/>
          <p14:tracePt t="126022" x="3505200" y="4972050"/>
          <p14:tracePt t="126068" x="3552825" y="4972050"/>
          <p14:tracePt t="126099" x="3619500" y="4967288"/>
          <p14:tracePt t="126119" x="3657600" y="4962525"/>
          <p14:tracePt t="126120" x="3681413" y="4953000"/>
          <p14:tracePt t="126162" x="3724275" y="4943475"/>
          <p14:tracePt t="126254" x="3748088" y="4933950"/>
          <p14:tracePt t="126275" x="3767138" y="4924425"/>
          <p14:tracePt t="126329" x="3838575" y="4900613"/>
          <p14:tracePt t="126350" x="3948113" y="4862513"/>
          <p14:tracePt t="126375" x="3976688" y="4852988"/>
          <p14:tracePt t="126382" x="3976688" y="4848225"/>
          <p14:tracePt t="126390" x="3981450" y="4848225"/>
          <p14:tracePt t="126410" x="3990975" y="4838700"/>
          <p14:tracePt t="126412" x="3995738" y="4833938"/>
          <p14:tracePt t="126437" x="4019550" y="4819650"/>
          <p14:tracePt t="126461" x="4048125" y="4791075"/>
          <p14:tracePt t="126517" x="4076700" y="4748213"/>
          <p14:tracePt t="126539" x="4076700" y="4738688"/>
          <p14:tracePt t="126582" x="4076700" y="4729163"/>
          <p14:tracePt t="126602" x="4076700" y="4714875"/>
          <p14:tracePt t="126651" x="3976688" y="4652963"/>
          <p14:tracePt t="126677" x="3905250" y="4600575"/>
          <p14:tracePt t="126707" x="3819525" y="4557713"/>
          <p14:tracePt t="126713" x="3805238" y="4552950"/>
          <p14:tracePt t="126739" x="3757613" y="4538663"/>
          <p14:tracePt t="126786" x="3657600" y="4538663"/>
          <p14:tracePt t="126790" x="3643313" y="4538663"/>
          <p14:tracePt t="126835" x="3486150" y="4538663"/>
          <p14:tracePt t="126861" x="3419475" y="4538663"/>
          <p14:tracePt t="126865" x="3390900" y="4538663"/>
          <p14:tracePt t="126873" x="3367088" y="4538663"/>
          <p14:tracePt t="126892" x="3352800" y="4538663"/>
          <p14:tracePt t="126955" x="3348038" y="4543425"/>
          <p14:tracePt t="126977" x="3343275" y="4552950"/>
          <p14:tracePt t="126989" x="3343275" y="4557713"/>
          <p14:tracePt t="127009" x="3338513" y="4562475"/>
          <p14:tracePt t="127036" x="3333750" y="4581525"/>
          <p14:tracePt t="127111" x="3333750" y="4586288"/>
          <p14:tracePt t="127255" x="3333750" y="4581525"/>
          <p14:tracePt t="127275" x="3333750" y="4567238"/>
          <p14:tracePt t="127317" x="3367088" y="4452938"/>
          <p14:tracePt t="127337" x="3381375" y="4400550"/>
          <p14:tracePt t="127380" x="3390900" y="4281488"/>
          <p14:tracePt t="127406" x="3400425" y="4219575"/>
          <p14:tracePt t="127427" x="3419475" y="4157663"/>
          <p14:tracePt t="127473" x="3448050" y="4043363"/>
          <p14:tracePt t="127477" x="3457575" y="4029075"/>
          <p14:tracePt t="127488" x="3462338" y="4014788"/>
          <p14:tracePt t="127509" x="3476625" y="3971925"/>
          <p14:tracePt t="127553" x="3514725" y="3890963"/>
          <p14:tracePt t="127580" x="3538538" y="3833813"/>
          <p14:tracePt t="127619" x="3581400" y="3733800"/>
          <p14:tracePt t="127644" x="3595688" y="3686175"/>
          <p14:tracePt t="127675" x="3605213" y="3643313"/>
          <p14:tracePt t="127709" x="3609975" y="3633788"/>
          <p14:tracePt t="127817" x="3605213" y="3638550"/>
          <p14:tracePt t="127843" x="3571875" y="3662363"/>
          <p14:tracePt t="127848" x="3557588" y="3671888"/>
          <p14:tracePt t="127865" x="3533775" y="3695700"/>
          <p14:tracePt t="127870" x="3524250" y="3705225"/>
          <p14:tracePt t="127895" x="3443288" y="3810000"/>
          <p14:tracePt t="127899" x="3405188" y="3862388"/>
          <p14:tracePt t="127929" x="3324225" y="3976688"/>
          <p14:tracePt t="127938" x="3300413" y="3995738"/>
          <p14:tracePt t="127943" x="3286125" y="4000500"/>
          <p14:tracePt t="127952" x="3286125" y="4005263"/>
          <p14:tracePt t="127975" x="3276600" y="4010025"/>
          <p14:tracePt t="128020" x="3143250" y="4081463"/>
          <p14:tracePt t="128039" x="3000375" y="4148138"/>
          <p14:tracePt t="128069" x="2847975" y="4219575"/>
          <p14:tracePt t="128073" x="2795588" y="4248150"/>
          <p14:tracePt t="128079" x="2733675" y="4271963"/>
          <p14:tracePt t="128086" x="2676525" y="4295775"/>
          <p14:tracePt t="128094" x="2624138" y="4310063"/>
          <p14:tracePt t="128110" x="2533650" y="4352925"/>
          <p14:tracePt t="128146" x="2400300" y="4429125"/>
          <p14:tracePt t="128173" x="2371725" y="4452938"/>
          <p14:tracePt t="128178" x="2366963" y="4452938"/>
          <p14:tracePt t="128230" x="2357438" y="4452938"/>
          <p14:tracePt t="128267" x="2324100" y="4448175"/>
          <p14:tracePt t="128288" x="2286000" y="4438650"/>
          <p14:tracePt t="128296" x="2276475" y="4438650"/>
          <p14:tracePt t="128317" x="2257425" y="4438650"/>
          <p14:tracePt t="128363" x="2152650" y="4448175"/>
          <p14:tracePt t="128388" x="2085975" y="4448175"/>
          <p14:tracePt t="128424" x="2024063" y="4448175"/>
          <p14:tracePt t="128431" x="2019300" y="4448175"/>
          <p14:tracePt t="128439" x="2009775" y="4448175"/>
          <p14:tracePt t="128457" x="1995488" y="4448175"/>
          <p14:tracePt t="128491" x="1966913" y="4448175"/>
          <p14:tracePt t="128549" x="1947863" y="4448175"/>
          <p14:tracePt t="128572" x="1938338" y="4448175"/>
          <p14:tracePt t="128614" x="1862138" y="4448175"/>
          <p14:tracePt t="128641" x="1838325" y="4448175"/>
          <p14:tracePt t="128673" x="1771650" y="4448175"/>
          <p14:tracePt t="128703" x="1733550" y="4448175"/>
          <p14:tracePt t="128723" x="1690688" y="4448175"/>
          <p14:tracePt t="128748" x="1685925" y="4448175"/>
          <p14:tracePt t="128752" x="1676400" y="4448175"/>
          <p14:tracePt t="128771" x="1666875" y="4448175"/>
          <p14:tracePt t="128795" x="1643063" y="4448175"/>
          <p14:tracePt t="128818" x="1633538" y="4448175"/>
          <p14:tracePt t="128846" x="1609725" y="4448175"/>
          <p14:tracePt t="128852" x="1604963" y="4448175"/>
          <p14:tracePt t="128946" x="1643063" y="4405313"/>
          <p14:tracePt t="128973" x="1695450" y="4371975"/>
          <p14:tracePt t="128977" x="1709738" y="4367213"/>
          <p14:tracePt t="128985" x="1747838" y="4348163"/>
          <p14:tracePt t="129006" x="1838325" y="4310063"/>
          <p14:tracePt t="129012" x="1900238" y="4281488"/>
          <p14:tracePt t="129017" x="1981200" y="4257675"/>
          <p14:tracePt t="129044" x="2224088" y="4186238"/>
          <p14:tracePt t="129083" x="2586038" y="4057650"/>
          <p14:tracePt t="129101" x="2686050" y="4014788"/>
          <p14:tracePt t="129140" x="2976563" y="3910013"/>
          <p14:tracePt t="129144" x="3033713" y="3895725"/>
          <p14:tracePt t="129161" x="3190875" y="3867150"/>
          <p14:tracePt t="129165" x="3257550" y="3848100"/>
          <p14:tracePt t="129172" x="3343275" y="3843338"/>
          <p14:tracePt t="129190" x="3462338" y="3819525"/>
          <p14:tracePt t="129197" x="3538538" y="3814763"/>
          <p14:tracePt t="129221" x="3724275" y="3790950"/>
          <p14:tracePt t="129261" x="4052888" y="3724275"/>
          <p14:tracePt t="129267" x="4076700" y="3714750"/>
          <p14:tracePt t="129271" x="4143375" y="3700463"/>
          <p14:tracePt t="129289" x="4243388" y="3686175"/>
          <p14:tracePt t="129327" x="4510088" y="3643313"/>
          <p14:tracePt t="129366" x="4914900" y="3600450"/>
          <p14:tracePt t="129983" x="6243638" y="3348038"/>
          <p14:tracePt t="129995" x="6243638" y="3352800"/>
          <p14:tracePt t="130294" x="6329363" y="3228975"/>
          <p14:tracePt t="130299" x="6343650" y="3205163"/>
          <p14:tracePt t="130319" x="6348413" y="3171825"/>
          <p14:tracePt t="130358" x="6348413" y="3152775"/>
          <p14:tracePt t="130439" x="6343650" y="3148013"/>
          <p14:tracePt t="130455" x="6338888" y="3148013"/>
          <p14:tracePt t="130493" x="6334125" y="3143250"/>
          <p14:tracePt t="130517" x="6324600" y="3143250"/>
          <p14:tracePt t="130552" x="6315075" y="3143250"/>
          <p14:tracePt t="130606" x="6310313" y="3138488"/>
          <p14:tracePt t="130695" x="6300788" y="3138488"/>
          <p14:tracePt t="130721" x="6286500" y="3128963"/>
          <p14:tracePt t="130759" x="6272213" y="3124200"/>
          <p14:tracePt t="130765" x="6267450" y="3124200"/>
          <p14:tracePt t="130772" x="6262688" y="3124200"/>
          <p14:tracePt t="130788" x="6257925" y="3124200"/>
          <p14:tracePt t="130832" x="6248400" y="3119438"/>
          <p14:tracePt t="130851" x="6238875" y="3114675"/>
          <p14:tracePt t="130860" x="6224588" y="3109913"/>
          <p14:tracePt t="130880" x="6219825" y="3105150"/>
          <p14:tracePt t="130883" x="6210300" y="3100388"/>
          <p14:tracePt t="130926" x="6205538" y="3095625"/>
          <p14:tracePt t="131351" x="6219825" y="3109913"/>
          <p14:tracePt t="131390" x="6238875" y="3124200"/>
          <p14:tracePt t="131410" x="6243638" y="3128963"/>
          <p14:tracePt t="131447" x="6253163" y="3133725"/>
          <p14:tracePt t="131470" x="6343650" y="3143250"/>
          <p14:tracePt t="131492" x="6410325" y="3152775"/>
          <p14:tracePt t="131516" x="6443663" y="3157538"/>
          <p14:tracePt t="131553" x="6467475" y="3157538"/>
          <p14:tracePt t="131577" x="6529388" y="3157538"/>
          <p14:tracePt t="131598" x="6615113" y="3157538"/>
          <p14:tracePt t="131603" x="6634163" y="3157538"/>
          <p14:tracePt t="131632" x="6667500" y="3157538"/>
          <p14:tracePt t="131656" x="6672263" y="3157538"/>
          <p14:tracePt t="131693" x="6705600" y="3162300"/>
          <p14:tracePt t="131722" x="6738938" y="3162300"/>
          <p14:tracePt t="131750" x="6743700" y="3162300"/>
          <p14:tracePt t="131784" x="6786563" y="3162300"/>
          <p14:tracePt t="131802" x="6853238" y="3162300"/>
          <p14:tracePt t="131825" x="6981825" y="3162300"/>
          <p14:tracePt t="131853" x="7010400" y="3162300"/>
          <p14:tracePt t="131923" x="7034213" y="3162300"/>
          <p14:tracePt t="131941" x="7053263" y="3162300"/>
          <p14:tracePt t="131968" x="7081838" y="3162300"/>
          <p14:tracePt t="131972" x="7091363" y="3162300"/>
          <p14:tracePt t="131989" x="7138988" y="3157538"/>
          <p14:tracePt t="132025" x="7281863" y="3148013"/>
          <p14:tracePt t="132051" x="7310438" y="3143250"/>
          <p14:tracePt t="132299" x="7315200" y="3143250"/>
          <p14:tracePt t="132351" x="7315200" y="3138488"/>
          <p14:tracePt t="132615" x="7315200" y="3143250"/>
          <p14:tracePt t="132674" x="7305675" y="3152775"/>
          <p14:tracePt t="132695" x="7286625" y="3162300"/>
          <p14:tracePt t="132720" x="7239000" y="3190875"/>
          <p14:tracePt t="132741" x="7196138" y="3209925"/>
          <p14:tracePt t="132782" x="7038975" y="3257550"/>
          <p14:tracePt t="132787" x="7019925" y="3262313"/>
          <p14:tracePt t="132813" x="6958013" y="3276600"/>
          <p14:tracePt t="132835" x="6905625" y="3300413"/>
          <p14:tracePt t="132860" x="6853238" y="3319463"/>
          <p14:tracePt t="132862" x="6829425" y="3333750"/>
          <p14:tracePt t="132881" x="6767513" y="3343275"/>
          <p14:tracePt t="132912" x="6591300" y="3390900"/>
          <p14:tracePt t="132914" x="6562725" y="3405188"/>
          <p14:tracePt t="132958" x="6372225" y="3481388"/>
          <p14:tracePt t="132959" x="6329363" y="3495675"/>
          <p14:tracePt t="132967" x="6286500" y="3514725"/>
          <p14:tracePt t="132987" x="6205538" y="3533775"/>
          <p14:tracePt t="132990" x="6157913" y="3548063"/>
          <p14:tracePt t="133000" x="6096000" y="3562350"/>
          <p14:tracePt t="133018" x="5995988" y="3590925"/>
          <p14:tracePt t="133019" x="5938838" y="3609975"/>
          <p14:tracePt t="133038" x="5829300" y="3638550"/>
          <p14:tracePt t="133063" x="5676900" y="3671888"/>
          <p14:tracePt t="133067" x="5619750" y="3686175"/>
          <p14:tracePt t="133084" x="5500688" y="3733800"/>
          <p14:tracePt t="133105" x="5291138" y="3810000"/>
          <p14:tracePt t="133131" x="5029200" y="3910013"/>
          <p14:tracePt t="133135" x="4948238" y="3933825"/>
          <p14:tracePt t="133162" x="4710113" y="4029075"/>
          <p14:tracePt t="133166" x="4619625" y="4067175"/>
          <p14:tracePt t="133188" x="4448175" y="4157663"/>
          <p14:tracePt t="133192" x="4386263" y="4195763"/>
          <p14:tracePt t="133221" x="4157663" y="4300538"/>
          <p14:tracePt t="133224" x="4043363" y="4343400"/>
          <p14:tracePt t="133242" x="3886200" y="4405313"/>
          <p14:tracePt t="133266" x="3643313" y="4505325"/>
          <p14:tracePt t="133269" x="3514725" y="4548188"/>
          <p14:tracePt t="133285" x="3371850" y="4600575"/>
          <p14:tracePt t="133315" x="2867025" y="4762500"/>
          <p14:tracePt t="133319" x="2747963" y="4781550"/>
          <p14:tracePt t="133342" x="2562225" y="4810125"/>
          <p14:tracePt t="133365" x="2514600" y="4814888"/>
          <p14:tracePt t="133390" x="2509838" y="4814888"/>
          <p14:tracePt t="133427" x="2486025" y="4814888"/>
          <p14:tracePt t="133445" x="2447925" y="4814888"/>
          <p14:tracePt t="133456" x="2419350" y="4814888"/>
          <p14:tracePt t="133475" x="2386013" y="4810125"/>
          <p14:tracePt t="133517" x="2257425" y="4786313"/>
          <p14:tracePt t="133570" x="2066925" y="4752975"/>
          <p14:tracePt t="133597" x="2024063" y="4738688"/>
          <p14:tracePt t="133641" x="2009775" y="4733925"/>
          <p14:tracePt t="133659" x="1938338" y="4705350"/>
          <p14:tracePt t="133683" x="1905000" y="4695825"/>
          <p14:tracePt t="133707" x="1895475" y="4691063"/>
          <p14:tracePt t="133743" x="1890713" y="4686300"/>
          <p14:tracePt t="133768" x="1881188" y="4686300"/>
          <p14:tracePt t="133852" x="1862138" y="4700588"/>
          <p14:tracePt t="133895" x="1809750" y="4743450"/>
          <p14:tracePt t="133897" x="1804988" y="4748213"/>
          <p14:tracePt t="133958" x="1800225" y="4772025"/>
          <p14:tracePt t="133985" x="1800225" y="4791075"/>
          <p14:tracePt t="134003" x="1800225" y="4810125"/>
          <p14:tracePt t="134044" x="1824038" y="4857750"/>
          <p14:tracePt t="134049" x="1824038" y="4862513"/>
          <p14:tracePt t="134071" x="1833563" y="4872038"/>
          <p14:tracePt t="134113" x="1866900" y="4895850"/>
          <p14:tracePt t="134133" x="1919288" y="4910138"/>
          <p14:tracePt t="134179" x="2062163" y="4938713"/>
          <p14:tracePt t="134184" x="2090738" y="4943475"/>
          <p14:tracePt t="134191" x="2114550" y="4953000"/>
          <p14:tracePt t="134207" x="2176463" y="4972050"/>
          <p14:tracePt t="134220" x="2266950" y="4981575"/>
          <p14:tracePt t="134238" x="2338388" y="4995863"/>
          <p14:tracePt t="134280" x="2486025" y="5000625"/>
          <p14:tracePt t="134284" x="2505075" y="5000625"/>
          <p14:tracePt t="134303" x="2538413" y="5000625"/>
          <p14:tracePt t="134349" x="2686050" y="4986338"/>
          <p14:tracePt t="134367" x="2724150" y="4976813"/>
          <p14:tracePt t="134392" x="2752725" y="4962525"/>
          <p14:tracePt t="134412" x="2757488" y="4962525"/>
          <p14:tracePt t="134454" x="2790825" y="4933950"/>
          <p14:tracePt t="134460" x="2795588" y="4924425"/>
          <p14:tracePt t="134516" x="2852738" y="4867275"/>
          <p14:tracePt t="134521" x="2867025" y="4852988"/>
          <p14:tracePt t="134538" x="2886075" y="4829175"/>
          <p14:tracePt t="134579" x="2938463" y="4748213"/>
          <p14:tracePt t="134600" x="2971800" y="4695825"/>
          <p14:tracePt t="134657" x="2990850" y="4586288"/>
          <p14:tracePt t="134679" x="2990850" y="4572000"/>
          <p14:tracePt t="134706" x="2995613" y="4562475"/>
          <p14:tracePt t="134783" x="2990850" y="4562475"/>
          <p14:tracePt t="134802" x="2986088" y="4562475"/>
          <p14:tracePt t="134831" x="2957513" y="4562475"/>
          <p14:tracePt t="134836" x="2947988" y="4562475"/>
          <p14:tracePt t="134882" x="2900363" y="4586288"/>
          <p14:tracePt t="134888" x="2890838" y="4591050"/>
          <p14:tracePt t="134895" x="2881313" y="4600575"/>
          <p14:tracePt t="134914" x="2867025" y="4614863"/>
          <p14:tracePt t="134956" x="2814638" y="4672013"/>
          <p14:tracePt t="134981" x="2795588" y="4686300"/>
          <p14:tracePt t="135019" x="2776538" y="4724400"/>
          <p14:tracePt t="135021" x="2771775" y="4729163"/>
          <p14:tracePt t="135030" x="2767013" y="4733925"/>
          <p14:tracePt t="135051" x="2757488" y="4757738"/>
          <p14:tracePt t="135097" x="2757488" y="4786313"/>
          <p14:tracePt t="135124" x="2757488" y="4791075"/>
          <p14:tracePt t="135178" x="2762250" y="4791075"/>
          <p14:tracePt t="135237" x="2786063" y="4791075"/>
          <p14:tracePt t="135240" x="2795588" y="4791075"/>
          <p14:tracePt t="135259" x="2824163" y="4781550"/>
          <p14:tracePt t="135288" x="2886075" y="4748213"/>
          <p14:tracePt t="135318" x="2924175" y="4710113"/>
          <p14:tracePt t="135322" x="2938463" y="4695825"/>
          <p14:tracePt t="135361" x="3000375" y="4633913"/>
          <p14:tracePt t="135390" x="3009900" y="4614863"/>
          <p14:tracePt t="135438" x="3033713" y="4595813"/>
          <p14:tracePt t="135507" x="2995613" y="4600575"/>
          <p14:tracePt t="135513" x="2986088" y="4600575"/>
          <p14:tracePt t="135519" x="2971800" y="4605338"/>
          <p14:tracePt t="135525" x="2957513" y="4605338"/>
          <p14:tracePt t="135538" x="2933700" y="4610100"/>
          <p14:tracePt t="135544" x="2924175" y="4610100"/>
          <p14:tracePt t="135550" x="2914650" y="4614863"/>
          <p14:tracePt t="135570" x="2905125" y="4614863"/>
          <p14:tracePt t="135706" x="2900363" y="4614863"/>
          <p14:tracePt t="135736" x="2890838" y="4614863"/>
          <p14:tracePt t="135768" x="2881313" y="4614863"/>
          <p14:tracePt t="135787" x="2881313" y="4619625"/>
          <p14:tracePt t="135796" x="2876550" y="4619625"/>
          <p14:tracePt t="135865" x="2838450" y="4633913"/>
          <p14:tracePt t="135894" x="2809875" y="4643438"/>
          <p14:tracePt t="135940" x="2805113" y="4643438"/>
          <p14:tracePt t="136093" x="2814638" y="4619625"/>
          <p14:tracePt t="136122" x="2867025" y="4519613"/>
          <p14:tracePt t="136173" x="3062288" y="4338638"/>
          <p14:tracePt t="136193" x="3109913" y="4267200"/>
          <p14:tracePt t="136210" x="3138488" y="4219575"/>
          <p14:tracePt t="136234" x="3181350" y="4152900"/>
          <p14:tracePt t="136239" x="3190875" y="4138613"/>
          <p14:tracePt t="136249" x="3200400" y="4114800"/>
          <p14:tracePt t="136268" x="3233738" y="4062413"/>
          <p14:tracePt t="136328" x="3305175" y="3919538"/>
          <p14:tracePt t="136334" x="3305175" y="3905250"/>
          <p14:tracePt t="136382" x="3314700" y="3795713"/>
          <p14:tracePt t="136394" x="3314700" y="3762375"/>
          <p14:tracePt t="136412" x="3309938" y="3733800"/>
          <p14:tracePt t="136445" x="3290888" y="3681413"/>
          <p14:tracePt t="136451" x="3286125" y="3671888"/>
          <p14:tracePt t="136455" x="3276600" y="3667125"/>
          <p14:tracePt t="136508" x="3248025" y="3657600"/>
          <p14:tracePt t="136547" x="3243263" y="3648075"/>
          <p14:tracePt t="136570" x="3219450" y="3633788"/>
          <p14:tracePt t="136598" x="3181350" y="3609975"/>
          <p14:tracePt t="136656" x="3109913" y="3505200"/>
          <p14:tracePt t="136661" x="3109913" y="3500438"/>
          <p14:tracePt t="136665" x="3105150" y="3481388"/>
          <p14:tracePt t="136711" x="3090863" y="3438525"/>
          <p14:tracePt t="136738" x="3090863" y="3433763"/>
          <p14:tracePt t="136837" x="3090863" y="3429000"/>
          <p14:tracePt t="136864" x="3090863" y="3424238"/>
          <p14:tracePt t="136893" x="3090863" y="3414713"/>
          <p14:tracePt t="136916" x="3105150" y="3357563"/>
          <p14:tracePt t="136946" x="3124200" y="3319463"/>
          <p14:tracePt t="136955" x="3124200" y="3309938"/>
          <p14:tracePt t="136962" x="3128963" y="3300413"/>
          <p14:tracePt t="136966" x="3133725" y="3290888"/>
          <p14:tracePt t="136976" x="3133725" y="3276600"/>
          <p14:tracePt t="136985" x="3138488" y="3267075"/>
          <p14:tracePt t="136989" x="3143250" y="3257550"/>
          <p14:tracePt t="137006" x="3148013" y="3238500"/>
          <p14:tracePt t="137032" x="3176588" y="3190875"/>
          <p14:tracePt t="137039" x="3186113" y="3176588"/>
          <p14:tracePt t="137068" x="3209925" y="3133725"/>
          <p14:tracePt t="137076" x="3214688" y="3119438"/>
          <p14:tracePt t="137081" x="3224213" y="3100388"/>
          <p14:tracePt t="137086" x="3228975" y="3090863"/>
          <p14:tracePt t="137095" x="3233738" y="3081338"/>
          <p14:tracePt t="137116" x="3252788" y="3052763"/>
          <p14:tracePt t="137142" x="3267075" y="3033713"/>
          <p14:tracePt t="137165" x="3290888" y="3019425"/>
          <p14:tracePt t="137172" x="3295650" y="3014663"/>
          <p14:tracePt t="137177" x="3305175" y="3009900"/>
          <p14:tracePt t="137186" x="3314700" y="3000375"/>
          <p14:tracePt t="137204" x="3333750" y="2990850"/>
          <p14:tracePt t="137209" x="3343275" y="2986088"/>
          <p14:tracePt t="137214" x="3371850" y="2971800"/>
          <p14:tracePt t="137257" x="3657600" y="2900363"/>
          <p14:tracePt t="137264" x="3709988" y="2886075"/>
          <p14:tracePt t="137269" x="3767138" y="2862263"/>
          <p14:tracePt t="137272" x="3810000" y="2857500"/>
          <p14:tracePt t="137281" x="3833813" y="2843213"/>
          <p14:tracePt t="137300" x="3871913" y="2833688"/>
          <p14:tracePt t="137305" x="3881438" y="2828925"/>
          <p14:tracePt t="137315" x="3895725" y="2824163"/>
          <p14:tracePt t="137320" x="3900488" y="2824163"/>
          <p14:tracePt t="137330" x="3910013" y="2824163"/>
          <p14:tracePt t="137368" x="3957638" y="2824163"/>
          <p14:tracePt t="137454" x="3919538" y="2824163"/>
          <p14:tracePt t="137471" x="3838575" y="2824163"/>
          <p14:tracePt t="137509" x="3567113" y="2824163"/>
          <p14:tracePt t="137535" x="3300413" y="2819400"/>
          <p14:tracePt t="137542" x="3271838" y="2819400"/>
          <p14:tracePt t="137550" x="3195638" y="2819400"/>
          <p14:tracePt t="137567" x="3109913" y="2819400"/>
          <p14:tracePt t="137608" x="2943225" y="2819400"/>
          <p14:tracePt t="137614" x="2905125" y="2819400"/>
          <p14:tracePt t="137633" x="2767013" y="2819400"/>
          <p14:tracePt t="137674" x="2586038" y="2819400"/>
          <p14:tracePt t="137679" x="2528888" y="2819400"/>
          <p14:tracePt t="137707" x="2386013" y="2819400"/>
          <p14:tracePt t="137728" x="2252663" y="2819400"/>
          <p14:tracePt t="137752" x="2128838" y="2819400"/>
          <p14:tracePt t="137774" x="2043113" y="2819400"/>
          <p14:tracePt t="137816" x="1928813" y="2819400"/>
          <p14:tracePt t="137879" x="1905000" y="2819400"/>
          <p14:tracePt t="137898" x="1800225" y="2833688"/>
          <p14:tracePt t="137933" x="1724025" y="2847975"/>
          <p14:tracePt t="137958" x="1676400" y="2862263"/>
          <p14:tracePt t="137998" x="1600200" y="2876550"/>
          <p14:tracePt t="138003" x="1590675" y="2881313"/>
          <p14:tracePt t="138023" x="1562100" y="2890838"/>
          <p14:tracePt t="138067" x="1524000" y="2909888"/>
          <p14:tracePt t="138068" x="1509713" y="2914650"/>
          <p14:tracePt t="138093" x="1466850" y="2924175"/>
          <p14:tracePt t="138115" x="1428750" y="2933700"/>
          <p14:tracePt t="138140" x="1390650" y="2947988"/>
          <p14:tracePt t="138176" x="1357313" y="2967038"/>
          <p14:tracePt t="138197" x="1314450" y="2976563"/>
          <p14:tracePt t="138223" x="1281113" y="2981325"/>
          <p14:tracePt t="138228" x="1276350" y="2986088"/>
          <p14:tracePt t="138234" x="1266825" y="2986088"/>
          <p14:tracePt t="138264" x="1252538" y="2995613"/>
          <p14:tracePt t="138287" x="1238250" y="3000375"/>
          <p14:tracePt t="138291" x="1233488" y="3000375"/>
          <p14:tracePt t="138299" x="1228725" y="3000375"/>
          <p14:tracePt t="138322" x="1209675" y="3005138"/>
          <p14:tracePt t="138327" x="1200150" y="3009900"/>
          <p14:tracePt t="138334" x="1190625" y="3014663"/>
          <p14:tracePt t="138357" x="1166813" y="3014663"/>
          <p14:tracePt t="138457" x="1138238" y="3033713"/>
          <p14:tracePt t="138479" x="1133475" y="3038475"/>
          <p14:tracePt t="138582" x="1133475" y="3043238"/>
          <p14:tracePt t="138602" x="1128713" y="3048000"/>
          <p14:tracePt t="138643" x="1123950" y="3062288"/>
          <p14:tracePt t="138679" x="1123950" y="3067050"/>
          <p14:tracePt t="138702" x="1123950" y="3071813"/>
          <p14:tracePt t="138790" x="1200150" y="3086100"/>
          <p14:tracePt t="138801" x="1243013" y="3086100"/>
          <p14:tracePt t="138806" x="1281113" y="3086100"/>
          <p14:tracePt t="138833" x="1547813" y="3100388"/>
          <p14:tracePt t="138873" x="1828800" y="3124200"/>
          <p14:tracePt t="138877" x="1866900" y="3124200"/>
          <p14:tracePt t="138905" x="1914525" y="3128963"/>
          <p14:tracePt t="138910" x="1928813" y="3128963"/>
          <p14:tracePt t="138928" x="1966913" y="3133725"/>
          <p14:tracePt t="138931" x="1981200" y="3133725"/>
          <p14:tracePt t="138940" x="2009775" y="3133725"/>
          <p14:tracePt t="138957" x="2085975" y="3133725"/>
          <p14:tracePt t="138984" x="2262188" y="3138488"/>
          <p14:tracePt t="138989" x="2300288" y="3148013"/>
          <p14:tracePt t="139006" x="2362200" y="3148013"/>
          <p14:tracePt t="139050" x="2495550" y="3148013"/>
          <p14:tracePt t="139073" x="2557463" y="3148013"/>
          <p14:tracePt t="139084" x="2643188" y="3148013"/>
          <p14:tracePt t="139105" x="2724150" y="3148013"/>
          <p14:tracePt t="139139" x="2800350" y="3148013"/>
          <p14:tracePt t="139160" x="2857500" y="3148013"/>
          <p14:tracePt t="139163" x="2876550" y="3148013"/>
          <p14:tracePt t="139171" x="2905125" y="3148013"/>
          <p14:tracePt t="139193" x="2986088" y="3148013"/>
          <p14:tracePt t="139227" x="3100388" y="3148013"/>
          <p14:tracePt t="139229" x="3133725" y="3148013"/>
          <p14:tracePt t="139256" x="3257550" y="3148013"/>
          <p14:tracePt t="139261" x="3286125" y="3148013"/>
          <p14:tracePt t="139270" x="3324225" y="3148013"/>
          <p14:tracePt t="139289" x="3486150" y="3148013"/>
          <p14:tracePt t="139335" x="3833813" y="3148013"/>
          <p14:tracePt t="139354" x="3919538" y="3148013"/>
          <p14:tracePt t="139974" x="6600825" y="3162300"/>
          <p14:tracePt t="139979" x="6619875" y="3162300"/>
          <p14:tracePt t="140020" x="6700838" y="3162300"/>
          <p14:tracePt t="140038" x="6705600" y="3162300"/>
          <p14:tracePt t="140079" x="6743700" y="3152775"/>
          <p14:tracePt t="140100" x="6819900" y="3143250"/>
          <p14:tracePt t="140143" x="6986588" y="3138488"/>
          <p14:tracePt t="140145" x="7000875" y="3138488"/>
          <p14:tracePt t="140163" x="7029450" y="3138488"/>
          <p14:tracePt t="140239" x="7048500" y="3138488"/>
          <p14:tracePt t="140258" x="7062788" y="3133725"/>
          <p14:tracePt t="140300" x="7096125" y="3133725"/>
          <p14:tracePt t="140302" x="7100888" y="3133725"/>
          <p14:tracePt t="140322" x="7115175" y="3133725"/>
          <p14:tracePt t="140327" x="7124700" y="3133725"/>
          <p14:tracePt t="140334" x="7134225" y="3133725"/>
          <p14:tracePt t="140358" x="7153275" y="3128963"/>
          <p14:tracePt t="140382" x="7158038" y="3128963"/>
          <p14:tracePt t="140426" x="7177088" y="3128963"/>
          <p14:tracePt t="140459" x="7248525" y="3128963"/>
          <p14:tracePt t="140499" x="7277100" y="3128963"/>
          <p14:tracePt t="140521" x="7286625" y="3128963"/>
          <p14:tracePt t="140567" x="7377113" y="3128963"/>
          <p14:tracePt t="140572" x="7400925" y="3128963"/>
          <p14:tracePt t="140614" x="7462838" y="3128963"/>
          <p14:tracePt t="140616" x="7472363" y="3128963"/>
          <p14:tracePt t="140641" x="7510463" y="3128963"/>
          <p14:tracePt t="140660" x="7539038" y="3124200"/>
          <p14:tracePt t="140687" x="7543800" y="3119438"/>
          <p14:tracePt t="140864" x="7543800" y="3114675"/>
          <p14:tracePt t="143869" x="7529513" y="3114675"/>
          <p14:tracePt t="143892" x="7434263" y="3114675"/>
          <p14:tracePt t="143916" x="7281863" y="3114675"/>
          <p14:tracePt t="143922" x="7224713" y="3114675"/>
          <p14:tracePt t="143928" x="7186613" y="3114675"/>
          <p14:tracePt t="143950" x="7096125" y="3114675"/>
          <p14:tracePt t="143958" x="7081838" y="3114675"/>
          <p14:tracePt t="143985" x="7062788" y="3114675"/>
          <p14:tracePt t="144008" x="7043738" y="3114675"/>
          <p14:tracePt t="144018" x="7015163" y="3114675"/>
          <p14:tracePt t="144038" x="6919913" y="3114675"/>
          <p14:tracePt t="144052" x="6891338" y="3114675"/>
          <p14:tracePt t="144071" x="6786563" y="3114675"/>
          <p14:tracePt t="144115" x="6629400" y="3114675"/>
          <p14:tracePt t="144122" x="6600825" y="3114675"/>
          <p14:tracePt t="144127" x="6581775" y="3114675"/>
          <p14:tracePt t="144150" x="6491288" y="3114675"/>
          <p14:tracePt t="144178" x="6376988" y="3114675"/>
          <p14:tracePt t="144182" x="6348413" y="3114675"/>
          <p14:tracePt t="144192" x="6291263" y="3114675"/>
          <p14:tracePt t="144196" x="6253163" y="3114675"/>
          <p14:tracePt t="144206" x="6200775" y="3114675"/>
          <p14:tracePt t="144226" x="6115050" y="3114675"/>
          <p14:tracePt t="144236" x="6096000" y="3114675"/>
          <p14:tracePt t="144255" x="6038850" y="3114675"/>
          <p14:tracePt t="144258" x="6010275" y="3114675"/>
          <p14:tracePt t="144287" x="5872163" y="3114675"/>
          <p14:tracePt t="144293" x="5834063" y="3114675"/>
          <p14:tracePt t="144301" x="5805488" y="3114675"/>
          <p14:tracePt t="144318" x="5691188" y="3114675"/>
          <p14:tracePt t="144347" x="5524500" y="3109913"/>
          <p14:tracePt t="144352" x="5500688" y="3105150"/>
          <p14:tracePt t="144383" x="5405438" y="3100388"/>
          <p14:tracePt t="144392" x="5372100" y="3100388"/>
          <p14:tracePt t="144414" x="5295900" y="3100388"/>
          <p14:tracePt t="144420" x="5248275" y="3100388"/>
          <p14:tracePt t="144429" x="5233988" y="3100388"/>
          <p14:tracePt t="144438" x="5191125" y="3100388"/>
          <p14:tracePt t="144457" x="5076825" y="3090863"/>
          <p14:tracePt t="144503" x="4919663" y="3086100"/>
          <p14:tracePt t="144526" x="4838700" y="3086100"/>
          <p14:tracePt t="144569" x="4772025" y="3086100"/>
          <p14:tracePt t="144632" x="4729163" y="3086100"/>
          <p14:tracePt t="144640" x="4705350" y="3086100"/>
          <p14:tracePt t="144661" x="4662488" y="3086100"/>
          <p14:tracePt t="144667" x="4643438" y="3086100"/>
          <p14:tracePt t="144671" x="4614863" y="3086100"/>
          <p14:tracePt t="144676" x="4586288" y="3086100"/>
          <p14:tracePt t="144683" x="4552950" y="3086100"/>
          <p14:tracePt t="144692" x="4524375" y="3086100"/>
          <p14:tracePt t="144710" x="4467225" y="3086100"/>
          <p14:tracePt t="144721" x="4410075" y="3086100"/>
          <p14:tracePt t="144739" x="4357688" y="3086100"/>
          <p14:tracePt t="144767" x="4286250" y="3086100"/>
          <p14:tracePt t="144773" x="4267200" y="3090863"/>
          <p14:tracePt t="144797" x="4210050" y="3100388"/>
          <p14:tracePt t="144819" x="4152900" y="3100388"/>
          <p14:tracePt t="144850" x="4076700" y="3100388"/>
          <p14:tracePt t="144879" x="4014788" y="3100388"/>
          <p14:tracePt t="144893" x="3962400" y="3100388"/>
          <p14:tracePt t="144912" x="3933825" y="3100388"/>
          <p14:tracePt t="144937" x="3895725" y="3100388"/>
          <p14:tracePt t="144941" x="3876675" y="3100388"/>
          <p14:tracePt t="144961" x="3810000" y="3100388"/>
          <p14:tracePt t="145005" x="3638550" y="3100388"/>
          <p14:tracePt t="145015" x="3581400" y="3100388"/>
          <p14:tracePt t="145020" x="3543300" y="3100388"/>
          <p14:tracePt t="145037" x="3490913" y="3100388"/>
          <p14:tracePt t="145078" x="3448050" y="3100388"/>
          <p14:tracePt t="145142" x="3438525" y="3100388"/>
          <p14:tracePt t="145232" x="3429000" y="3100388"/>
          <p14:tracePt t="145238" x="3419475" y="3100388"/>
          <p14:tracePt t="145255" x="3376613" y="3100388"/>
          <p14:tracePt t="145269" x="3348038" y="3100388"/>
          <p14:tracePt t="145289" x="3276600" y="3109913"/>
          <p14:tracePt t="145313" x="3214688" y="3109913"/>
          <p14:tracePt t="145427" x="3209925" y="3109913"/>
          <p14:tracePt t="145643" x="3214688" y="3109913"/>
          <p14:tracePt t="145661" x="3219450" y="3109913"/>
          <p14:tracePt t="145703" x="3228975" y="3109913"/>
          <p14:tracePt t="145707" x="3233738" y="3109913"/>
          <p14:tracePt t="145709" x="3238500" y="3109913"/>
          <p14:tracePt t="145752" x="3290888" y="3114675"/>
          <p14:tracePt t="145783" x="3414713" y="3124200"/>
          <p14:tracePt t="145829" x="3581400" y="3138488"/>
          <p14:tracePt t="145834" x="3595688" y="3143250"/>
          <p14:tracePt t="145838" x="3633788" y="3143250"/>
          <p14:tracePt t="145845" x="3648075" y="3143250"/>
          <p14:tracePt t="145863" x="3714750" y="3148013"/>
          <p14:tracePt t="145876" x="3814763" y="3148013"/>
          <p14:tracePt t="145892" x="3890963" y="3152775"/>
          <p14:tracePt t="145919" x="4019550" y="3162300"/>
          <p14:tracePt t="145938" x="4076700" y="3162300"/>
          <p14:tracePt t="145942" x="4129088" y="3167063"/>
          <p14:tracePt t="145953" x="4176713" y="3167063"/>
          <p14:tracePt t="145974" x="4281488" y="3167063"/>
          <p14:tracePt t="145982" x="4338638" y="3167063"/>
          <p14:tracePt t="145990" x="4395788" y="3167063"/>
          <p14:tracePt t="146050" x="4662488" y="3167063"/>
          <p14:tracePt t="146071" x="4910138" y="3167063"/>
          <p14:tracePt t="146114" x="5334000" y="3167063"/>
          <p14:tracePt t="146118" x="5410200" y="3167063"/>
          <p14:tracePt t="146126" x="5476875" y="3167063"/>
          <p14:tracePt t="146143" x="5595938" y="3157538"/>
          <p14:tracePt t="146144" x="5653088" y="3157538"/>
          <p14:tracePt t="146171" x="5776913" y="3152775"/>
          <p14:tracePt t="146192" x="5919788" y="3152775"/>
          <p14:tracePt t="146202" x="5962650" y="3152775"/>
          <p14:tracePt t="146208" x="6019800" y="3152775"/>
          <p14:tracePt t="146212" x="6076950" y="3152775"/>
          <p14:tracePt t="146220" x="6124575" y="3152775"/>
          <p14:tracePt t="146240" x="6210300" y="3152775"/>
          <p14:tracePt t="146245" x="6248400" y="3152775"/>
          <p14:tracePt t="146274" x="6315075" y="3152775"/>
          <p14:tracePt t="146318" x="6372225" y="3152775"/>
          <p14:tracePt t="146364" x="6429375" y="3152775"/>
          <p14:tracePt t="146383" x="6434138" y="3152775"/>
          <p14:tracePt t="146409" x="6438900" y="3152775"/>
          <p14:tracePt t="146572" x="6424613" y="3152775"/>
          <p14:tracePt t="146610" x="6415088" y="3152775"/>
          <p14:tracePt t="146633" x="6410325" y="3152775"/>
          <p14:tracePt t="146673" x="6310313" y="3152775"/>
          <p14:tracePt t="146697" x="6262688" y="3152775"/>
          <p14:tracePt t="146712" x="6186488" y="3148013"/>
          <p14:tracePt t="146737" x="6119813" y="3143250"/>
          <p14:tracePt t="146783" x="6076950" y="3133725"/>
          <p14:tracePt t="146815" x="5867400" y="3086100"/>
          <p14:tracePt t="146837" x="5719763" y="3057525"/>
          <p14:tracePt t="146860" x="5610225" y="3038475"/>
          <p14:tracePt t="146882" x="5548313" y="3024188"/>
          <p14:tracePt t="146906" x="5514975" y="3024188"/>
          <p14:tracePt t="146954" x="5253038" y="3024188"/>
          <p14:tracePt t="146958" x="5205413" y="3024188"/>
          <p14:tracePt t="147018" x="5172075" y="3024188"/>
          <p14:tracePt t="147037" x="5162550" y="3024188"/>
          <p14:tracePt t="147064" x="5143500" y="3024188"/>
          <p14:tracePt t="147081" x="5119688" y="3024188"/>
          <p14:tracePt t="147083" x="5100638" y="3024188"/>
          <p14:tracePt t="147103" x="5072063" y="3024188"/>
          <p14:tracePt t="147106" x="5062538" y="3028950"/>
          <p14:tracePt t="147133" x="5038725" y="3028950"/>
          <p14:tracePt t="147259" x="5033963" y="3028950"/>
          <p14:tracePt t="147438" x="5038725" y="3019425"/>
          <p14:tracePt t="147554" x="5043488" y="3019425"/>
          <p14:tracePt t="147562" x="5048250" y="3019425"/>
          <p14:tracePt t="147581" x="5053013" y="3014663"/>
          <p14:tracePt t="147628" x="5053013" y="3009900"/>
          <p14:tracePt t="147673" x="5062538" y="3005138"/>
          <p14:tracePt t="147679" x="5067300" y="3000375"/>
          <p14:tracePt t="147706" x="5076825" y="2990850"/>
          <p14:tracePt t="147745" x="5081588" y="2986088"/>
          <p14:tracePt t="147805" x="5086350" y="2981325"/>
          <p14:tracePt t="147830" x="5091113" y="2981325"/>
          <p14:tracePt t="147904" x="5095875" y="2981325"/>
          <p14:tracePt t="147983" x="5100638" y="2981325"/>
          <p14:tracePt t="148390" x="5091113" y="2976563"/>
          <p14:tracePt t="148414" x="5081588" y="2971800"/>
          <p14:tracePt t="148445" x="5029200" y="2957513"/>
          <p14:tracePt t="148452" x="5014913" y="2952750"/>
          <p14:tracePt t="148457" x="4986338" y="2943225"/>
          <p14:tracePt t="148472" x="4905375" y="2919413"/>
          <p14:tracePt t="148515" x="4676775" y="2886075"/>
          <p14:tracePt t="148520" x="4648200" y="2886075"/>
          <p14:tracePt t="148540" x="4581525" y="2886075"/>
          <p14:tracePt t="148552" x="4562475" y="2886075"/>
          <p14:tracePt t="148570" x="4533900" y="2886075"/>
          <p14:tracePt t="148615" x="4452938" y="2886075"/>
          <p14:tracePt t="148627" x="4414838" y="2886075"/>
          <p14:tracePt t="148631" x="4376738" y="2886075"/>
          <p14:tracePt t="148656" x="4271963" y="2886075"/>
          <p14:tracePt t="148661" x="4243388" y="2886075"/>
          <p14:tracePt t="148688" x="4167188" y="2886075"/>
          <p14:tracePt t="148695" x="4162425" y="2886075"/>
          <p14:tracePt t="148759" x="4110038" y="2890838"/>
          <p14:tracePt t="148770" x="4067175" y="2900363"/>
          <p14:tracePt t="148789" x="4014788" y="2900363"/>
          <p14:tracePt t="148814" x="3962400" y="2909888"/>
          <p14:tracePt t="148818" x="3948113" y="2909888"/>
          <p14:tracePt t="148873" x="3938588" y="2909888"/>
          <p14:tracePt t="148891" x="3929063" y="2909888"/>
          <p14:tracePt t="148929" x="3900488" y="2909888"/>
          <p14:tracePt t="148951" x="3867150" y="2914650"/>
          <p14:tracePt t="148975" x="3829050" y="2924175"/>
          <p14:tracePt t="149001" x="3757613" y="2943225"/>
          <p14:tracePt t="149004" x="3705225" y="2957513"/>
          <p14:tracePt t="149046" x="3505200" y="3028950"/>
          <p14:tracePt t="149082" x="3381375" y="3076575"/>
          <p14:tracePt t="149108" x="3224213" y="3138488"/>
          <p14:tracePt t="149129" x="3190875" y="3152775"/>
          <p14:tracePt t="149148" x="3062288" y="3209925"/>
          <p14:tracePt t="149191" x="2905125" y="3271838"/>
          <p14:tracePt t="149197" x="2876550" y="3286125"/>
          <p14:tracePt t="149226" x="2781300" y="3328988"/>
          <p14:tracePt t="149267" x="2557463" y="3424238"/>
          <p14:tracePt t="149273" x="2524125" y="3429000"/>
          <p14:tracePt t="149294" x="2462213" y="3448050"/>
          <p14:tracePt t="149331" x="2362200" y="3486150"/>
          <p14:tracePt t="149375" x="2247900" y="3519488"/>
          <p14:tracePt t="149957" x="1138238" y="3733800"/>
          <p14:tracePt t="149991" x="1104900" y="3748088"/>
          <p14:tracePt t="150034" x="981075" y="3805238"/>
          <p14:tracePt t="150038" x="957263" y="3819525"/>
          <p14:tracePt t="150050" x="933450" y="3838575"/>
          <p14:tracePt t="150052" x="923925" y="3843338"/>
          <p14:tracePt t="150069" x="895350" y="3857625"/>
          <p14:tracePt t="150500" x="904875" y="3857625"/>
          <p14:tracePt t="150518" x="919163" y="3871913"/>
          <p14:tracePt t="150548" x="966788" y="3914775"/>
          <p14:tracePt t="150597" x="1023938" y="3971925"/>
          <p14:tracePt t="150623" x="1047750" y="3981450"/>
          <p14:tracePt t="150627" x="1052513" y="3986213"/>
          <p14:tracePt t="150631" x="1062038" y="3986213"/>
          <p14:tracePt t="150689" x="1066800" y="3986213"/>
          <p14:tracePt t="150733" x="1100138" y="3986213"/>
          <p14:tracePt t="150739" x="1104900" y="3986213"/>
          <p14:tracePt t="150742" x="1114425" y="3986213"/>
          <p14:tracePt t="150759" x="1138238" y="3986213"/>
          <p14:tracePt t="150787" x="1181100" y="3981450"/>
          <p14:tracePt t="150816" x="1209675" y="3976688"/>
          <p14:tracePt t="150821" x="1219200" y="3967163"/>
          <p14:tracePt t="150845" x="1243013" y="3943350"/>
          <p14:tracePt t="150867" x="1295400" y="3910013"/>
          <p14:tracePt t="150878" x="1333500" y="3871913"/>
          <p14:tracePt t="150897" x="1362075" y="3833813"/>
          <p14:tracePt t="150921" x="1409700" y="3767138"/>
          <p14:tracePt t="150926" x="1419225" y="3752850"/>
          <p14:tracePt t="150946" x="1452563" y="3681413"/>
          <p14:tracePt t="150959" x="1471613" y="3619500"/>
          <p14:tracePt t="150978" x="1485900" y="3576638"/>
          <p14:tracePt t="150984" x="1495425" y="3552825"/>
          <p14:tracePt t="150991" x="1500188" y="3529013"/>
          <p14:tracePt t="151000" x="1509713" y="3490913"/>
          <p14:tracePt t="151018" x="1514475" y="3438525"/>
          <p14:tracePt t="151021" x="1514475" y="3414713"/>
          <p14:tracePt t="151031" x="1514475" y="3381375"/>
          <p14:tracePt t="151049" x="1519238" y="3328988"/>
          <p14:tracePt t="151054" x="1519238" y="3309938"/>
          <p14:tracePt t="151056" x="1519238" y="3271838"/>
          <p14:tracePt t="151065" x="1519238" y="3252788"/>
          <p14:tracePt t="151083" x="1519238" y="3205163"/>
          <p14:tracePt t="151109" x="1519238" y="3143250"/>
          <p14:tracePt t="151113" x="1519238" y="3124200"/>
          <p14:tracePt t="151135" x="1519238" y="3081338"/>
          <p14:tracePt t="151176" x="1519238" y="3062288"/>
          <p14:tracePt t="151300" x="1504950" y="3062288"/>
          <p14:tracePt t="151321" x="1485900" y="3062288"/>
          <p14:tracePt t="151333" x="1471613" y="3062288"/>
          <p14:tracePt t="151352" x="1414463" y="3062288"/>
          <p14:tracePt t="151377" x="1314450" y="3062288"/>
          <p14:tracePt t="151381" x="1285875" y="3062288"/>
          <p14:tracePt t="151400" x="1257300" y="3062288"/>
          <p14:tracePt t="151411" x="1243013" y="3062288"/>
          <p14:tracePt t="151432" x="1238250" y="3062288"/>
          <p14:tracePt t="151518" x="1219200" y="3062288"/>
          <p14:tracePt t="151579" x="1200150" y="3062288"/>
          <p14:tracePt t="151601" x="1166813" y="3071813"/>
          <p14:tracePt t="151642" x="1128713" y="3076575"/>
          <p14:tracePt t="151954" x="1157288" y="3076575"/>
          <p14:tracePt t="151978" x="1204913" y="3076575"/>
          <p14:tracePt t="151988" x="1247775" y="3076575"/>
          <p14:tracePt t="152010" x="1300163" y="3076575"/>
          <p14:tracePt t="152016" x="1352550" y="3076575"/>
          <p14:tracePt t="152021" x="1409700" y="3076575"/>
          <p14:tracePt t="152050" x="1547813" y="3076575"/>
          <p14:tracePt t="152083" x="1609725" y="3076575"/>
          <p14:tracePt t="152106" x="1638300" y="3076575"/>
          <p14:tracePt t="152146" x="1747838" y="3076575"/>
          <p14:tracePt t="152165" x="1804988" y="3076575"/>
          <p14:tracePt t="152194" x="1905000" y="3076575"/>
          <p14:tracePt t="152222" x="2028825" y="3076575"/>
          <p14:tracePt t="152270" x="2100263" y="3076575"/>
          <p14:tracePt t="152290" x="2185988" y="3076575"/>
          <p14:tracePt t="152333" x="2243138" y="3076575"/>
          <p14:tracePt t="152352" x="2366963" y="3086100"/>
          <p14:tracePt t="152379" x="2447925" y="3090863"/>
          <p14:tracePt t="152390" x="2457450" y="3090863"/>
          <p14:tracePt t="152412" x="2462213" y="3090863"/>
          <p14:tracePt t="152452" x="2490788" y="3090863"/>
          <p14:tracePt t="152471" x="2543175" y="3090863"/>
          <p14:tracePt t="152475" x="2557463" y="3090863"/>
          <p14:tracePt t="152484" x="2571750" y="3090863"/>
          <p14:tracePt t="152501" x="2605088" y="3090863"/>
          <p14:tracePt t="152539" x="2638425" y="3090863"/>
          <p14:tracePt t="152582" x="2733675" y="3090863"/>
          <p14:tracePt t="152601" x="2776538" y="3095625"/>
          <p14:tracePt t="152629" x="2886075" y="3095625"/>
          <p14:tracePt t="152634" x="2914650" y="3095625"/>
          <p14:tracePt t="152644" x="2957513" y="3095625"/>
          <p14:tracePt t="152647" x="2986088" y="3095625"/>
          <p14:tracePt t="152663" x="3071813" y="3095625"/>
          <p14:tracePt t="152702" x="3276600" y="3095625"/>
          <p14:tracePt t="152710" x="3333750" y="3095625"/>
          <p14:tracePt t="152750" x="3529013" y="3100388"/>
          <p14:tracePt t="152754" x="3567113" y="3100388"/>
          <p14:tracePt t="152771" x="3662363" y="3100388"/>
          <p14:tracePt t="152796" x="3824288" y="3100388"/>
          <p14:tracePt t="152799" x="3871913" y="3100388"/>
          <p14:tracePt t="152816" x="3995738" y="3100388"/>
          <p14:tracePt t="152848" x="4176713" y="3100388"/>
          <p14:tracePt t="152854" x="4224338" y="3100388"/>
          <p14:tracePt t="152874" x="4338638" y="3100388"/>
          <p14:tracePt t="152882" x="4362450" y="3100388"/>
          <p14:tracePt t="152926" x="4605338" y="3100388"/>
          <p14:tracePt t="152932" x="4624388" y="3100388"/>
          <p14:tracePt t="152956" x="4714875" y="3100388"/>
          <p14:tracePt t="152978" x="4824413" y="3100388"/>
          <p14:tracePt t="153023" x="5133975" y="3109913"/>
          <p14:tracePt t="153047" x="5248275" y="3109913"/>
          <p14:tracePt t="153069" x="5353050" y="3109913"/>
          <p14:tracePt t="153101" x="5448300" y="3109913"/>
          <p14:tracePt t="153141" x="5648325" y="3109913"/>
          <p14:tracePt t="153145" x="5695950" y="3109913"/>
          <p14:tracePt t="153163" x="5738813" y="3109913"/>
          <p14:tracePt t="153164" x="5776913" y="3109913"/>
          <p14:tracePt t="153208" x="5891213" y="3109913"/>
          <p14:tracePt t="153209" x="5919788" y="3109913"/>
          <p14:tracePt t="153234" x="6010275" y="3109913"/>
          <p14:tracePt t="153255" x="6048375" y="3109913"/>
          <p14:tracePt t="153297" x="6096000" y="3109913"/>
          <p14:tracePt t="153319" x="6148388" y="3109913"/>
          <p14:tracePt t="153329" x="6162675" y="3105150"/>
          <p14:tracePt t="153347" x="6215063" y="3105150"/>
          <p14:tracePt t="153370" x="6272213" y="3105150"/>
          <p14:tracePt t="153375" x="6291263" y="3105150"/>
          <p14:tracePt t="153394" x="6343650" y="3105150"/>
          <p14:tracePt t="153420" x="6472238" y="3100388"/>
          <p14:tracePt t="153439" x="6548438" y="3100388"/>
          <p14:tracePt t="153443" x="6586538" y="3100388"/>
          <p14:tracePt t="153453" x="6615113" y="3100388"/>
          <p14:tracePt t="153471" x="6686550" y="3100388"/>
          <p14:tracePt t="153474" x="6715125" y="3100388"/>
          <p14:tracePt t="153483" x="6762750" y="3100388"/>
          <p14:tracePt t="153502" x="6834188" y="3100388"/>
          <p14:tracePt t="153503" x="6867525" y="3100388"/>
          <p14:tracePt t="153523" x="6948488" y="3100388"/>
          <p14:tracePt t="153524" x="6977063" y="3100388"/>
          <p14:tracePt t="153553" x="7081838" y="3100388"/>
          <p14:tracePt t="153557" x="7096125" y="3100388"/>
          <p14:tracePt t="153566" x="7115175" y="3100388"/>
          <p14:tracePt t="153583" x="7129463" y="3100388"/>
          <p14:tracePt t="153584" x="7143750" y="3100388"/>
          <p14:tracePt t="153625" x="7234238" y="3100388"/>
          <p14:tracePt t="153631" x="7253288" y="3100388"/>
          <p14:tracePt t="153648" x="7291388" y="3100388"/>
          <p14:tracePt t="153672" x="7315200" y="3100388"/>
          <p14:tracePt t="153710" x="7334250" y="3100388"/>
          <p14:tracePt t="153736" x="7386638" y="3100388"/>
          <p14:tracePt t="153757" x="7419975" y="3100388"/>
          <p14:tracePt t="153799" x="7448550" y="3100388"/>
          <p14:tracePt t="153860" x="7529513" y="3100388"/>
          <p14:tracePt t="153880" x="7577138" y="3100388"/>
          <p14:tracePt t="153885" x="7581900" y="3100388"/>
          <p14:tracePt t="154634" x="7577138" y="3100388"/>
          <p14:tracePt t="154671" x="7562850" y="3143250"/>
          <p14:tracePt t="154711" x="7553325" y="3190875"/>
          <p14:tracePt t="154734" x="7534275" y="3243263"/>
          <p14:tracePt t="154756" x="7529513" y="3290888"/>
          <p14:tracePt t="154784" x="7529513" y="3328988"/>
          <p14:tracePt t="154788" x="7529513" y="3338513"/>
          <p14:tracePt t="154813" x="7529513" y="3362325"/>
          <p14:tracePt t="154816" x="7529513" y="3367088"/>
          <p14:tracePt t="154834" x="7529513" y="3381375"/>
          <p14:tracePt t="154862" x="7529513" y="3443288"/>
          <p14:tracePt t="154881" x="7529513" y="3481388"/>
          <p14:tracePt t="154910" x="7529513" y="3524250"/>
          <p14:tracePt t="154935" x="7529513" y="3557588"/>
          <p14:tracePt t="154972" x="7519988" y="3629025"/>
          <p14:tracePt t="154993" x="7519988" y="3648075"/>
          <p14:tracePt t="155016" x="7515225" y="3676650"/>
          <p14:tracePt t="155019" x="7515225" y="3686175"/>
          <p14:tracePt t="155037" x="7515225" y="3705225"/>
          <p14:tracePt t="155061" x="7515225" y="3729038"/>
          <p14:tracePt t="155066" x="7515225" y="3738563"/>
          <p14:tracePt t="155085" x="7515225" y="3762375"/>
          <p14:tracePt t="155109" x="7515225" y="3781425"/>
          <p14:tracePt t="155129" x="7515225" y="3786188"/>
          <p14:tracePt t="155130" x="7515225" y="3795713"/>
          <p14:tracePt t="155176" x="7510463" y="3829050"/>
          <p14:tracePt t="155202" x="7505700" y="3838575"/>
          <p14:tracePt t="155227" x="7505700" y="3895725"/>
          <p14:tracePt t="155273" x="7505700" y="3957638"/>
          <p14:tracePt t="155299" x="7505700" y="3962400"/>
          <p14:tracePt t="155425" x="7505700" y="3986213"/>
          <p14:tracePt t="155446" x="7505700" y="4005263"/>
          <p14:tracePt t="155494" x="7505700" y="4019550"/>
          <p14:tracePt t="155519" x="7505700" y="4024313"/>
          <p14:tracePt t="155547" x="7505700" y="4033838"/>
          <p14:tracePt t="157252" x="7510463" y="4033838"/>
          <p14:tracePt t="158565" x="7515225" y="4033838"/>
          <p14:tracePt t="163181" x="7496175" y="3981450"/>
          <p14:tracePt t="163203" x="7467600" y="3957638"/>
          <p14:tracePt t="163209" x="7458075" y="3952875"/>
          <p14:tracePt t="163233" x="7410450" y="3929063"/>
          <p14:tracePt t="163252" x="7362825" y="3910013"/>
          <p14:tracePt t="163296" x="7072313" y="3814763"/>
          <p14:tracePt t="163300" x="7019925" y="3800475"/>
          <p14:tracePt t="163321" x="6843713" y="3748088"/>
          <p14:tracePt t="163332" x="6734175" y="3733800"/>
          <p14:tracePt t="163351" x="6472238" y="3657600"/>
          <p14:tracePt t="163393" x="6129338" y="3567113"/>
          <p14:tracePt t="163396" x="6062663" y="3543300"/>
          <p14:tracePt t="163414" x="5943600" y="3514725"/>
          <p14:tracePt t="163419" x="5862638" y="3500438"/>
          <p14:tracePt t="163429" x="5786438" y="3476625"/>
          <p14:tracePt t="163455" x="5595938" y="3433763"/>
          <p14:tracePt t="163483" x="5410200" y="3386138"/>
          <p14:tracePt t="163488" x="5381625" y="3381375"/>
          <p14:tracePt t="163507" x="5272088" y="3343275"/>
          <p14:tracePt t="163509" x="5191125" y="3319463"/>
          <p14:tracePt t="163533" x="5057775" y="3267075"/>
          <p14:tracePt t="163553" x="4972050" y="3233738"/>
          <p14:tracePt t="163599" x="4857750" y="3190875"/>
          <p14:tracePt t="163608" x="4838700" y="3176588"/>
          <p14:tracePt t="163613" x="4824413" y="3171825"/>
          <p14:tracePt t="163631" x="4795838" y="3152775"/>
          <p14:tracePt t="163673" x="4733925" y="3109913"/>
          <p14:tracePt t="163702" x="4705350" y="3095625"/>
          <p14:tracePt t="163723" x="4667250" y="3076575"/>
          <p14:tracePt t="163749" x="4557713" y="3028950"/>
          <p14:tracePt t="163768" x="4543425" y="3024188"/>
          <p14:tracePt t="163771" x="4538663" y="3019425"/>
          <p14:tracePt t="163805" x="4533900" y="3019425"/>
          <p14:tracePt t="163862" x="4514850" y="3019425"/>
          <p14:tracePt t="163892" x="4500563" y="3019425"/>
          <p14:tracePt t="163910" x="4491038" y="3019425"/>
          <p14:tracePt t="163955" x="4467225" y="3019425"/>
          <p14:tracePt t="163974" x="4443413" y="3019425"/>
          <p14:tracePt t="163996" x="4419600" y="3019425"/>
          <p14:tracePt t="164014" x="4376738" y="3019425"/>
          <p14:tracePt t="164053" x="4333875" y="3019425"/>
          <p14:tracePt t="164224" x="4329113" y="3019425"/>
          <p14:tracePt t="164249" x="4319588" y="3024188"/>
          <p14:tracePt t="164272" x="4295775" y="3043238"/>
          <p14:tracePt t="164296" x="4281488" y="3052763"/>
          <p14:tracePt t="164427" x="4281488" y="3057525"/>
          <p14:tracePt t="164477" x="4305300" y="3057525"/>
          <p14:tracePt t="164502" x="4319588" y="3057525"/>
          <p14:tracePt t="164523" x="4329113" y="3057525"/>
          <p14:tracePt t="164563" x="4400550" y="3057525"/>
          <p14:tracePt t="164568" x="4429125" y="3057525"/>
          <p14:tracePt t="164587" x="4471988" y="3057525"/>
          <p14:tracePt t="164590" x="4486275" y="3057525"/>
          <p14:tracePt t="164629" x="4500563" y="3057525"/>
          <p14:tracePt t="164739" x="4510088" y="3067050"/>
          <p14:tracePt t="164758" x="4519613" y="3067050"/>
          <p14:tracePt t="164767" x="4519613" y="3071813"/>
          <p14:tracePt t="164788" x="4533900" y="3081338"/>
          <p14:tracePt t="164816" x="4543425" y="3086100"/>
          <p14:tracePt t="164858" x="4581525" y="3100388"/>
          <p14:tracePt t="164865" x="4595813" y="3105150"/>
          <p14:tracePt t="164883" x="4600575" y="3105150"/>
          <p14:tracePt t="165131" x="4591050" y="3105150"/>
          <p14:tracePt t="165150" x="4586288" y="3105150"/>
          <p14:tracePt t="165193" x="4562475" y="3109913"/>
          <p14:tracePt t="165242" x="4548188" y="3114675"/>
          <p14:tracePt t="165269" x="4533900" y="3114675"/>
          <p14:tracePt t="165291" x="4457700" y="3114675"/>
          <p14:tracePt t="165343" x="4400550" y="3114675"/>
          <p14:tracePt t="165389" x="4391025" y="3114675"/>
          <p14:tracePt t="165412" x="4376738" y="3114675"/>
          <p14:tracePt t="165435" x="4371975" y="3114675"/>
          <p14:tracePt t="165611" x="4362450" y="3114675"/>
          <p14:tracePt t="165671" x="4357688" y="3114675"/>
          <p14:tracePt t="165726" x="4352925" y="3114675"/>
          <p14:tracePt t="166132" x="4371975" y="3105150"/>
          <p14:tracePt t="166157" x="4386263" y="3105150"/>
          <p14:tracePt t="166175" x="4391025" y="3105150"/>
          <p14:tracePt t="166219" x="4476750" y="3095625"/>
          <p14:tracePt t="166225" x="4495800" y="3095625"/>
          <p14:tracePt t="166249" x="4548188" y="3095625"/>
          <p14:tracePt t="166289" x="4633913" y="3095625"/>
          <p14:tracePt t="166290" x="4643438" y="3095625"/>
          <p14:tracePt t="166318" x="4681538" y="3095625"/>
          <p14:tracePt t="166323" x="4700588" y="3095625"/>
          <p14:tracePt t="166332" x="4714875" y="3095625"/>
          <p14:tracePt t="166350" x="4776788" y="3100388"/>
          <p14:tracePt t="166358" x="4810125" y="3105150"/>
          <p14:tracePt t="166377" x="4852988" y="3114675"/>
          <p14:tracePt t="166406" x="4924425" y="3114675"/>
          <p14:tracePt t="166425" x="4967288" y="3119438"/>
          <p14:tracePt t="166473" x="5029200" y="3119438"/>
          <p14:tracePt t="166500" x="5038725" y="3119438"/>
          <p14:tracePt t="166536" x="5043488" y="3119438"/>
          <p14:tracePt t="166955" x="4995863" y="3119438"/>
          <p14:tracePt t="166975" x="4962525" y="3119438"/>
          <p14:tracePt t="166998" x="4919663" y="3119438"/>
          <p14:tracePt t="167039" x="4819650" y="3105150"/>
          <p14:tracePt t="167041" x="4791075" y="3100388"/>
          <p14:tracePt t="167079" x="4710113" y="3090863"/>
          <p14:tracePt t="167133" x="4695825" y="3090863"/>
          <p14:tracePt t="167156" x="4648200" y="3090863"/>
          <p14:tracePt t="167179" x="4591050" y="3081338"/>
          <p14:tracePt t="167203" x="4562475" y="3081338"/>
          <p14:tracePt t="167208" x="4557713" y="3081338"/>
          <p14:tracePt t="167270" x="4552950" y="3081338"/>
          <p14:tracePt t="167290" x="4529138" y="3081338"/>
          <p14:tracePt t="167297" x="4519613" y="3081338"/>
          <p14:tracePt t="167317" x="4505325" y="3081338"/>
          <p14:tracePt t="167392" x="4495800" y="3081338"/>
          <p14:tracePt t="167396" x="4495800" y="3086100"/>
          <p14:tracePt t="167444" x="4481513" y="3090863"/>
          <p14:tracePt t="167502" x="4443413" y="3090863"/>
          <p14:tracePt t="167539" x="4429125" y="3095625"/>
          <p14:tracePt t="168111" x="4433888" y="3095625"/>
          <p14:tracePt t="168132" x="4443413" y="3095625"/>
          <p14:tracePt t="168176" x="4457700" y="3095625"/>
          <p14:tracePt t="168203" x="4481513" y="3095625"/>
          <p14:tracePt t="168219" x="4543425" y="3095625"/>
          <p14:tracePt t="168244" x="4576763" y="3095625"/>
          <p14:tracePt t="168250" x="4586288" y="3095625"/>
          <p14:tracePt t="168299" x="4591050" y="3095625"/>
          <p14:tracePt t="168367" x="4629150" y="3100388"/>
          <p14:tracePt t="168390" x="4657725" y="3105150"/>
          <p14:tracePt t="168431" x="4714875" y="3114675"/>
          <p14:tracePt t="169006" x="4724400" y="3114675"/>
          <p14:tracePt t="169030" x="4772025" y="3105150"/>
          <p14:tracePt t="169085" x="4833938" y="3090863"/>
          <p14:tracePt t="169143" x="4838700" y="3090863"/>
          <p14:tracePt t="169164" x="4843463" y="3090863"/>
          <p14:tracePt t="169228" x="4857750" y="3090863"/>
          <p14:tracePt t="169253" x="4891088" y="3086100"/>
          <p14:tracePt t="169281" x="4914900" y="3086100"/>
          <p14:tracePt t="169284" x="4924425" y="3086100"/>
          <p14:tracePt t="169306" x="4943475" y="3086100"/>
          <p14:tracePt t="169353" x="5000625" y="3086100"/>
          <p14:tracePt t="169381" x="5014913" y="3086100"/>
          <p14:tracePt t="169971" x="4557713" y="3090863"/>
          <p14:tracePt t="169976" x="4538663" y="3090863"/>
          <p14:tracePt t="170004" x="4529138" y="3090863"/>
          <p14:tracePt t="170162" x="4514850" y="3090863"/>
          <p14:tracePt t="170181" x="4495800" y="3095625"/>
          <p14:tracePt t="170204" x="4481513" y="3100388"/>
          <p14:tracePt t="170547" x="4491038" y="3100388"/>
          <p14:tracePt t="170570" x="4495800" y="3100388"/>
          <p14:tracePt t="170758" x="4476750" y="3081338"/>
          <p14:tracePt t="170781" x="4395788" y="3043238"/>
          <p14:tracePt t="170819" x="4195763" y="2957513"/>
          <p14:tracePt t="170821" x="4148138" y="2943225"/>
          <p14:tracePt t="170862" x="3848100" y="2838450"/>
          <p14:tracePt t="170881" x="3695700" y="2776538"/>
          <p14:tracePt t="170922" x="3529013" y="2719388"/>
          <p14:tracePt t="170928" x="3505200" y="2714625"/>
          <p14:tracePt t="170945" x="3467100" y="2695575"/>
          <p14:tracePt t="170971" x="3424238" y="2686050"/>
          <p14:tracePt t="170976" x="3405188" y="2681288"/>
          <p14:tracePt t="170979" x="3386138" y="2676525"/>
          <p14:tracePt t="170986" x="3367088" y="2671763"/>
          <p14:tracePt t="171002" x="3305175" y="2657475"/>
          <p14:tracePt t="171009" x="3281363" y="2652713"/>
          <p14:tracePt t="171019" x="3238500" y="2638425"/>
          <p14:tracePt t="171036" x="3186113" y="2619375"/>
          <p14:tracePt t="171040" x="3143250" y="2605088"/>
          <p14:tracePt t="171083" x="2909888" y="2490788"/>
          <p14:tracePt t="171107" x="2833688" y="2457450"/>
          <p14:tracePt t="171129" x="2690813" y="2400300"/>
          <p14:tracePt t="171149" x="2538413" y="2333625"/>
          <p14:tracePt t="171169" x="2457450" y="2305050"/>
          <p14:tracePt t="171211" x="2366963" y="2276475"/>
          <p14:tracePt t="171237" x="2324100" y="2266950"/>
          <p14:tracePt t="171243" x="2300288" y="2262188"/>
          <p14:tracePt t="171250" x="2281238" y="2257425"/>
          <p14:tracePt t="171280" x="2181225" y="2233613"/>
          <p14:tracePt t="171301" x="2090738" y="2195513"/>
          <p14:tracePt t="171331" x="1976438" y="2143125"/>
          <p14:tracePt t="171353" x="1933575" y="2119313"/>
          <p14:tracePt t="171384" x="1919288" y="2109788"/>
          <p14:tracePt t="171425" x="1919288" y="2105025"/>
          <p14:tracePt t="171493" x="1881188" y="2081213"/>
          <p14:tracePt t="171496" x="1871663" y="2076450"/>
          <p14:tracePt t="171520" x="1847850" y="2057400"/>
          <p14:tracePt t="171547" x="1804988" y="2033588"/>
          <p14:tracePt t="171551" x="1795463" y="2028825"/>
          <p14:tracePt t="171582" x="1771650" y="2014538"/>
          <p14:tracePt t="171610" x="1762125" y="2009775"/>
          <p14:tracePt t="171709" x="1733550" y="2000250"/>
          <p14:tracePt t="171733" x="1676400" y="1971675"/>
          <p14:tracePt t="171738" x="1666875" y="1962150"/>
          <p14:tracePt t="171757" x="1628775" y="1943100"/>
          <p14:tracePt t="171759" x="1619250" y="1933575"/>
          <p14:tracePt t="171770" x="1609725" y="1928813"/>
          <p14:tracePt t="171786" x="1595438" y="1919288"/>
          <p14:tracePt t="171812" x="1581150" y="1914525"/>
          <p14:tracePt t="172082" x="1576388" y="1909763"/>
          <p14:tracePt t="172225" x="1576388" y="1905000"/>
          <p14:tracePt t="172379" x="1576388" y="1900238"/>
          <p14:tracePt t="172449" x="1585913" y="1900238"/>
          <p14:tracePt t="172488" x="1662113" y="1890713"/>
          <p14:tracePt t="172494" x="1671638" y="1890713"/>
          <p14:tracePt t="172500" x="1681163" y="1885950"/>
          <p14:tracePt t="172509" x="1690688" y="1885950"/>
          <p14:tracePt t="172517" x="1700213" y="1885950"/>
          <p14:tracePt t="172534" x="1719263" y="1885950"/>
          <p14:tracePt t="172558" x="1747838" y="1885950"/>
          <p14:tracePt t="172601" x="1819275" y="1885950"/>
          <p14:tracePt t="172634" x="1881188" y="1885950"/>
          <p14:tracePt t="172646" x="1890713" y="1885950"/>
          <p14:tracePt t="172707" x="1952625" y="1885950"/>
          <p14:tracePt t="172733" x="1966913" y="1885950"/>
          <p14:tracePt t="172816" x="2000250" y="1885950"/>
          <p14:tracePt t="172823" x="2009775" y="1885950"/>
          <p14:tracePt t="172834" x="2019300" y="1885950"/>
          <p14:tracePt t="172851" x="2038350" y="1885950"/>
          <p14:tracePt t="172855" x="2047875" y="1885950"/>
          <p14:tracePt t="172863" x="2057400" y="1885950"/>
          <p14:tracePt t="172881" x="2066925" y="1885950"/>
          <p14:tracePt t="172922" x="2085975" y="1885950"/>
          <p14:tracePt t="172960" x="2143125" y="1885950"/>
          <p14:tracePt t="173001" x="2157413" y="1885950"/>
          <p14:tracePt t="173164" x="2095500" y="1885950"/>
          <p14:tracePt t="173188" x="2057400" y="1876425"/>
          <p14:tracePt t="173193" x="2047875" y="1871663"/>
          <p14:tracePt t="173210" x="2000250" y="1862138"/>
          <p14:tracePt t="173215" x="1976438" y="1852613"/>
          <p14:tracePt t="173237" x="1876425" y="1833563"/>
          <p14:tracePt t="173256" x="1819275" y="1819275"/>
          <p14:tracePt t="173282" x="1766888" y="1809750"/>
          <p14:tracePt t="173288" x="1757363" y="1809750"/>
          <p14:tracePt t="173301" x="1752600" y="1804988"/>
          <p14:tracePt t="173305" x="1743075" y="1804988"/>
          <p14:tracePt t="173316" x="1728788" y="1804988"/>
          <p14:tracePt t="173321" x="1719263" y="1800225"/>
          <p14:tracePt t="173360" x="1657350" y="1785938"/>
          <p14:tracePt t="173411" x="1652588" y="1785938"/>
          <p14:tracePt t="173460" x="1647825" y="1785938"/>
          <p14:tracePt t="173515" x="1633538" y="1785938"/>
          <p14:tracePt t="173538" x="1628775" y="1785938"/>
          <p14:tracePt t="173642" x="1619250" y="1795463"/>
          <p14:tracePt t="173663" x="1619250" y="1804988"/>
          <p14:tracePt t="173704" x="1619250" y="1824038"/>
          <p14:tracePt t="173757" x="1638300" y="1847850"/>
          <p14:tracePt t="173882" x="1638300" y="1852613"/>
          <p14:tracePt t="173923" x="1647825" y="1857375"/>
          <p14:tracePt t="173984" x="1647825" y="1862138"/>
          <p14:tracePt t="174039" x="1671638" y="1881188"/>
          <p14:tracePt t="174068" x="1676400" y="1881188"/>
          <p14:tracePt t="174117" x="1681163" y="1881188"/>
          <p14:tracePt t="174139" x="1685925" y="1881188"/>
          <p14:tracePt t="174192" x="1790700" y="1900238"/>
          <p14:tracePt t="174197" x="1795463" y="1900238"/>
          <p14:tracePt t="174301" x="1838325" y="1900238"/>
          <p14:tracePt t="174327" x="1843088" y="1900238"/>
          <p14:tracePt t="174381" x="1866900" y="1900238"/>
          <p14:tracePt t="174384" x="1876425" y="1900238"/>
          <p14:tracePt t="174392" x="1895475" y="1900238"/>
          <p14:tracePt t="174414" x="1938338" y="1900238"/>
          <p14:tracePt t="174441" x="1947863" y="1900238"/>
          <p14:tracePt t="174546" x="2000250" y="1900238"/>
          <p14:tracePt t="174551" x="2005013" y="1900238"/>
          <p14:tracePt t="174568" x="2009775" y="1900238"/>
          <p14:tracePt t="174609" x="2024063" y="1900238"/>
          <p14:tracePt t="174632" x="2038350" y="1900238"/>
          <p14:tracePt t="174686" x="2047875" y="1900238"/>
          <p14:tracePt t="174732" x="2057400" y="1900238"/>
          <p14:tracePt t="174768" x="2066925" y="1900238"/>
          <p14:tracePt t="174788" x="2071688" y="1895475"/>
          <p14:tracePt t="174830" x="2109788" y="1885950"/>
          <p14:tracePt t="174862" x="2247900" y="1866900"/>
          <p14:tracePt t="174885" x="2281238" y="1866900"/>
          <p14:tracePt t="174891" x="2281238" y="1862138"/>
          <p14:tracePt t="174894" x="2290763" y="1862138"/>
          <p14:tracePt t="174919" x="2309813" y="1862138"/>
          <p14:tracePt t="174956" x="2357438" y="1862138"/>
          <p14:tracePt t="174975" x="2366963" y="1862138"/>
          <p14:tracePt t="175146" x="2362200" y="1862138"/>
          <p14:tracePt t="175188" x="2347913" y="1862138"/>
          <p14:tracePt t="175284" x="2333625" y="1866900"/>
          <p14:tracePt t="175307" x="2328863" y="1866900"/>
          <p14:tracePt t="175344" x="2324100" y="1866900"/>
          <p14:tracePt t="175452" x="2324100" y="1876425"/>
          <p14:tracePt t="175475" x="2314575" y="1876425"/>
          <p14:tracePt t="175501" x="2309813" y="1885950"/>
          <p14:tracePt t="175503" x="2305050" y="1885950"/>
          <p14:tracePt t="175522" x="2305050" y="1890713"/>
          <p14:tracePt t="175568" x="2295525" y="1900238"/>
          <p14:tracePt t="175693" x="2290763" y="1919288"/>
          <p14:tracePt t="175713" x="2290763" y="1928813"/>
          <p14:tracePt t="175752" x="2290763" y="1966913"/>
          <p14:tracePt t="175773" x="2319338" y="2043113"/>
          <p14:tracePt t="175817" x="2538413" y="2195513"/>
          <p14:tracePt t="175830" x="2609850" y="2224088"/>
          <p14:tracePt t="175834" x="2667000" y="2243138"/>
          <p14:tracePt t="175845" x="2747963" y="2262188"/>
          <p14:tracePt t="175865" x="2943225" y="2319338"/>
          <p14:tracePt t="175876" x="3071813" y="2347913"/>
          <p14:tracePt t="175894" x="3171825" y="2386013"/>
          <p14:tracePt t="175918" x="3314700" y="2443163"/>
          <p14:tracePt t="175957" x="3562350" y="2543175"/>
          <p14:tracePt t="175977" x="3648075" y="2581275"/>
          <p14:tracePt t="176017" x="3662363" y="2595563"/>
          <p14:tracePt t="176127" x="3671888" y="2595563"/>
          <p14:tracePt t="176146" x="3729038" y="2614613"/>
          <p14:tracePt t="176169" x="3795713" y="2643188"/>
          <p14:tracePt t="176206" x="4048125" y="2762250"/>
          <p14:tracePt t="176233" x="4295775" y="2867025"/>
          <p14:tracePt t="176236" x="4410075" y="2914650"/>
          <p14:tracePt t="176257" x="4576763" y="2967038"/>
          <p14:tracePt t="176279" x="4719638" y="3014663"/>
          <p14:tracePt t="176319" x="4776788" y="3057525"/>
          <p14:tracePt t="176379" x="4776788" y="3062288"/>
          <p14:tracePt t="176444" x="4800600" y="3109913"/>
          <p14:tracePt t="176506" x="4857750" y="3233738"/>
          <p14:tracePt t="176532" x="4857750" y="3267075"/>
          <p14:tracePt t="176564" x="4857750" y="3290888"/>
          <p14:tracePt t="176681" x="4867275" y="3286125"/>
          <p14:tracePt t="176709" x="4872038" y="3257550"/>
          <p14:tracePt t="176774" x="4895850" y="3214688"/>
          <p14:tracePt t="176778" x="4900613" y="3205163"/>
          <p14:tracePt t="176785" x="4910138" y="3186113"/>
          <p14:tracePt t="176806" x="4924425" y="3138488"/>
          <p14:tracePt t="176817" x="4933950" y="3124200"/>
          <p14:tracePt t="176868" x="4953000" y="3067050"/>
          <p14:tracePt t="176874" x="4953000" y="3062288"/>
          <p14:tracePt t="176908" x="4948238" y="3052763"/>
          <p14:tracePt t="176912" x="4938713" y="3048000"/>
          <p14:tracePt t="176934" x="4891088" y="3028950"/>
          <p14:tracePt t="176958" x="4843463" y="3019425"/>
          <p14:tracePt t="176988" x="4710113" y="2995613"/>
          <p14:tracePt t="177009" x="4638675" y="2995613"/>
          <p14:tracePt t="177053" x="4533900" y="2995613"/>
          <p14:tracePt t="177078" x="4486275" y="2995613"/>
          <p14:tracePt t="177106" x="4448175" y="2995613"/>
          <p14:tracePt t="177114" x="4438650" y="2995613"/>
          <p14:tracePt t="177223" x="4338638" y="3000375"/>
          <p14:tracePt t="177226" x="4329113" y="3000375"/>
          <p14:tracePt t="177593" x="4348163" y="3000375"/>
          <p14:tracePt t="177634" x="4438650" y="3024188"/>
          <p14:tracePt t="177659" x="4443413" y="3024188"/>
          <p14:tracePt t="177820" x="4452938" y="3038475"/>
          <p14:tracePt t="177853" x="4467225" y="3057525"/>
          <p14:tracePt t="177905" x="4476750" y="3086100"/>
          <p14:tracePt t="177910" x="4481513" y="3090863"/>
          <p14:tracePt t="177931" x="4491038" y="3109913"/>
          <p14:tracePt t="177940" x="4495800" y="3119438"/>
          <p14:tracePt t="177950" x="4495800" y="3128963"/>
          <p14:tracePt t="177956" x="4500563" y="3138488"/>
          <p14:tracePt t="177961" x="4500563" y="3148013"/>
          <p14:tracePt t="178000" x="4505325" y="3214688"/>
          <p14:tracePt t="178008" x="4505325" y="3228975"/>
          <p14:tracePt t="178017" x="4505325" y="3243263"/>
          <p14:tracePt t="178040" x="4505325" y="3281363"/>
          <p14:tracePt t="178069" x="4505325" y="3305175"/>
          <p14:tracePt t="178095" x="4505325" y="3324225"/>
          <p14:tracePt t="178123" x="4505325" y="3343275"/>
          <p14:tracePt t="178144" x="4505325" y="3381375"/>
          <p14:tracePt t="178175" x="4505325" y="3433763"/>
          <p14:tracePt t="178178" x="4505325" y="3448050"/>
          <p14:tracePt t="178187" x="4505325" y="3476625"/>
          <p14:tracePt t="178204" x="4505325" y="3500438"/>
          <p14:tracePt t="178220" x="4505325" y="3557588"/>
          <p14:tracePt t="178240" x="4505325" y="3619500"/>
          <p14:tracePt t="178285" x="4505325" y="3719513"/>
          <p14:tracePt t="178312" x="4505325" y="3748088"/>
          <p14:tracePt t="178332" x="4505325" y="3776663"/>
          <p14:tracePt t="178357" x="4505325" y="3800475"/>
          <p14:tracePt t="178377" x="4505325" y="3805238"/>
          <p14:tracePt t="178404" x="4505325" y="3833813"/>
          <p14:tracePt t="178457" x="4505325" y="3929063"/>
          <p14:tracePt t="178476" x="4505325" y="3938588"/>
          <p14:tracePt t="178501" x="4500563" y="3952875"/>
          <p14:tracePt t="178551" x="4500563" y="3967163"/>
          <p14:tracePt t="178578" x="4500563" y="3971925"/>
          <p14:tracePt t="178625" x="4500563" y="3981450"/>
          <p14:tracePt t="178644" x="4500563" y="4000500"/>
          <p14:tracePt t="178673" x="4500563" y="4010025"/>
          <p14:tracePt t="178709" x="4500563" y="4024313"/>
          <p14:tracePt t="178733" x="4500563" y="4038600"/>
          <p14:tracePt t="178770" x="4500563" y="4048125"/>
          <p14:tracePt t="178843" x="4500563" y="4052888"/>
          <p14:tracePt t="179065" x="4500563" y="4067175"/>
          <p14:tracePt t="179071" x="4500563" y="4076700"/>
          <p14:tracePt t="179113" x="4500563" y="4100513"/>
          <p14:tracePt t="179132" x="4500563" y="4114800"/>
          <p14:tracePt t="179174" x="4505325" y="4133850"/>
          <p14:tracePt t="179232" x="4505325" y="4138613"/>
          <p14:tracePt t="179286" x="4505325" y="4143375"/>
          <p14:tracePt t="180952" x="4505325" y="4129088"/>
          <p14:tracePt t="180957" x="4505325" y="4124325"/>
          <p14:tracePt t="180960" x="4505325" y="4119563"/>
          <p14:tracePt t="180977" x="4505325" y="4110038"/>
          <p14:tracePt t="181017" x="4505325" y="4105275"/>
          <p14:tracePt t="181074" x="4514850" y="4076700"/>
          <p14:tracePt t="181079" x="4514850" y="4071938"/>
          <p14:tracePt t="181083" x="4519613" y="4062413"/>
          <p14:tracePt t="181101" x="4529138" y="4043363"/>
          <p14:tracePt t="181132" x="4557713" y="3995738"/>
          <p14:tracePt t="181134" x="4562475" y="3976688"/>
          <p14:tracePt t="181141" x="4567238" y="3957638"/>
          <p14:tracePt t="181161" x="4591050" y="3914775"/>
          <p14:tracePt t="181166" x="4595813" y="3895725"/>
          <p14:tracePt t="181175" x="4605338" y="3871913"/>
          <p14:tracePt t="181178" x="4619625" y="3857625"/>
          <p14:tracePt t="181195" x="4633913" y="3805238"/>
          <p14:tracePt t="181207" x="4652963" y="3767138"/>
          <p14:tracePt t="181226" x="4672013" y="3709988"/>
          <p14:tracePt t="181255" x="4705350" y="3609975"/>
          <p14:tracePt t="181264" x="4724400" y="3576638"/>
          <p14:tracePt t="181269" x="4729163" y="3552825"/>
          <p14:tracePt t="181289" x="4757738" y="3500438"/>
          <p14:tracePt t="181330" x="4791075" y="3390900"/>
          <p14:tracePt t="181352" x="4805363" y="3333750"/>
          <p14:tracePt t="181394" x="4819650" y="3271838"/>
          <p14:tracePt t="181396" x="4824413" y="3252788"/>
          <p14:tracePt t="181414" x="4829175" y="3233738"/>
          <p14:tracePt t="181439" x="4838700" y="3200400"/>
          <p14:tracePt t="181442" x="4843463" y="3190875"/>
          <p14:tracePt t="181460" x="4848225" y="3167063"/>
          <p14:tracePt t="181489" x="4857750" y="3128963"/>
          <p14:tracePt t="181493" x="4857750" y="3114675"/>
          <p14:tracePt t="181536" x="4872038" y="3071813"/>
          <p14:tracePt t="181540" x="4872038" y="3067050"/>
          <p14:tracePt t="181546" x="4872038" y="3062288"/>
          <p14:tracePt t="181552" x="4876800" y="3057525"/>
          <p14:tracePt t="181613" x="4876800" y="3043238"/>
          <p14:tracePt t="181656" x="4886325" y="3024188"/>
          <p14:tracePt t="181703" x="4886325" y="3019425"/>
          <p14:tracePt t="181848" x="4886325" y="3009900"/>
          <p14:tracePt t="181911" x="4886325" y="3005138"/>
          <p14:tracePt t="182017" x="4891088" y="3005138"/>
          <p14:tracePt t="182175" x="4895850" y="3005138"/>
          <p14:tracePt t="182211" x="4910138" y="3005138"/>
          <p14:tracePt t="182235" x="4919663" y="3000375"/>
          <p14:tracePt t="182273" x="4938713" y="3000375"/>
          <p14:tracePt t="182332" x="5014913" y="2995613"/>
          <p14:tracePt t="182360" x="5043488" y="2990850"/>
          <p14:tracePt t="182391" x="5091113" y="2981325"/>
          <p14:tracePt t="182411" x="5110163" y="2981325"/>
          <p14:tracePt t="182436" x="5143500" y="2981325"/>
          <p14:tracePt t="182457" x="5157788" y="2971800"/>
          <p14:tracePt t="182498" x="5214938" y="2971800"/>
          <p14:tracePt t="182519" x="5295900" y="2971800"/>
          <p14:tracePt t="182543" x="5324475" y="2971800"/>
          <p14:tracePt t="182580" x="5348288" y="2971800"/>
          <p14:tracePt t="182661" x="5391150" y="2971800"/>
          <p14:tracePt t="182664" x="5400675" y="2971800"/>
          <p14:tracePt t="182673" x="5414963" y="2971800"/>
          <p14:tracePt t="182694" x="5434013" y="2971800"/>
          <p14:tracePt t="184676" x="5438775" y="2971800"/>
          <p14:tracePt t="187834" x="5405438" y="2971800"/>
          <p14:tracePt t="187856" x="5372100" y="2971800"/>
          <p14:tracePt t="187863" x="5357813" y="2971800"/>
          <p14:tracePt t="187881" x="5329238" y="2967038"/>
          <p14:tracePt t="187923" x="5257800" y="2967038"/>
          <p14:tracePt t="187945" x="5229225" y="2967038"/>
          <p14:tracePt t="187955" x="5210175" y="2967038"/>
          <p14:tracePt t="187974" x="5157788" y="2967038"/>
          <p14:tracePt t="187980" x="5143500" y="2967038"/>
          <p14:tracePt t="188018" x="5081588" y="2967038"/>
          <p14:tracePt t="188039" x="5072063" y="2967038"/>
          <p14:tracePt t="188063" x="5038725" y="2967038"/>
          <p14:tracePt t="188066" x="5029200" y="2967038"/>
          <p14:tracePt t="188085" x="4981575" y="2971800"/>
          <p14:tracePt t="188113" x="4953000" y="2971800"/>
          <p14:tracePt t="188136" x="4914900" y="2971800"/>
          <p14:tracePt t="188162" x="4867275" y="2971800"/>
          <p14:tracePt t="188173" x="4862513" y="2971800"/>
          <p14:tracePt t="188177" x="4848225" y="2971800"/>
          <p14:tracePt t="188195" x="4833938" y="2971800"/>
          <p14:tracePt t="188223" x="4733925" y="2971800"/>
          <p14:tracePt t="188242" x="4676775" y="2971800"/>
          <p14:tracePt t="188285" x="4533900" y="2971800"/>
          <p14:tracePt t="188319" x="4481513" y="2976563"/>
          <p14:tracePt t="188358" x="4467225" y="2981325"/>
          <p14:tracePt t="188376" x="4452938" y="2981325"/>
          <p14:tracePt t="188411" x="4400550" y="3000375"/>
          <p14:tracePt t="188430" x="4371975" y="3014663"/>
          <p14:tracePt t="188458" x="4329113" y="3033713"/>
          <p14:tracePt t="188485" x="4271963" y="3062288"/>
          <p14:tracePt t="188508" x="4252913" y="3071813"/>
          <p14:tracePt t="188550" x="4248150" y="3076575"/>
          <p14:tracePt t="188570" x="4248150" y="3081338"/>
          <p14:tracePt t="188625" x="4205288" y="3138488"/>
          <p14:tracePt t="188628" x="4200525" y="3148013"/>
          <p14:tracePt t="188649" x="4186238" y="3171825"/>
          <p14:tracePt t="188675" x="4176713" y="3190875"/>
          <p14:tracePt t="188694" x="4171950" y="3195638"/>
          <p14:tracePt t="188721" x="4167188" y="3205163"/>
          <p14:tracePt t="188737" x="4162425" y="3214688"/>
          <p14:tracePt t="188773" x="4152900" y="3243263"/>
          <p14:tracePt t="188795" x="4148138" y="3271838"/>
          <p14:tracePt t="188799" x="4148138" y="3286125"/>
          <p14:tracePt t="188839" x="4138613" y="3409950"/>
          <p14:tracePt t="188865" x="4133850" y="3524250"/>
          <p14:tracePt t="188879" x="4129088" y="3552825"/>
          <p14:tracePt t="188898" x="4129088" y="3595688"/>
          <p14:tracePt t="188939" x="4129088" y="3667125"/>
          <p14:tracePt t="188944" x="4129088" y="3671888"/>
          <p14:tracePt t="188968" x="4138613" y="3700463"/>
          <p14:tracePt t="188973" x="4138613" y="3709988"/>
          <p14:tracePt t="188993" x="4148138" y="3738563"/>
          <p14:tracePt t="189020" x="4157663" y="3752850"/>
          <p14:tracePt t="189044" x="4157663" y="3762375"/>
          <p14:tracePt t="189079" x="4162425" y="3767138"/>
          <p14:tracePt t="189101" x="4167188" y="3771900"/>
          <p14:tracePt t="189127" x="4171950" y="3776663"/>
          <p14:tracePt t="189165" x="4181475" y="3786188"/>
          <p14:tracePt t="189167" x="4181475" y="3790950"/>
          <p14:tracePt t="189208" x="4219575" y="3810000"/>
          <p14:tracePt t="189228" x="4271963" y="3819525"/>
          <p14:tracePt t="189251" x="4300538" y="3829050"/>
          <p14:tracePt t="189272" x="4314825" y="3833813"/>
          <p14:tracePt t="189349" x="4371975" y="3833813"/>
          <p14:tracePt t="189379" x="4429125" y="3833813"/>
          <p14:tracePt t="189391" x="4457700" y="3833813"/>
          <p14:tracePt t="190074" x="4867275" y="3119438"/>
          <p14:tracePt t="190080" x="4848225" y="3095625"/>
          <p14:tracePt t="190106" x="4843463" y="3086100"/>
          <p14:tracePt t="190144" x="4838700" y="3076575"/>
          <p14:tracePt t="190163" x="4833938" y="3071813"/>
          <p14:tracePt t="190204" x="4810125" y="3048000"/>
          <p14:tracePt t="190244" x="4776788" y="3024188"/>
          <p14:tracePt t="190247" x="4772025" y="3014663"/>
          <p14:tracePt t="190267" x="4762500" y="3009900"/>
          <p14:tracePt t="190307" x="4748213" y="2990850"/>
          <p14:tracePt t="190332" x="4748213" y="2981325"/>
          <p14:tracePt t="190374" x="4743450" y="2981325"/>
          <p14:tracePt t="190430" x="4705350" y="2976563"/>
          <p14:tracePt t="190440" x="4681538" y="2971800"/>
          <p14:tracePt t="190457" x="4633913" y="2967038"/>
          <p14:tracePt t="190500" x="4595813" y="2967038"/>
          <p14:tracePt t="190504" x="4591050" y="2967038"/>
          <p14:tracePt t="190523" x="4581525" y="2967038"/>
          <p14:tracePt t="190565" x="4548188" y="2967038"/>
          <p14:tracePt t="190585" x="4495800" y="2971800"/>
          <p14:tracePt t="190627" x="4410075" y="3005138"/>
          <p14:tracePt t="190630" x="4400550" y="3009900"/>
          <p14:tracePt t="190649" x="4381500" y="3019425"/>
          <p14:tracePt t="190652" x="4371975" y="3024188"/>
          <p14:tracePt t="190693" x="4324350" y="3062288"/>
          <p14:tracePt t="190697" x="4310063" y="3071813"/>
          <p14:tracePt t="190706" x="4300538" y="3086100"/>
          <p14:tracePt t="190726" x="4262438" y="3119438"/>
          <p14:tracePt t="190751" x="4229100" y="3162300"/>
          <p14:tracePt t="190770" x="4210050" y="3200400"/>
          <p14:tracePt t="190815" x="4195763" y="3276600"/>
          <p14:tracePt t="190820" x="4186238" y="3305175"/>
          <p14:tracePt t="190847" x="4186238" y="3433763"/>
          <p14:tracePt t="190858" x="4186238" y="3457575"/>
          <p14:tracePt t="190863" x="4186238" y="3490913"/>
          <p14:tracePt t="190875" x="4186238" y="3514725"/>
          <p14:tracePt t="190880" x="4195763" y="3543300"/>
          <p14:tracePt t="190906" x="4243388" y="3609975"/>
          <p14:tracePt t="190928" x="4300538" y="3657600"/>
          <p14:tracePt t="190952" x="4391025" y="3700463"/>
          <p14:tracePt t="190977" x="4481513" y="3724275"/>
          <p14:tracePt t="191001" x="4605338" y="3733800"/>
          <p14:tracePt t="191004" x="4667250" y="3738563"/>
          <p14:tracePt t="191025" x="4710113" y="3738563"/>
          <p14:tracePt t="191080" x="4810125" y="3738563"/>
          <p14:tracePt t="191102" x="4876800" y="3738563"/>
          <p14:tracePt t="191109" x="4972050" y="3738563"/>
          <p14:tracePt t="191129" x="5048250" y="3738563"/>
          <p14:tracePt t="191131" x="5086350" y="3738563"/>
          <p14:tracePt t="191165" x="5262563" y="3738563"/>
          <p14:tracePt t="191172" x="5319713" y="3738563"/>
          <p14:tracePt t="191176" x="5376863" y="3738563"/>
          <p14:tracePt t="191187" x="5434013" y="3738563"/>
          <p14:tracePt t="191193" x="5491163" y="3738563"/>
          <p14:tracePt t="191215" x="5638800" y="3719513"/>
          <p14:tracePt t="191254" x="5905500" y="3652838"/>
          <p14:tracePt t="191258" x="5967413" y="3638550"/>
          <p14:tracePt t="191266" x="6034088" y="3624263"/>
          <p14:tracePt t="191287" x="6172200" y="3590925"/>
          <p14:tracePt t="191291" x="6248400" y="3576638"/>
          <p14:tracePt t="191300" x="6324600" y="3552825"/>
          <p14:tracePt t="191321" x="6515100" y="3509963"/>
          <p14:tracePt t="191330" x="6553200" y="3495675"/>
          <p14:tracePt t="191336" x="6596063" y="3481388"/>
          <p14:tracePt t="191358" x="6624638" y="3467100"/>
          <p14:tracePt t="191381" x="6629400" y="3467100"/>
          <p14:tracePt t="191523" x="6615113" y="3457575"/>
          <p14:tracePt t="191548" x="6591300" y="3443288"/>
          <p14:tracePt t="191553" x="6586538" y="3438525"/>
          <p14:tracePt t="191562" x="6572250" y="3433763"/>
          <p14:tracePt t="191581" x="6534150" y="3400425"/>
          <p14:tracePt t="191616" x="6386513" y="3324225"/>
          <p14:tracePt t="191643" x="6200775" y="3228975"/>
          <p14:tracePt t="191649" x="6176963" y="3224213"/>
          <p14:tracePt t="191656" x="6134100" y="3205163"/>
          <p14:tracePt t="191663" x="6100763" y="3181350"/>
          <p14:tracePt t="191671" x="6086475" y="3176588"/>
          <p14:tracePt t="191691" x="6048375" y="3152775"/>
          <p14:tracePt t="191694" x="6015038" y="3143250"/>
          <p14:tracePt t="191708" x="5924550" y="3109913"/>
          <p14:tracePt t="191726" x="5853113" y="3086100"/>
          <p14:tracePt t="191756" x="5672138" y="3038475"/>
          <p14:tracePt t="191786" x="5548313" y="3005138"/>
          <p14:tracePt t="191827" x="5357813" y="2962275"/>
          <p14:tracePt t="191833" x="5310188" y="2957513"/>
          <p14:tracePt t="191852" x="5172075" y="2943225"/>
          <p14:tracePt t="191891" x="4924425" y="2943225"/>
          <p14:tracePt t="191913" x="4829175" y="2943225"/>
          <p14:tracePt t="191922" x="4781550" y="2943225"/>
          <p14:tracePt t="191942" x="4724400" y="2943225"/>
          <p14:tracePt t="191956" x="4610100" y="2943225"/>
          <p14:tracePt t="191974" x="4486275" y="2943225"/>
          <p14:tracePt t="192018" x="4157663" y="2957513"/>
          <p14:tracePt t="192048" x="3957638" y="2967038"/>
          <p14:tracePt t="192068" x="3824288" y="2971800"/>
          <p14:tracePt t="192109" x="3495675" y="2995613"/>
          <p14:tracePt t="192130" x="3352800" y="3009900"/>
          <p14:tracePt t="192172" x="3086100" y="3024188"/>
          <p14:tracePt t="192177" x="3019425" y="3033713"/>
          <p14:tracePt t="192201" x="2871788" y="3043238"/>
          <p14:tracePt t="192219" x="2795588" y="3043238"/>
          <p14:tracePt t="192242" x="2700338" y="3043238"/>
          <p14:tracePt t="192300" x="2462213" y="3043238"/>
          <p14:tracePt t="192301" x="2395538" y="3043238"/>
          <p14:tracePt t="192322" x="2257425" y="3028950"/>
          <p14:tracePt t="192348" x="2038350" y="3009900"/>
          <p14:tracePt t="192359" x="1981200" y="3009900"/>
          <p14:tracePt t="192364" x="1933575" y="3000375"/>
          <p14:tracePt t="192384" x="1876425" y="2995613"/>
          <p14:tracePt t="192428" x="1866900" y="2995613"/>
          <p14:tracePt t="192448" x="1843088" y="2995613"/>
          <p14:tracePt t="192460" x="1795463" y="2995613"/>
          <p14:tracePt t="192470" x="1766888" y="2995613"/>
          <p14:tracePt t="192489" x="1657350" y="2995613"/>
          <p14:tracePt t="192515" x="1585913" y="2995613"/>
          <p14:tracePt t="192520" x="1576388" y="2995613"/>
          <p14:tracePt t="192538" x="1571625" y="2995613"/>
          <p14:tracePt t="192614" x="1528763" y="2995613"/>
          <p14:tracePt t="192617" x="1519238" y="2995613"/>
          <p14:tracePt t="192641" x="1504950" y="2995613"/>
          <p14:tracePt t="192662" x="1500188" y="2995613"/>
          <p14:tracePt t="192722" x="1481138" y="2995613"/>
          <p14:tracePt t="192743" x="1452563" y="2995613"/>
          <p14:tracePt t="192755" x="1447800" y="2995613"/>
          <p14:tracePt t="192799" x="1443038" y="3000375"/>
          <p14:tracePt t="192846" x="1433513" y="3000375"/>
          <p14:tracePt t="193019" x="1443038" y="3000375"/>
          <p14:tracePt t="193041" x="1452563" y="3000375"/>
          <p14:tracePt t="193049" x="1476375" y="3000375"/>
          <p14:tracePt t="193070" x="1495425" y="3000375"/>
          <p14:tracePt t="193097" x="1785938" y="3014663"/>
          <p14:tracePt t="193107" x="1843088" y="3019425"/>
          <p14:tracePt t="193115" x="1909763" y="3028950"/>
          <p14:tracePt t="193133" x="2128838" y="3052763"/>
          <p14:tracePt t="193163" x="2276475" y="3076575"/>
          <p14:tracePt t="193167" x="2400300" y="3081338"/>
          <p14:tracePt t="193173" x="2466975" y="3090863"/>
          <p14:tracePt t="193179" x="2533650" y="3095625"/>
          <p14:tracePt t="193191" x="2600325" y="3095625"/>
          <p14:tracePt t="193196" x="2652713" y="3105150"/>
          <p14:tracePt t="193206" x="2709863" y="3109913"/>
          <p14:tracePt t="193209" x="2767013" y="3109913"/>
          <p14:tracePt t="193236" x="2905125" y="3124200"/>
          <p14:tracePt t="193239" x="2943225" y="3133725"/>
          <p14:tracePt t="193284" x="3205163" y="3143250"/>
          <p14:tracePt t="193293" x="3257550" y="3152775"/>
          <p14:tracePt t="193341" x="3500438" y="3157538"/>
          <p14:tracePt t="193347" x="3538538" y="3157538"/>
          <p14:tracePt t="193367" x="3638550" y="3167063"/>
          <p14:tracePt t="193413" x="3819525" y="3176588"/>
          <p14:tracePt t="193424" x="3838575" y="3176588"/>
          <p14:tracePt t="193428" x="3876675" y="3176588"/>
          <p14:tracePt t="193477" x="4010025" y="3176588"/>
          <p14:tracePt t="193483" x="4048125" y="3176588"/>
          <p14:tracePt t="193488" x="4071938" y="3176588"/>
          <p14:tracePt t="193514" x="4157663" y="3176588"/>
          <p14:tracePt t="193548" x="4295775" y="3176588"/>
          <p14:tracePt t="193555" x="4314825" y="3176588"/>
          <p14:tracePt t="193579" x="4371975" y="3176588"/>
          <p14:tracePt t="193601" x="4424363" y="3176588"/>
          <p14:tracePt t="193625" x="4471988" y="3176588"/>
          <p14:tracePt t="193630" x="4481513" y="3176588"/>
          <p14:tracePt t="193660" x="4486275" y="3171825"/>
          <p14:tracePt t="193698" x="4495800" y="3167063"/>
          <p14:tracePt t="193725" x="4510088" y="3167063"/>
          <p14:tracePt t="193749" x="4552950" y="3167063"/>
          <p14:tracePt t="193821" x="4581525" y="3162300"/>
          <p14:tracePt t="193845" x="4633913" y="3157538"/>
          <p14:tracePt t="193890" x="4724400" y="3133725"/>
          <p14:tracePt t="193895" x="4738688" y="3128963"/>
          <p14:tracePt t="193898" x="4748213" y="3124200"/>
          <p14:tracePt t="193907" x="4757738" y="3124200"/>
          <p14:tracePt t="193928" x="4781550" y="3114675"/>
          <p14:tracePt t="193939" x="4786313" y="3109913"/>
          <p14:tracePt t="193947" x="4795838" y="3105150"/>
          <p14:tracePt t="193957" x="4805363" y="3105150"/>
          <p14:tracePt t="193976" x="4824413" y="3095625"/>
          <p14:tracePt t="194005" x="4867275" y="3081338"/>
          <p14:tracePt t="194010" x="4872038" y="3076575"/>
          <p14:tracePt t="194021" x="4881563" y="3076575"/>
          <p14:tracePt t="194025" x="4886325" y="3071813"/>
          <p14:tracePt t="194049" x="4919663" y="3067050"/>
          <p14:tracePt t="194076" x="4948238" y="3057525"/>
          <p14:tracePt t="194079" x="4962525" y="3052763"/>
          <p14:tracePt t="194099" x="4981575" y="3048000"/>
          <p14:tracePt t="194102" x="5005388" y="3043238"/>
          <p14:tracePt t="194128" x="5043488" y="3033713"/>
          <p14:tracePt t="194132" x="5062538" y="3028950"/>
          <p14:tracePt t="194141" x="5091113" y="3019425"/>
          <p14:tracePt t="194162" x="5133975" y="3009900"/>
          <p14:tracePt t="194168" x="5162550" y="3005138"/>
          <p14:tracePt t="194173" x="5186363" y="2995613"/>
          <p14:tracePt t="194179" x="5229225" y="2986088"/>
          <p14:tracePt t="194191" x="5291138" y="2971800"/>
          <p14:tracePt t="194223" x="5353050" y="2967038"/>
          <p14:tracePt t="194232" x="5357813" y="2962275"/>
          <p14:tracePt t="194257" x="5362575" y="2962275"/>
          <p14:tracePt t="194299" x="5381625" y="2962275"/>
          <p14:tracePt t="194321" x="5453063" y="2962275"/>
          <p14:tracePt t="194361" x="5543550" y="2962275"/>
          <p14:tracePt t="194365" x="5562600" y="2962275"/>
          <p14:tracePt t="194393" x="5572125" y="2962275"/>
          <p14:tracePt t="194414" x="5576888" y="2962275"/>
          <p14:tracePt t="194440" x="5586413" y="2962275"/>
          <p14:tracePt t="194460" x="5614988" y="2962275"/>
          <p14:tracePt t="194488" x="5648325" y="2962275"/>
          <p14:tracePt t="194492" x="5657850" y="2967038"/>
          <p14:tracePt t="194501" x="5672138" y="2971800"/>
          <p14:tracePt t="194518" x="5710238" y="2976563"/>
          <p14:tracePt t="194562" x="5786438" y="2986088"/>
          <p14:tracePt t="194631" x="5791200" y="2986088"/>
          <p14:tracePt t="194663" x="5810250" y="2986088"/>
          <p14:tracePt t="194669" x="5815013" y="2986088"/>
          <p14:tracePt t="194691" x="5824538" y="2990850"/>
          <p14:tracePt t="194707" x="5838825" y="2990850"/>
          <p14:tracePt t="194709" x="5853113" y="2990850"/>
          <p14:tracePt t="194727" x="5876925" y="2990850"/>
          <p14:tracePt t="194767" x="5957888" y="2990850"/>
          <p14:tracePt t="194770" x="5972175" y="2990850"/>
          <p14:tracePt t="194805" x="5986463" y="2990850"/>
          <p14:tracePt t="194863" x="6010275" y="2990850"/>
          <p14:tracePt t="194883" x="6048375" y="2990850"/>
          <p14:tracePt t="194910" x="6091238" y="2990850"/>
          <p14:tracePt t="194938" x="6119813" y="2990850"/>
          <p14:tracePt t="194975" x="6157913" y="2990850"/>
          <p14:tracePt t="195002" x="6181725" y="2990850"/>
          <p14:tracePt t="195009" x="6191250" y="2990850"/>
          <p14:tracePt t="195053" x="6343650" y="3005138"/>
          <p14:tracePt t="195079" x="6429375" y="3009900"/>
          <p14:tracePt t="195121" x="6491288" y="3014663"/>
          <p14:tracePt t="195125" x="6505575" y="3014663"/>
          <p14:tracePt t="195128" x="6534150" y="3014663"/>
          <p14:tracePt t="195191" x="6791325" y="3019425"/>
          <p14:tracePt t="195197" x="6810375" y="3019425"/>
          <p14:tracePt t="195210" x="6819900" y="3019425"/>
          <p14:tracePt t="195227" x="6886575" y="3019425"/>
          <p14:tracePt t="195269" x="6981825" y="3024188"/>
          <p14:tracePt t="195272" x="6991350" y="3024188"/>
          <p14:tracePt t="195291" x="7005638" y="3024188"/>
          <p14:tracePt t="195302" x="7010400" y="3024188"/>
          <p14:tracePt t="195320" x="7034213" y="3024188"/>
          <p14:tracePt t="195364" x="7181850" y="3028950"/>
          <p14:tracePt t="195368" x="7215188" y="3028950"/>
          <p14:tracePt t="195393" x="7272338" y="3038475"/>
          <p14:tracePt t="195415" x="7296150" y="3038475"/>
          <p14:tracePt t="195491" x="7358063" y="3038475"/>
          <p14:tracePt t="195518" x="7443788" y="3038475"/>
          <p14:tracePt t="195535" x="7453313" y="3038475"/>
          <p14:tracePt t="195632" x="7515225" y="3038475"/>
          <p14:tracePt t="196008" x="7515225" y="3028950"/>
          <p14:tracePt t="196050" x="7515225" y="3019425"/>
          <p14:tracePt t="196111" x="7515225" y="3009900"/>
          <p14:tracePt t="196131" x="7510463" y="3000375"/>
          <p14:tracePt t="196175" x="7458075" y="2962275"/>
          <p14:tracePt t="196179" x="7453313" y="2957513"/>
          <p14:tracePt t="196187" x="7448550" y="2952750"/>
          <p14:tracePt t="196204" x="7434263" y="2943225"/>
          <p14:tracePt t="196220" x="7419975" y="2933700"/>
          <p14:tracePt t="196239" x="7400925" y="2924175"/>
          <p14:tracePt t="196282" x="7362825" y="2914650"/>
          <p14:tracePt t="196285" x="7358063" y="2914650"/>
          <p14:tracePt t="196308" x="7343775" y="2914650"/>
          <p14:tracePt t="196314" x="7334250" y="2914650"/>
          <p14:tracePt t="196322" x="7324725" y="2909888"/>
          <p14:tracePt t="196330" x="7315200" y="2905125"/>
          <p14:tracePt t="196351" x="7258050" y="2890838"/>
          <p14:tracePt t="196362" x="7224713" y="2886075"/>
          <p14:tracePt t="196369" x="7196138" y="2881313"/>
          <p14:tracePt t="196391" x="7129463" y="2876550"/>
          <p14:tracePt t="196432" x="7072313" y="2862263"/>
          <p14:tracePt t="196439" x="7062788" y="2862263"/>
          <p14:tracePt t="196444" x="7053263" y="2857500"/>
          <p14:tracePt t="196452" x="7048500" y="2857500"/>
          <p14:tracePt t="196473" x="6977063" y="2852738"/>
          <p14:tracePt t="196478" x="6953250" y="2847975"/>
          <p14:tracePt t="196518" x="6786563" y="2828925"/>
          <p14:tracePt t="196537" x="6734175" y="2814638"/>
          <p14:tracePt t="196563" x="6677025" y="2805113"/>
          <p14:tracePt t="196584" x="6619875" y="2800350"/>
          <p14:tracePt t="196624" x="6510338" y="2790825"/>
          <p14:tracePt t="196629" x="6481763" y="2790825"/>
          <p14:tracePt t="196646" x="6400800" y="2790825"/>
          <p14:tracePt t="196687" x="6215063" y="2790825"/>
          <p14:tracePt t="196692" x="6200775" y="2786063"/>
          <p14:tracePt t="196712" x="6115050" y="2786063"/>
          <p14:tracePt t="196752" x="5957888" y="2786063"/>
          <p14:tracePt t="196772" x="5819775" y="2786063"/>
          <p14:tracePt t="196811" x="5591175" y="2776538"/>
          <p14:tracePt t="196833" x="5462588" y="2776538"/>
          <p14:tracePt t="196875" x="5329238" y="2776538"/>
          <p14:tracePt t="196900" x="5200650" y="2776538"/>
          <p14:tracePt t="196927" x="5029200" y="2776538"/>
          <p14:tracePt t="196948" x="4914900" y="2771775"/>
          <p14:tracePt t="196990" x="4629150" y="2771775"/>
          <p14:tracePt t="197000" x="4562475" y="2771775"/>
          <p14:tracePt t="197005" x="4495800" y="2771775"/>
          <p14:tracePt t="197046" x="4248150" y="2771775"/>
          <p14:tracePt t="197049" x="4162425" y="2771775"/>
          <p14:tracePt t="197096" x="3886200" y="2771775"/>
          <p14:tracePt t="197126" x="3724275" y="2762250"/>
          <p14:tracePt t="197146" x="3609975" y="2752725"/>
          <p14:tracePt t="197177" x="3424238" y="2752725"/>
          <p14:tracePt t="197194" x="3395663" y="2752725"/>
          <p14:tracePt t="197224" x="3267075" y="2752725"/>
          <p14:tracePt t="197242" x="3190875" y="2747963"/>
          <p14:tracePt t="197271" x="3071813" y="2743200"/>
          <p14:tracePt t="197299" x="2971800" y="2743200"/>
          <p14:tracePt t="197321" x="2924175" y="2743200"/>
          <p14:tracePt t="197365" x="2805113" y="2743200"/>
          <p14:tracePt t="197388" x="2757488" y="2743200"/>
          <p14:tracePt t="197417" x="2643188" y="2743200"/>
          <p14:tracePt t="197441" x="2628900" y="2743200"/>
          <p14:tracePt t="197466" x="2600325" y="2743200"/>
          <p14:tracePt t="197507" x="2262188" y="2733675"/>
          <p14:tracePt t="197530" x="2209800" y="2733675"/>
          <p14:tracePt t="197555" x="2200275" y="2733675"/>
          <p14:tracePt t="197581" x="2195513" y="2733675"/>
          <p14:tracePt t="197609" x="2176463" y="2733675"/>
          <p14:tracePt t="197614" x="2162175" y="2733675"/>
          <p14:tracePt t="197632" x="2138363" y="2733675"/>
          <p14:tracePt t="197634" x="2128838" y="2733675"/>
          <p14:tracePt t="197645" x="2114550" y="2733675"/>
          <p14:tracePt t="197665" x="2062163" y="2733675"/>
          <p14:tracePt t="197710" x="1985963" y="2743200"/>
          <p14:tracePt t="197734" x="1966913" y="2747963"/>
          <p14:tracePt t="197758" x="1947863" y="2757488"/>
          <p14:tracePt t="197785" x="1876425" y="2776538"/>
          <p14:tracePt t="197794" x="1857375" y="2776538"/>
          <p14:tracePt t="197818" x="1809750" y="2781300"/>
          <p14:tracePt t="197843" x="1776413" y="2790825"/>
          <p14:tracePt t="197849" x="1762125" y="2795588"/>
          <p14:tracePt t="197863" x="1747838" y="2800350"/>
          <p14:tracePt t="197868" x="1719263" y="2805113"/>
          <p14:tracePt t="197896" x="1619250" y="2814638"/>
          <p14:tracePt t="197927" x="1519238" y="2814638"/>
          <p14:tracePt t="197938" x="1509713" y="2819400"/>
          <p14:tracePt t="197959" x="1485900" y="2819400"/>
          <p14:tracePt t="198000" x="1471613" y="2819400"/>
          <p14:tracePt t="198023" x="1423988" y="2824163"/>
          <p14:tracePt t="198032" x="1414463" y="2824163"/>
          <p14:tracePt t="198054" x="1381125" y="2833688"/>
          <p14:tracePt t="198061" x="1371600" y="2838450"/>
          <p14:tracePt t="198069" x="1362075" y="2838450"/>
          <p14:tracePt t="198121" x="1314450" y="2867025"/>
          <p14:tracePt t="198142" x="1285875" y="2876550"/>
          <p14:tracePt t="198181" x="1219200" y="2914650"/>
          <p14:tracePt t="198211" x="1166813" y="2967038"/>
          <p14:tracePt t="198243" x="1143000" y="2990850"/>
          <p14:tracePt t="198283" x="1095375" y="3038475"/>
          <p14:tracePt t="198335" x="1085850" y="3057525"/>
          <p14:tracePt t="198359" x="1085850" y="3081338"/>
          <p14:tracePt t="198383" x="1085850" y="3090863"/>
          <p14:tracePt t="198424" x="1090613" y="3100388"/>
          <p14:tracePt t="198446" x="1095375" y="3100388"/>
          <p14:tracePt t="198487" x="1190625" y="3105150"/>
          <p14:tracePt t="198491" x="1219200" y="3105150"/>
          <p14:tracePt t="198531" x="1390650" y="3109913"/>
          <p14:tracePt t="198535" x="1404938" y="3109913"/>
          <p14:tracePt t="198553" x="1409700" y="3109913"/>
          <p14:tracePt t="198613" x="1452563" y="3109913"/>
          <p14:tracePt t="198633" x="1557338" y="3119438"/>
          <p14:tracePt t="198679" x="1843088" y="3152775"/>
          <p14:tracePt t="198706" x="1924050" y="3152775"/>
          <p14:tracePt t="198730" x="1943100" y="3157538"/>
          <p14:tracePt t="198799" x="2171700" y="3157538"/>
          <p14:tracePt t="198803" x="2200275" y="3157538"/>
          <p14:tracePt t="198831" x="2309813" y="3157538"/>
          <p14:tracePt t="198858" x="2509838" y="3157538"/>
          <p14:tracePt t="198877" x="2595563" y="3157538"/>
          <p14:tracePt t="198879" x="2662238" y="3157538"/>
          <p14:tracePt t="198899" x="2757488" y="3157538"/>
          <p14:tracePt t="198901" x="2824163" y="3157538"/>
          <p14:tracePt t="198924" x="2919413" y="3157538"/>
          <p14:tracePt t="198946" x="2952750" y="3157538"/>
          <p14:tracePt t="198968" x="2981325" y="3157538"/>
          <p14:tracePt t="199008" x="3133725" y="3157538"/>
          <p14:tracePt t="199015" x="3171825" y="3157538"/>
          <p14:tracePt t="199023" x="3181350" y="3157538"/>
          <p14:tracePt t="199031" x="3219450" y="3157538"/>
          <p14:tracePt t="199050" x="3257550" y="3157538"/>
          <p14:tracePt t="199055" x="3262313" y="3157538"/>
          <p14:tracePt t="199081" x="3338513" y="3157538"/>
          <p14:tracePt t="199085" x="3376613" y="3152775"/>
          <p14:tracePt t="199109" x="3600450" y="3152775"/>
          <p14:tracePt t="199114" x="3657600" y="3152775"/>
          <p14:tracePt t="199142" x="3924300" y="3152775"/>
          <p14:tracePt t="199150" x="3971925" y="3152775"/>
          <p14:tracePt t="199170" x="4057650" y="3152775"/>
          <p14:tracePt t="199175" x="4086225" y="3152775"/>
          <p14:tracePt t="199178" x="4119563" y="3152775"/>
          <p14:tracePt t="199209" x="4257675" y="3143250"/>
          <p14:tracePt t="199241" x="4419600" y="3138488"/>
          <p14:tracePt t="199258" x="4491038" y="3138488"/>
          <p14:tracePt t="199261" x="4519613" y="3138488"/>
          <p14:tracePt t="199270" x="4548188" y="3138488"/>
          <p14:tracePt t="199286" x="4600575" y="3138488"/>
          <p14:tracePt t="199329" x="4729163" y="3133725"/>
          <p14:tracePt t="199348" x="4743450" y="3133725"/>
          <p14:tracePt t="199375" x="4748213" y="3133725"/>
          <p14:tracePt t="199963" x="4333875" y="3090863"/>
          <p14:tracePt t="199980" x="4271963" y="3090863"/>
          <p14:tracePt t="200002" x="4210050" y="3090863"/>
          <p14:tracePt t="200022" x="4181475" y="3090863"/>
          <p14:tracePt t="200062" x="4176713" y="3090863"/>
          <p14:tracePt t="200081" x="4157663" y="3090863"/>
          <p14:tracePt t="200124" x="4148138" y="3090863"/>
          <p14:tracePt t="200128" x="4138613" y="3090863"/>
          <p14:tracePt t="200148" x="4129088" y="3090863"/>
          <p14:tracePt t="200193" x="4114800" y="3090863"/>
          <p14:tracePt t="200367" x="4119563" y="3086100"/>
          <p14:tracePt t="200426" x="4148138" y="3086100"/>
          <p14:tracePt t="200445" x="4186238" y="3086100"/>
          <p14:tracePt t="200474" x="4238625" y="3086100"/>
          <p14:tracePt t="200505" x="4362450" y="3086100"/>
          <p14:tracePt t="200510" x="4386263" y="3086100"/>
          <p14:tracePt t="200533" x="4433888" y="3086100"/>
          <p14:tracePt t="200572" x="4643438" y="3086100"/>
          <p14:tracePt t="200576" x="4657725" y="3086100"/>
          <p14:tracePt t="200599" x="4743450" y="3086100"/>
          <p14:tracePt t="200612" x="4810125" y="3086100"/>
          <p14:tracePt t="200633" x="4857750" y="3086100"/>
          <p14:tracePt t="200679" x="4910138" y="3086100"/>
          <p14:tracePt t="200705" x="5010150" y="3086100"/>
          <p14:tracePt t="200709" x="5038725" y="3086100"/>
          <p14:tracePt t="200718" x="5076825" y="3086100"/>
          <p14:tracePt t="200738" x="5114925" y="3086100"/>
          <p14:tracePt t="200766" x="5181600" y="3086100"/>
          <p14:tracePt t="200769" x="5195888" y="3086100"/>
          <p14:tracePt t="200798" x="5238750" y="3086100"/>
          <p14:tracePt t="200802" x="5253038" y="3086100"/>
          <p14:tracePt t="200830" x="5324475" y="3086100"/>
          <p14:tracePt t="200842" x="5338763" y="3086100"/>
          <p14:tracePt t="200848" x="5362575" y="3086100"/>
          <p14:tracePt t="200851" x="5376863" y="3086100"/>
          <p14:tracePt t="200859" x="5391150" y="3086100"/>
          <p14:tracePt t="200882" x="5419725" y="3086100"/>
          <p14:tracePt t="200913" x="5467350" y="3086100"/>
          <p14:tracePt t="200925" x="5491163" y="3086100"/>
          <p14:tracePt t="200930" x="5519738" y="3086100"/>
          <p14:tracePt t="200952" x="5624513" y="3086100"/>
          <p14:tracePt t="200956" x="5662613" y="3086100"/>
          <p14:tracePt t="200981" x="5729288" y="3086100"/>
          <p14:tracePt t="200987" x="5748338" y="3086100"/>
          <p14:tracePt t="201008" x="5772150" y="3086100"/>
          <p14:tracePt t="201016" x="5776913" y="3086100"/>
          <p14:tracePt t="201036" x="5786438" y="3086100"/>
          <p14:tracePt t="201042" x="5829300" y="3086100"/>
          <p14:tracePt t="201052" x="5872163" y="3086100"/>
          <p14:tracePt t="201055" x="5895975" y="3086100"/>
          <p14:tracePt t="201079" x="5995988" y="3090863"/>
          <p14:tracePt t="201114" x="6143625" y="3090863"/>
          <p14:tracePt t="201149" x="6253163" y="3100388"/>
          <p14:tracePt t="201172" x="6343650" y="3100388"/>
          <p14:tracePt t="201176" x="6362700" y="3100388"/>
          <p14:tracePt t="201197" x="6429375" y="3100388"/>
          <p14:tracePt t="201225" x="6486525" y="3105150"/>
          <p14:tracePt t="201229" x="6500813" y="3105150"/>
          <p14:tracePt t="201253" x="6577013" y="3114675"/>
          <p14:tracePt t="201281" x="6691313" y="3114675"/>
          <p14:tracePt t="201299" x="6734175" y="3114675"/>
          <p14:tracePt t="201304" x="6757988" y="3114675"/>
          <p14:tracePt t="201316" x="6772275" y="3114675"/>
          <p14:tracePt t="201333" x="6810375" y="3114675"/>
          <p14:tracePt t="201369" x="6891338" y="3114675"/>
          <p14:tracePt t="201391" x="6948488" y="3114675"/>
          <p14:tracePt t="201425" x="6996113" y="3114675"/>
          <p14:tracePt t="201445" x="7043738" y="3114675"/>
          <p14:tracePt t="201486" x="7077075" y="3114675"/>
          <p14:tracePt t="201491" x="7086600" y="3114675"/>
          <p14:tracePt t="201498" x="7096125" y="3114675"/>
          <p14:tracePt t="201517" x="7105650" y="3114675"/>
          <p14:tracePt t="201519" x="7110413" y="3114675"/>
          <p14:tracePt t="201562" x="7119938" y="3114675"/>
          <p14:tracePt t="201581" x="7134225" y="3114675"/>
          <p14:tracePt t="201620" x="7253288" y="3128963"/>
          <p14:tracePt t="201624" x="7281863" y="3128963"/>
          <p14:tracePt t="201646" x="7362825" y="3128963"/>
          <p14:tracePt t="201688" x="7405688" y="3128963"/>
          <p14:tracePt t="201759" x="7419975" y="3128963"/>
          <p14:tracePt t="201782" x="7429500" y="3128963"/>
          <p14:tracePt t="202111" x="7400925" y="3152775"/>
          <p14:tracePt t="202174" x="7053263" y="3348038"/>
          <p14:tracePt t="202195" x="6900863" y="3405188"/>
          <p14:tracePt t="202225" x="6748463" y="3452813"/>
          <p14:tracePt t="202244" x="6686550" y="3462338"/>
          <p14:tracePt t="202268" x="6610350" y="3471863"/>
          <p14:tracePt t="202270" x="6591300" y="3471863"/>
          <p14:tracePt t="202295" x="6500813" y="3476625"/>
          <p14:tracePt t="202320" x="6386513" y="3476625"/>
          <p14:tracePt t="202326" x="6329363" y="3476625"/>
          <p14:tracePt t="202332" x="6272213" y="3476625"/>
          <p14:tracePt t="202349" x="6176963" y="3481388"/>
          <p14:tracePt t="202397" x="5929313" y="3514725"/>
          <p14:tracePt t="202420" x="5881688" y="3519488"/>
          <p14:tracePt t="202458" x="5772150" y="3548063"/>
          <p14:tracePt t="202476" x="5734050" y="3557588"/>
          <p14:tracePt t="202498" x="5662613" y="3576638"/>
          <p14:tracePt t="202518" x="5557838" y="3600450"/>
          <p14:tracePt t="202554" x="5429250" y="3643313"/>
          <p14:tracePt t="202578" x="5348288" y="3676650"/>
          <p14:tracePt t="202599" x="5295900" y="3695700"/>
          <p14:tracePt t="202616" x="5272088" y="3705225"/>
          <p14:tracePt t="202658" x="5219700" y="3729038"/>
          <p14:tracePt t="202680" x="5195888" y="3738563"/>
          <p14:tracePt t="202690" x="5186363" y="3743325"/>
          <p14:tracePt t="202709" x="5172075" y="3752850"/>
          <p14:tracePt t="202712" x="5162550" y="3757613"/>
          <p14:tracePt t="202755" x="5119688" y="3786188"/>
          <p14:tracePt t="202800" x="5081588" y="3819525"/>
          <p14:tracePt t="203076" x="5076825" y="3824288"/>
          <p14:tracePt t="203204" x="5076825" y="3829050"/>
          <p14:tracePt t="203286" x="5076825" y="3833813"/>
          <p14:tracePt t="203335" x="5076825" y="3852863"/>
          <p14:tracePt t="203387" x="5076825" y="3857625"/>
          <p14:tracePt t="203407" x="5076825" y="3862388"/>
          <p14:tracePt t="203446" x="5076825" y="3871913"/>
          <p14:tracePt t="203598" x="5105400" y="3886200"/>
          <p14:tracePt t="203617" x="5129213" y="3886200"/>
          <p14:tracePt t="203626" x="5172075" y="3886200"/>
          <p14:tracePt t="203645" x="5205413" y="3881438"/>
          <p14:tracePt t="203689" x="5286375" y="3867150"/>
          <p14:tracePt t="203693" x="5300663" y="3867150"/>
          <p14:tracePt t="203720" x="5357813" y="3862388"/>
          <p14:tracePt t="203723" x="5386388" y="3857625"/>
          <p14:tracePt t="203748" x="5453063" y="3852863"/>
          <p14:tracePt t="203756" x="5462588" y="3848100"/>
          <p14:tracePt t="203796" x="5510213" y="3833813"/>
          <p14:tracePt t="203799" x="5514975" y="3833813"/>
          <p14:tracePt t="203819" x="5524500" y="3829050"/>
          <p14:tracePt t="203835" x="5529263" y="3829050"/>
          <p14:tracePt t="203859" x="5534025" y="3829050"/>
          <p14:tracePt t="204035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9E19921-BB39-4145-8A57-B16D2163FF5C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728808-6867-449E-AE86-B7E2E14EA8F1}" type="slidenum">
              <a:rPr lang="en-US" altLang="zh-CN"/>
              <a:pPr>
                <a:defRPr/>
              </a:pPr>
              <a:t>5</a:t>
            </a:fld>
            <a:endParaRPr lang="en-US" altLang="zh-CN"/>
          </a:p>
        </p:txBody>
      </p:sp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有序数组</a:t>
            </a:r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11725"/>
          </a:xfrm>
        </p:spPr>
        <p:txBody>
          <a:bodyPr/>
          <a:lstStyle/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bool </a:t>
            </a:r>
            <a:r>
              <a:rPr lang="en-US" altLang="zh-CN" sz="2400" dirty="0" err="1" smtClean="0"/>
              <a:t>is_sorted</a:t>
            </a:r>
            <a:r>
              <a:rPr lang="en-US" altLang="zh-CN" sz="2400" dirty="0" smtClean="0"/>
              <a:t>(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[ ] A, 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 lower, 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 upper)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</a:t>
            </a:r>
            <a:r>
              <a:rPr lang="en-US" altLang="zh-CN" sz="2400" dirty="0" smtClean="0">
                <a:solidFill>
                  <a:srgbClr val="FF0000"/>
                </a:solidFill>
              </a:rPr>
              <a:t>//@requires 0 &lt;= lower &amp;&amp; lower &lt;= upper &amp;&amp; upper &lt;= \length(A);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{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for (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 = lower; 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 &lt; upper-1; 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++)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  </a:t>
            </a:r>
            <a:r>
              <a:rPr lang="en-US" altLang="zh-CN" sz="2400" dirty="0" smtClean="0">
                <a:solidFill>
                  <a:srgbClr val="FF0000"/>
                </a:solidFill>
              </a:rPr>
              <a:t>//@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loop_invariant</a:t>
            </a:r>
            <a:r>
              <a:rPr lang="en-US" altLang="zh-CN" sz="2400" dirty="0" smtClean="0">
                <a:solidFill>
                  <a:srgbClr val="FF0000"/>
                </a:solidFill>
              </a:rPr>
              <a:t> lower &lt;= 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i</a:t>
            </a:r>
            <a:r>
              <a:rPr lang="en-US" altLang="zh-CN" sz="2400" dirty="0" smtClean="0">
                <a:solidFill>
                  <a:srgbClr val="FF0000"/>
                </a:solidFill>
              </a:rPr>
              <a:t>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  if (!(A[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] &lt;= A[i+1])) return false;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return true;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}</a:t>
            </a:r>
          </a:p>
        </p:txBody>
      </p:sp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574"/>
    </mc:Choice>
    <mc:Fallback>
      <p:transition spd="slow" advTm="277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810" x="4314825" y="3543300"/>
          <p14:tracePt t="14314" x="4295775" y="3514725"/>
          <p14:tracePt t="14362" x="4214813" y="3419475"/>
          <p14:tracePt t="14369" x="4195763" y="3405188"/>
          <p14:tracePt t="14378" x="4152900" y="3376613"/>
          <p14:tracePt t="14393" x="4076700" y="3333750"/>
          <p14:tracePt t="14425" x="3929063" y="3267075"/>
          <p14:tracePt t="14427" x="3895725" y="3252788"/>
          <p14:tracePt t="14435" x="3848100" y="3238500"/>
          <p14:tracePt t="14449" x="3781425" y="3214688"/>
          <p14:tracePt t="14456" x="3738563" y="3200400"/>
          <p14:tracePt t="14465" x="3709988" y="3186113"/>
          <p14:tracePt t="14483" x="3657600" y="3171825"/>
          <p14:tracePt t="14519" x="3419475" y="3090863"/>
          <p14:tracePt t="14525" x="3386138" y="3081338"/>
          <p14:tracePt t="14532" x="3357563" y="3067050"/>
          <p14:tracePt t="14545" x="3314700" y="3052763"/>
          <p14:tracePt t="14547" x="3290888" y="3038475"/>
          <p14:tracePt t="14579" x="3086100" y="2962275"/>
          <p14:tracePt t="14586" x="3019425" y="2928938"/>
          <p14:tracePt t="14605" x="2924175" y="2886075"/>
          <p14:tracePt t="14642" x="2686050" y="2757488"/>
          <p14:tracePt t="14645" x="2624138" y="2719388"/>
          <p14:tracePt t="14683" x="2447925" y="2605088"/>
          <p14:tracePt t="14691" x="2414588" y="2586038"/>
          <p14:tracePt t="14699" x="2371725" y="2562225"/>
          <p14:tracePt t="14706" x="2362200" y="2557463"/>
          <p14:tracePt t="14722" x="2338388" y="2538413"/>
          <p14:tracePt t="14762" x="2309813" y="2519363"/>
          <p14:tracePt t="14816" x="2305050" y="2519363"/>
          <p14:tracePt t="14862" x="2257425" y="2490788"/>
          <p14:tracePt t="14909" x="2243138" y="2481263"/>
          <p14:tracePt t="14938" x="2233613" y="2476500"/>
          <p14:tracePt t="15059" x="2228850" y="2476500"/>
          <p14:tracePt t="15624" x="2205038" y="2466975"/>
          <p14:tracePt t="15640" x="2190750" y="2462213"/>
          <p14:tracePt t="15643" x="2185988" y="2457450"/>
          <p14:tracePt t="15685" x="2171700" y="2447925"/>
          <p14:tracePt t="15749" x="2143125" y="2433638"/>
          <p14:tracePt t="15768" x="2124075" y="2424113"/>
          <p14:tracePt t="15774" x="2114550" y="2419350"/>
          <p14:tracePt t="15780" x="2100263" y="2414588"/>
          <p14:tracePt t="15786" x="2090738" y="2414588"/>
          <p14:tracePt t="15795" x="2081213" y="2409825"/>
          <p14:tracePt t="15812" x="2062163" y="2400300"/>
          <p14:tracePt t="15917" x="2047875" y="2400300"/>
          <p14:tracePt t="15967" x="2024063" y="2390775"/>
          <p14:tracePt t="15985" x="2009775" y="2390775"/>
          <p14:tracePt t="15989" x="1990725" y="2390775"/>
          <p14:tracePt t="15998" x="1971675" y="2386013"/>
          <p14:tracePt t="16017" x="1885950" y="2381250"/>
          <p14:tracePt t="16026" x="1866900" y="2381250"/>
          <p14:tracePt t="16032" x="1843088" y="2381250"/>
          <p14:tracePt t="16049" x="1800225" y="2381250"/>
          <p14:tracePt t="16054" x="1766888" y="2381250"/>
          <p14:tracePt t="16065" x="1747838" y="2381250"/>
          <p14:tracePt t="16078" x="1714500" y="2381250"/>
          <p14:tracePt t="16112" x="1671638" y="2381250"/>
          <p14:tracePt t="16167" x="1662113" y="2424113"/>
          <p14:tracePt t="16564" x="1662113" y="2405063"/>
          <p14:tracePt t="16582" x="1666875" y="2386013"/>
          <p14:tracePt t="16592" x="1666875" y="2376488"/>
          <p14:tracePt t="16597" x="1662113" y="2362200"/>
          <p14:tracePt t="16607" x="1657350" y="2352675"/>
          <p14:tracePt t="16637" x="1652588" y="2343150"/>
          <p14:tracePt t="16729" x="1657350" y="2333625"/>
          <p14:tracePt t="16747" x="1657350" y="2328863"/>
          <p14:tracePt t="16778" x="1657350" y="2324100"/>
          <p14:tracePt t="16813" x="1666875" y="2314575"/>
          <p14:tracePt t="16834" x="1671638" y="2300288"/>
          <p14:tracePt t="16842" x="1671638" y="2295525"/>
          <p14:tracePt t="16859" x="1676400" y="2286000"/>
          <p14:tracePt t="16869" x="1676400" y="2276475"/>
          <p14:tracePt t="16874" x="1681163" y="2271713"/>
          <p14:tracePt t="16881" x="1685925" y="2262188"/>
          <p14:tracePt t="16889" x="1685925" y="2257425"/>
          <p14:tracePt t="16935" x="1695450" y="2219325"/>
          <p14:tracePt t="16969" x="1704975" y="2195513"/>
          <p14:tracePt t="16999" x="1714500" y="2181225"/>
          <p14:tracePt t="25745" x="1714500" y="2176463"/>
          <p14:tracePt t="25778" x="1738313" y="2095500"/>
          <p14:tracePt t="25783" x="1743075" y="2085975"/>
          <p14:tracePt t="25800" x="1747838" y="2076450"/>
          <p14:tracePt t="25811" x="1747838" y="2066925"/>
          <p14:tracePt t="25814" x="1752600" y="2066925"/>
          <p14:tracePt t="25820" x="1752600" y="2062163"/>
          <p14:tracePt t="25854" x="1757363" y="2033588"/>
          <p14:tracePt t="25872" x="1766888" y="2014538"/>
          <p14:tracePt t="25905" x="1790700" y="1966913"/>
          <p14:tracePt t="25913" x="1795463" y="1957388"/>
          <p14:tracePt t="25934" x="1804988" y="1928813"/>
          <p14:tracePt t="25955" x="1814513" y="1914525"/>
          <p14:tracePt t="25960" x="1814513" y="1909763"/>
          <p14:tracePt t="25964" x="1819275" y="1900238"/>
          <p14:tracePt t="25973" x="1819275" y="1895475"/>
          <p14:tracePt t="25980" x="1824038" y="1890713"/>
          <p14:tracePt t="25994" x="1824038" y="1885950"/>
          <p14:tracePt t="25999" x="1824038" y="1881188"/>
          <p14:tracePt t="26003" x="1828800" y="1876425"/>
          <p14:tracePt t="26311" x="1824038" y="1871663"/>
          <p14:tracePt t="26326" x="1819275" y="1862138"/>
          <p14:tracePt t="26371" x="1804988" y="1852613"/>
          <p14:tracePt t="26387" x="1800225" y="1847850"/>
          <p14:tracePt t="26419" x="1795463" y="1838325"/>
          <p14:tracePt t="26438" x="1776413" y="1828800"/>
          <p14:tracePt t="26469" x="1738313" y="1804988"/>
          <p14:tracePt t="26498" x="1714500" y="1795463"/>
          <p14:tracePt t="26518" x="1685925" y="1785938"/>
          <p14:tracePt t="26560" x="1595438" y="1766888"/>
          <p14:tracePt t="26577" x="1576388" y="1762125"/>
          <p14:tracePt t="26582" x="1538288" y="1747838"/>
          <p14:tracePt t="26591" x="1524000" y="1743075"/>
          <p14:tracePt t="26596" x="1514475" y="1738313"/>
          <p14:tracePt t="26613" x="1495425" y="1733550"/>
          <p14:tracePt t="26688" x="1490663" y="1733550"/>
          <p14:tracePt t="26721" x="1485900" y="1733550"/>
          <p14:tracePt t="27690" x="1504950" y="1733550"/>
          <p14:tracePt t="27808" x="1533525" y="1738313"/>
          <p14:tracePt t="27857" x="1571625" y="1738313"/>
          <p14:tracePt t="27905" x="1585913" y="1743075"/>
          <p14:tracePt t="28060" x="1595438" y="1743075"/>
          <p14:tracePt t="28078" x="1595438" y="1747838"/>
          <p14:tracePt t="28112" x="1628775" y="1757363"/>
          <p14:tracePt t="28137" x="1647825" y="1762125"/>
          <p14:tracePt t="28155" x="1652588" y="1762125"/>
          <p14:tracePt t="28252" x="1695450" y="1766888"/>
          <p14:tracePt t="28267" x="1714500" y="1766888"/>
          <p14:tracePt t="28278" x="1719263" y="1771650"/>
          <p14:tracePt t="28292" x="1724025" y="1771650"/>
          <p14:tracePt t="28295" x="1728788" y="1771650"/>
          <p14:tracePt t="28408" x="1757363" y="1771650"/>
          <p14:tracePt t="28410" x="1762125" y="1771650"/>
          <p14:tracePt t="28453" x="1795463" y="1776413"/>
          <p14:tracePt t="28489" x="1809750" y="1781175"/>
          <p14:tracePt t="28591" x="1871663" y="1781175"/>
          <p14:tracePt t="28598" x="1890713" y="1781175"/>
          <p14:tracePt t="28608" x="1914525" y="1781175"/>
          <p14:tracePt t="28626" x="1947863" y="1781175"/>
          <p14:tracePt t="28633" x="1957388" y="1781175"/>
          <p14:tracePt t="28670" x="1962150" y="1781175"/>
          <p14:tracePt t="28686" x="1966913" y="1781175"/>
          <p14:tracePt t="28716" x="1985963" y="1781175"/>
          <p14:tracePt t="28744" x="2024063" y="1781175"/>
          <p14:tracePt t="28750" x="2033588" y="1781175"/>
          <p14:tracePt t="28767" x="2071688" y="1781175"/>
          <p14:tracePt t="28772" x="2085975" y="1781175"/>
          <p14:tracePt t="28795" x="2133600" y="1781175"/>
          <p14:tracePt t="28801" x="2152650" y="1781175"/>
          <p14:tracePt t="28807" x="2157413" y="1781175"/>
          <p14:tracePt t="28815" x="2166938" y="1781175"/>
          <p14:tracePt t="28829" x="2176463" y="1781175"/>
          <p14:tracePt t="28874" x="2181225" y="1781175"/>
          <p14:tracePt t="28924" x="2286000" y="1781175"/>
          <p14:tracePt t="28927" x="2305050" y="1781175"/>
          <p14:tracePt t="28935" x="2328863" y="1781175"/>
          <p14:tracePt t="28951" x="2362200" y="1781175"/>
          <p14:tracePt t="28956" x="2381250" y="1781175"/>
          <p14:tracePt t="29002" x="2447925" y="1781175"/>
          <p14:tracePt t="29017" x="2457450" y="1781175"/>
          <p14:tracePt t="29047" x="2486025" y="1781175"/>
          <p14:tracePt t="29060" x="2495550" y="1781175"/>
          <p14:tracePt t="29076" x="2533650" y="1781175"/>
          <p14:tracePt t="29099" x="2595563" y="1781175"/>
          <p14:tracePt t="29106" x="2619375" y="1781175"/>
          <p14:tracePt t="29117" x="2638425" y="1781175"/>
          <p14:tracePt t="29123" x="2657475" y="1781175"/>
          <p14:tracePt t="29128" x="2671763" y="1781175"/>
          <p14:tracePt t="29141" x="2681288" y="1781175"/>
          <p14:tracePt t="29147" x="2690813" y="1781175"/>
          <p14:tracePt t="29153" x="2700338" y="1781175"/>
          <p14:tracePt t="29190" x="2719388" y="1781175"/>
          <p14:tracePt t="29222" x="2767013" y="1781175"/>
          <p14:tracePt t="29248" x="2819400" y="1781175"/>
          <p14:tracePt t="29252" x="2833688" y="1781175"/>
          <p14:tracePt t="29271" x="2914650" y="1766888"/>
          <p14:tracePt t="29280" x="2938463" y="1766888"/>
          <p14:tracePt t="29297" x="2962275" y="1757363"/>
          <p14:tracePt t="29329" x="2971800" y="1757363"/>
          <p14:tracePt t="30061" x="2962275" y="1757363"/>
          <p14:tracePt t="30095" x="2909888" y="1757363"/>
          <p14:tracePt t="30102" x="2890838" y="1757363"/>
          <p14:tracePt t="30106" x="2881313" y="1757363"/>
          <p14:tracePt t="30111" x="2867025" y="1757363"/>
          <p14:tracePt t="30125" x="2828925" y="1757363"/>
          <p14:tracePt t="30142" x="2786063" y="1757363"/>
          <p14:tracePt t="30720" x="1809750" y="1757363"/>
          <p14:tracePt t="30747" x="1795463" y="1757363"/>
          <p14:tracePt t="30776" x="1785938" y="1757363"/>
          <p14:tracePt t="30829" x="1776413" y="1757363"/>
          <p14:tracePt t="30842" x="1771650" y="1757363"/>
          <p14:tracePt t="30871" x="1719263" y="1757363"/>
          <p14:tracePt t="30875" x="1704975" y="1757363"/>
          <p14:tracePt t="30889" x="1695450" y="1757363"/>
          <p14:tracePt t="30890" x="1681163" y="1757363"/>
          <p14:tracePt t="30907" x="1662113" y="1757363"/>
          <p14:tracePt t="32421" x="1685925" y="1757363"/>
          <p14:tracePt t="32467" x="1709738" y="1757363"/>
          <p14:tracePt t="32592" x="1728788" y="1757363"/>
          <p14:tracePt t="32626" x="1757363" y="1757363"/>
          <p14:tracePt t="32633" x="1762125" y="1757363"/>
          <p14:tracePt t="32685" x="1766888" y="1757363"/>
          <p14:tracePt t="32722" x="1776413" y="1757363"/>
          <p14:tracePt t="32762" x="1809750" y="1762125"/>
          <p14:tracePt t="32767" x="1838325" y="1762125"/>
          <p14:tracePt t="32808" x="1900238" y="1766888"/>
          <p14:tracePt t="32843" x="1938338" y="1776413"/>
          <p14:tracePt t="32891" x="2071688" y="1781175"/>
          <p14:tracePt t="32894" x="2090738" y="1781175"/>
          <p14:tracePt t="32901" x="2109788" y="1781175"/>
          <p14:tracePt t="32918" x="2152650" y="1781175"/>
          <p14:tracePt t="32924" x="2166938" y="1781175"/>
          <p14:tracePt t="32936" x="2185988" y="1781175"/>
          <p14:tracePt t="32967" x="2300288" y="1781175"/>
          <p14:tracePt t="32970" x="2324100" y="1781175"/>
          <p14:tracePt t="32986" x="2400300" y="1781175"/>
          <p14:tracePt t="32991" x="2428875" y="1781175"/>
          <p14:tracePt t="33001" x="2443163" y="1781175"/>
          <p14:tracePt t="33029" x="2509838" y="1781175"/>
          <p14:tracePt t="33056" x="2524125" y="1781175"/>
          <p14:tracePt t="33060" x="2533650" y="1781175"/>
          <p14:tracePt t="33076" x="2547938" y="1781175"/>
          <p14:tracePt t="33095" x="2566988" y="1781175"/>
          <p14:tracePt t="33098" x="2576513" y="1781175"/>
          <p14:tracePt t="33121" x="2614613" y="1781175"/>
          <p14:tracePt t="33126" x="2633663" y="1781175"/>
          <p14:tracePt t="33172" x="2776538" y="1781175"/>
          <p14:tracePt t="33184" x="2805113" y="1781175"/>
          <p14:tracePt t="33219" x="2952750" y="1781175"/>
          <p14:tracePt t="33237" x="3000375" y="1781175"/>
          <p14:tracePt t="33262" x="3067050" y="1781175"/>
          <p14:tracePt t="33266" x="3095625" y="1781175"/>
          <p14:tracePt t="33271" x="3114675" y="1781175"/>
          <p14:tracePt t="33276" x="3133725" y="1781175"/>
          <p14:tracePt t="33313" x="3219450" y="1771650"/>
          <p14:tracePt t="33355" x="3276600" y="1771650"/>
          <p14:tracePt t="33360" x="3295650" y="1771650"/>
          <p14:tracePt t="33373" x="3333750" y="1766888"/>
          <p14:tracePt t="33391" x="3381375" y="1766888"/>
          <p14:tracePt t="33405" x="3424238" y="1766888"/>
          <p14:tracePt t="33431" x="3490913" y="1757363"/>
          <p14:tracePt t="33436" x="3514725" y="1752600"/>
          <p14:tracePt t="33485" x="3595688" y="1743075"/>
          <p14:tracePt t="33489" x="3609975" y="1743075"/>
          <p14:tracePt t="33528" x="3671888" y="1738313"/>
          <p14:tracePt t="33533" x="3686175" y="1738313"/>
          <p14:tracePt t="33574" x="3724275" y="1733550"/>
          <p14:tracePt t="33611" x="3776663" y="1728788"/>
          <p14:tracePt t="33655" x="3871913" y="1728788"/>
          <p14:tracePt t="33657" x="3914775" y="1719263"/>
          <p14:tracePt t="33699" x="3962400" y="1714500"/>
          <p14:tracePt t="33730" x="3976688" y="1714500"/>
          <p14:tracePt t="33797" x="3990975" y="1714500"/>
          <p14:tracePt t="33811" x="4000500" y="1709738"/>
          <p14:tracePt t="33839" x="4014788" y="1704975"/>
          <p14:tracePt t="33889" x="4029075" y="1704975"/>
          <p14:tracePt t="34263" x="4024313" y="1704975"/>
          <p14:tracePt t="34290" x="4010025" y="1704975"/>
          <p14:tracePt t="34327" x="3919538" y="1704975"/>
          <p14:tracePt t="34392" x="3790950" y="1704975"/>
          <p14:tracePt t="34399" x="3752850" y="1704975"/>
          <p14:tracePt t="34406" x="3738563" y="1704975"/>
          <p14:tracePt t="34466" x="3724275" y="1704975"/>
          <p14:tracePt t="34503" x="3576638" y="1695450"/>
          <p14:tracePt t="34530" x="3548063" y="1695450"/>
          <p14:tracePt t="34577" x="3505200" y="1695450"/>
          <p14:tracePt t="34582" x="3490913" y="1695450"/>
          <p14:tracePt t="34589" x="3471863" y="1695450"/>
          <p14:tracePt t="34609" x="3414713" y="1685925"/>
          <p14:tracePt t="34614" x="3395663" y="1685925"/>
          <p14:tracePt t="34623" x="3371850" y="1685925"/>
          <p14:tracePt t="34626" x="3352800" y="1685925"/>
          <p14:tracePt t="34639" x="3333750" y="1685925"/>
          <p14:tracePt t="34643" x="3319463" y="1681163"/>
          <p14:tracePt t="34657" x="3305175" y="1681163"/>
          <p14:tracePt t="34686" x="3233738" y="1681163"/>
          <p14:tracePt t="34713" x="3224213" y="1681163"/>
          <p14:tracePt t="34727" x="3219450" y="1681163"/>
          <p14:tracePt t="34828" x="3214688" y="1681163"/>
          <p14:tracePt t="34843" x="3200400" y="1681163"/>
          <p14:tracePt t="34858" x="3186113" y="1685925"/>
          <p14:tracePt t="35093" x="3195638" y="1685925"/>
          <p14:tracePt t="35105" x="3214688" y="1685925"/>
          <p14:tracePt t="35138" x="3371850" y="1671638"/>
          <p14:tracePt t="35145" x="3400425" y="1671638"/>
          <p14:tracePt t="35184" x="3509963" y="1671638"/>
          <p14:tracePt t="35190" x="3529013" y="1671638"/>
          <p14:tracePt t="35220" x="3600450" y="1671638"/>
          <p14:tracePt t="35237" x="3643313" y="1671638"/>
          <p14:tracePt t="35261" x="3686175" y="1671638"/>
          <p14:tracePt t="35266" x="3695700" y="1671638"/>
          <p14:tracePt t="35316" x="3719513" y="1671638"/>
          <p14:tracePt t="35356" x="3743325" y="1671638"/>
          <p14:tracePt t="35360" x="3752850" y="1671638"/>
          <p14:tracePt t="35404" x="3795713" y="1671638"/>
          <p14:tracePt t="35467" x="3800475" y="1671638"/>
          <p14:tracePt t="35488" x="3824288" y="1671638"/>
          <p14:tracePt t="35532" x="3848100" y="1671638"/>
          <p14:tracePt t="35592" x="3871913" y="1671638"/>
          <p14:tracePt t="35628" x="3895725" y="1671638"/>
          <p14:tracePt t="35729" x="3910013" y="1671638"/>
          <p14:tracePt t="35939" x="3914775" y="1671638"/>
          <p14:tracePt t="35966" x="3929063" y="1671638"/>
          <p14:tracePt t="35995" x="3933825" y="1671638"/>
          <p14:tracePt t="36065" x="3938588" y="1671638"/>
          <p14:tracePt t="36078" x="3952875" y="1671638"/>
          <p14:tracePt t="36109" x="3962400" y="1662113"/>
          <p14:tracePt t="36124" x="3967163" y="1662113"/>
          <p14:tracePt t="36172" x="3971925" y="1662113"/>
          <p14:tracePt t="36230" x="3971925" y="1657350"/>
          <p14:tracePt t="37222" x="3962400" y="1657350"/>
          <p14:tracePt t="37782" x="3976688" y="1666875"/>
          <p14:tracePt t="37795" x="3986213" y="1676400"/>
          <p14:tracePt t="37827" x="4000500" y="1681163"/>
          <p14:tracePt t="37861" x="4005263" y="1681163"/>
          <p14:tracePt t="37875" x="4005263" y="1685925"/>
          <p14:tracePt t="37906" x="4029075" y="1685925"/>
          <p14:tracePt t="37939" x="4038600" y="1690688"/>
          <p14:tracePt t="38144" x="4057650" y="1690688"/>
          <p14:tracePt t="38153" x="4076700" y="1690688"/>
          <p14:tracePt t="38171" x="4090988" y="1690688"/>
          <p14:tracePt t="38175" x="4100513" y="1690688"/>
          <p14:tracePt t="38272" x="4114800" y="1690688"/>
          <p14:tracePt t="38280" x="4129088" y="1690688"/>
          <p14:tracePt t="38294" x="4143375" y="1690688"/>
          <p14:tracePt t="38325" x="4205288" y="1690688"/>
          <p14:tracePt t="38331" x="4219575" y="1690688"/>
          <p14:tracePt t="38376" x="4271963" y="1690688"/>
          <p14:tracePt t="38592" x="4286250" y="1690688"/>
          <p14:tracePt t="38625" x="4362450" y="1690688"/>
          <p14:tracePt t="38658" x="4414838" y="1690688"/>
          <p14:tracePt t="38704" x="4433888" y="1690688"/>
          <p14:tracePt t="38909" x="4471988" y="1690688"/>
          <p14:tracePt t="38940" x="4552950" y="1695450"/>
          <p14:tracePt t="38965" x="4619625" y="1695450"/>
          <p14:tracePt t="38980" x="4657725" y="1695450"/>
          <p14:tracePt t="38984" x="4676775" y="1695450"/>
          <p14:tracePt t="39006" x="4710113" y="1695450"/>
          <p14:tracePt t="39026" x="4762500" y="1695450"/>
          <p14:tracePt t="39074" x="4891088" y="1709738"/>
          <p14:tracePt t="39096" x="4957763" y="1709738"/>
          <p14:tracePt t="39109" x="4967288" y="1709738"/>
          <p14:tracePt t="39124" x="4972050" y="1709738"/>
          <p14:tracePt t="39155" x="4981575" y="1709738"/>
          <p14:tracePt t="39211" x="4986338" y="1709738"/>
          <p14:tracePt t="39248" x="5100638" y="1709738"/>
          <p14:tracePt t="39253" x="5129213" y="1709738"/>
          <p14:tracePt t="39271" x="5157788" y="1709738"/>
          <p14:tracePt t="39276" x="5167313" y="1709738"/>
          <p14:tracePt t="39285" x="5172075" y="1709738"/>
          <p14:tracePt t="39373" x="5200650" y="1709738"/>
          <p14:tracePt t="39392" x="5214938" y="1709738"/>
          <p14:tracePt t="39399" x="5219700" y="1709738"/>
          <p14:tracePt t="39532" x="5229225" y="1709738"/>
          <p14:tracePt t="39692" x="5191125" y="1714500"/>
          <p14:tracePt t="39697" x="5181600" y="1714500"/>
          <p14:tracePt t="39721" x="5167313" y="1714500"/>
          <p14:tracePt t="39746" x="5148263" y="1714500"/>
          <p14:tracePt t="39750" x="5129213" y="1714500"/>
          <p14:tracePt t="39766" x="5086350" y="1714500"/>
          <p14:tracePt t="39776" x="5072063" y="1714500"/>
          <p14:tracePt t="39780" x="5024438" y="1714500"/>
          <p14:tracePt t="39786" x="4986338" y="1704975"/>
          <p14:tracePt t="39794" x="4972050" y="1704975"/>
          <p14:tracePt t="39809" x="4933950" y="1700213"/>
          <p14:tracePt t="39813" x="4910138" y="1700213"/>
          <p14:tracePt t="39829" x="4891088" y="1695450"/>
          <p14:tracePt t="39857" x="4872038" y="1695450"/>
          <p14:tracePt t="39872" x="4862513" y="1695450"/>
          <p14:tracePt t="39906" x="4843463" y="1690688"/>
          <p14:tracePt t="39924" x="4772025" y="1690688"/>
          <p14:tracePt t="39954" x="4700588" y="1685925"/>
          <p14:tracePt t="39960" x="4681538" y="1681163"/>
          <p14:tracePt t="39969" x="4667250" y="1681163"/>
          <p14:tracePt t="39973" x="4652963" y="1681163"/>
          <p14:tracePt t="39989" x="4610100" y="1681163"/>
          <p14:tracePt t="39996" x="4600575" y="1681163"/>
          <p14:tracePt t="40003" x="4595813" y="1681163"/>
          <p14:tracePt t="40016" x="4586288" y="1681163"/>
          <p14:tracePt t="40110" x="4519613" y="1681163"/>
          <p14:tracePt t="40126" x="4510088" y="1681163"/>
          <p14:tracePt t="40153" x="4505325" y="1681163"/>
          <p14:tracePt t="40687" x="4957763" y="1700213"/>
          <p14:tracePt t="40712" x="4962525" y="1700213"/>
          <p14:tracePt t="40736" x="5024438" y="1700213"/>
          <p14:tracePt t="40738" x="5053013" y="1700213"/>
          <p14:tracePt t="40747" x="5081588" y="1700213"/>
          <p14:tracePt t="40764" x="5143500" y="1704975"/>
          <p14:tracePt t="40768" x="5172075" y="1704975"/>
          <p14:tracePt t="40808" x="5248275" y="1704975"/>
          <p14:tracePt t="41077" x="5253038" y="1704975"/>
          <p14:tracePt t="41295" x="5262563" y="1704975"/>
          <p14:tracePt t="42016" x="5257800" y="1704975"/>
          <p14:tracePt t="42093" x="5224463" y="1704975"/>
          <p14:tracePt t="42121" x="5181600" y="1695450"/>
          <p14:tracePt t="42127" x="5172075" y="1695450"/>
          <p14:tracePt t="42141" x="5148263" y="1690688"/>
          <p14:tracePt t="42159" x="5133975" y="1690688"/>
          <p14:tracePt t="42164" x="5124450" y="1685925"/>
          <p14:tracePt t="42187" x="5119688" y="1685925"/>
          <p14:tracePt t="42204" x="5114925" y="1685925"/>
          <p14:tracePt t="42247" x="5091113" y="1685925"/>
          <p14:tracePt t="42253" x="5081588" y="1685925"/>
          <p14:tracePt t="42261" x="5072063" y="1681163"/>
          <p14:tracePt t="42277" x="5053013" y="1681163"/>
          <p14:tracePt t="42284" x="5048250" y="1681163"/>
          <p14:tracePt t="42328" x="5043488" y="1681163"/>
          <p14:tracePt t="42374" x="5024438" y="1676400"/>
          <p14:tracePt t="42384" x="5019675" y="1676400"/>
          <p14:tracePt t="42388" x="5014913" y="1676400"/>
          <p14:tracePt t="42406" x="5000625" y="1676400"/>
          <p14:tracePt t="42452" x="4933950" y="1676400"/>
          <p14:tracePt t="42495" x="4824413" y="1676400"/>
          <p14:tracePt t="42542" x="4795838" y="1676400"/>
          <p14:tracePt t="43360" x="4800600" y="1676400"/>
          <p14:tracePt t="43434" x="4805363" y="1676400"/>
          <p14:tracePt t="43484" x="4810125" y="1676400"/>
          <p14:tracePt t="43684" x="4833938" y="1676400"/>
          <p14:tracePt t="43716" x="4957763" y="1681163"/>
          <p14:tracePt t="43731" x="5005388" y="1690688"/>
          <p14:tracePt t="43747" x="5043488" y="1690688"/>
          <p14:tracePt t="43754" x="5067300" y="1700213"/>
          <p14:tracePt t="43761" x="5091113" y="1700213"/>
          <p14:tracePt t="43777" x="5114925" y="1700213"/>
          <p14:tracePt t="43783" x="5129213" y="1704975"/>
          <p14:tracePt t="43799" x="5153025" y="1704975"/>
          <p14:tracePt t="43821" x="5167313" y="1704975"/>
          <p14:tracePt t="43859" x="5338763" y="1719263"/>
          <p14:tracePt t="43871" x="5357813" y="1719263"/>
          <p14:tracePt t="43906" x="5448300" y="1733550"/>
          <p14:tracePt t="43934" x="5514975" y="1738313"/>
          <p14:tracePt t="43940" x="5534025" y="1743075"/>
          <p14:tracePt t="43952" x="5553075" y="1743075"/>
          <p14:tracePt t="43981" x="5643563" y="1747838"/>
          <p14:tracePt t="43987" x="5657850" y="1747838"/>
          <p14:tracePt t="44000" x="5695950" y="1752600"/>
          <p14:tracePt t="44042" x="5757863" y="1752600"/>
          <p14:tracePt t="44080" x="5895975" y="1752600"/>
          <p14:tracePt t="44084" x="5929313" y="1752600"/>
          <p14:tracePt t="44092" x="5967413" y="1752600"/>
          <p14:tracePt t="44104" x="6010275" y="1752600"/>
          <p14:tracePt t="44134" x="6119813" y="1752600"/>
          <p14:tracePt t="44139" x="6134100" y="1752600"/>
          <p14:tracePt t="44158" x="6205538" y="1752600"/>
          <p14:tracePt t="44169" x="6243638" y="1752600"/>
          <p14:tracePt t="44183" x="6291263" y="1752600"/>
          <p14:tracePt t="44190" x="6315075" y="1752600"/>
          <p14:tracePt t="44221" x="6410325" y="1752600"/>
          <p14:tracePt t="44261" x="6415088" y="1752600"/>
          <p14:tracePt t="44622" x="6291263" y="1743075"/>
          <p14:tracePt t="44625" x="6248400" y="1733550"/>
          <p14:tracePt t="44652" x="6129338" y="1719263"/>
          <p14:tracePt t="44656" x="6100763" y="1719263"/>
          <p14:tracePt t="44673" x="6053138" y="1714500"/>
          <p14:tracePt t="44677" x="6038850" y="1714500"/>
          <p14:tracePt t="44685" x="6029325" y="1709738"/>
          <p14:tracePt t="44690" x="6024563" y="1709738"/>
          <p14:tracePt t="44767" x="5981700" y="1709738"/>
          <p14:tracePt t="44796" x="5872163" y="1709738"/>
          <p14:tracePt t="44811" x="5805488" y="1709738"/>
          <p14:tracePt t="44827" x="5753100" y="1709738"/>
          <p14:tracePt t="44859" x="5662613" y="1709738"/>
          <p14:tracePt t="44875" x="5624513" y="1709738"/>
          <p14:tracePt t="44905" x="5567363" y="1709738"/>
          <p14:tracePt t="44920" x="5553075" y="1709738"/>
          <p14:tracePt t="44951" x="5500688" y="1709738"/>
          <p14:tracePt t="44955" x="5486400" y="1709738"/>
          <p14:tracePt t="44969" x="5472113" y="1709738"/>
          <p14:tracePt t="44974" x="5443538" y="1709738"/>
          <p14:tracePt t="44979" x="5429250" y="1714500"/>
          <p14:tracePt t="44988" x="5410200" y="1714500"/>
          <p14:tracePt t="45016" x="5319713" y="1714500"/>
          <p14:tracePt t="45024" x="5305425" y="1714500"/>
          <p14:tracePt t="45030" x="5267325" y="1714500"/>
          <p14:tracePt t="45045" x="5229225" y="1714500"/>
          <p14:tracePt t="45052" x="5210175" y="1714500"/>
          <p14:tracePt t="45061" x="5195888" y="1714500"/>
          <p14:tracePt t="45093" x="5133975" y="1714500"/>
          <p14:tracePt t="45098" x="5119688" y="1714500"/>
          <p14:tracePt t="45106" x="5095875" y="1714500"/>
          <p14:tracePt t="45121" x="5043488" y="1714500"/>
          <p14:tracePt t="45125" x="5000625" y="1714500"/>
          <p14:tracePt t="45167" x="4843463" y="1714500"/>
          <p14:tracePt t="45172" x="4814888" y="1714500"/>
          <p14:tracePt t="45186" x="4776788" y="1714500"/>
          <p14:tracePt t="45217" x="4733925" y="1714500"/>
          <p14:tracePt t="45248" x="4643438" y="1714500"/>
          <p14:tracePt t="45296" x="4533900" y="1714500"/>
          <p14:tracePt t="45344" x="4500563" y="1714500"/>
          <p14:tracePt t="45362" x="4491038" y="1714500"/>
          <p14:tracePt t="45392" x="4443413" y="1714500"/>
          <p14:tracePt t="45396" x="4429125" y="1714500"/>
          <p14:tracePt t="45406" x="4410075" y="1714500"/>
          <p14:tracePt t="45410" x="4405313" y="1714500"/>
          <p14:tracePt t="45424" x="4400550" y="1714500"/>
          <p14:tracePt t="45465" x="4371975" y="1714500"/>
          <p14:tracePt t="45484" x="4362450" y="1714500"/>
          <p14:tracePt t="45514" x="4348163" y="1714500"/>
          <p14:tracePt t="45517" x="4343400" y="1714500"/>
          <p14:tracePt t="45609" x="4286250" y="1714500"/>
          <p14:tracePt t="45614" x="4267200" y="1714500"/>
          <p14:tracePt t="45625" x="4252913" y="1714500"/>
          <p14:tracePt t="45633" x="4238625" y="1714500"/>
          <p14:tracePt t="45652" x="4191000" y="1714500"/>
          <p14:tracePt t="45670" x="4162425" y="1714500"/>
          <p14:tracePt t="45674" x="4152900" y="1714500"/>
          <p14:tracePt t="45699" x="4114800" y="1714500"/>
          <p14:tracePt t="45707" x="4105275" y="1714500"/>
          <p14:tracePt t="45715" x="4095750" y="1714500"/>
          <p14:tracePt t="45720" x="4090988" y="1714500"/>
          <p14:tracePt t="45752" x="4086225" y="1714500"/>
          <p14:tracePt t="45816" x="4005263" y="1714500"/>
          <p14:tracePt t="45842" x="3967163" y="1714500"/>
          <p14:tracePt t="45875" x="3929063" y="1714500"/>
          <p14:tracePt t="45891" x="3919538" y="1714500"/>
          <p14:tracePt t="45906" x="3914775" y="1714500"/>
          <p14:tracePt t="45955" x="3857625" y="1714500"/>
          <p14:tracePt t="45959" x="3838575" y="1714500"/>
          <p14:tracePt t="45985" x="3786188" y="1714500"/>
          <p14:tracePt t="46015" x="3748088" y="1714500"/>
          <p14:tracePt t="46021" x="3733800" y="1709738"/>
          <p14:tracePt t="46042" x="3705225" y="1709738"/>
          <p14:tracePt t="46092" x="3681413" y="1709738"/>
          <p14:tracePt t="46126" x="3667125" y="1709738"/>
          <p14:tracePt t="46142" x="3624263" y="1709738"/>
          <p14:tracePt t="46150" x="3614738" y="1709738"/>
          <p14:tracePt t="46170" x="3581400" y="1709738"/>
          <p14:tracePt t="46177" x="3567113" y="1709738"/>
          <p14:tracePt t="46202" x="3524250" y="1709738"/>
          <p14:tracePt t="46205" x="3519488" y="1709738"/>
          <p14:tracePt t="46221" x="3486150" y="1709738"/>
          <p14:tracePt t="46253" x="3443288" y="1709738"/>
          <p14:tracePt t="46295" x="3409950" y="1709738"/>
          <p14:tracePt t="46300" x="3405188" y="1709738"/>
          <p14:tracePt t="46343" x="3381375" y="1709738"/>
          <p14:tracePt t="46362" x="3362325" y="1709738"/>
          <p14:tracePt t="46406" x="3324225" y="1709738"/>
          <p14:tracePt t="46410" x="3314700" y="1709738"/>
          <p14:tracePt t="46456" x="3305175" y="1709738"/>
          <p14:tracePt t="46621" x="3324225" y="1704975"/>
          <p14:tracePt t="46628" x="3333750" y="1700213"/>
          <p14:tracePt t="46634" x="3343275" y="1700213"/>
          <p14:tracePt t="46645" x="3362325" y="1695450"/>
          <p14:tracePt t="46649" x="3367088" y="1690688"/>
          <p14:tracePt t="46662" x="3386138" y="1685925"/>
          <p14:tracePt t="46663" x="3395663" y="1685925"/>
          <p14:tracePt t="46671" x="3419475" y="1681163"/>
          <p14:tracePt t="46684" x="3438525" y="1681163"/>
          <p14:tracePt t="46687" x="3448050" y="1681163"/>
          <p14:tracePt t="46712" x="3514725" y="1676400"/>
          <p14:tracePt t="46720" x="3533775" y="1676400"/>
          <p14:tracePt t="46749" x="3657600" y="1666875"/>
          <p14:tracePt t="46779" x="3786188" y="1666875"/>
          <p14:tracePt t="46806" x="3838575" y="1666875"/>
          <p14:tracePt t="46810" x="3852863" y="1666875"/>
          <p14:tracePt t="46828" x="3876675" y="1666875"/>
          <p14:tracePt t="46832" x="3886200" y="1666875"/>
          <p14:tracePt t="46872" x="3981450" y="1666875"/>
          <p14:tracePt t="46901" x="4176713" y="1666875"/>
          <p14:tracePt t="46906" x="4214813" y="1666875"/>
          <p14:tracePt t="46922" x="4281488" y="1666875"/>
          <p14:tracePt t="46926" x="4319588" y="1666875"/>
          <p14:tracePt t="46936" x="4343400" y="1671638"/>
          <p14:tracePt t="46966" x="4438650" y="1671638"/>
          <p14:tracePt t="46996" x="4443413" y="1671638"/>
          <p14:tracePt t="47063" x="4467225" y="1671638"/>
          <p14:tracePt t="47438" x="4567238" y="1671638"/>
          <p14:tracePt t="47454" x="4614863" y="1671638"/>
          <p14:tracePt t="47497" x="4824413" y="1681163"/>
          <p14:tracePt t="47504" x="4876800" y="1681163"/>
          <p14:tracePt t="47510" x="4924425" y="1681163"/>
          <p14:tracePt t="47527" x="5029200" y="1681163"/>
          <p14:tracePt t="47533" x="5067300" y="1681163"/>
          <p14:tracePt t="47548" x="5162550" y="1681163"/>
          <p14:tracePt t="47562" x="5200650" y="1681163"/>
          <p14:tracePt t="47590" x="5276850" y="1685925"/>
          <p14:tracePt t="47594" x="5281613" y="1685925"/>
          <p14:tracePt t="47608" x="5291138" y="1685925"/>
          <p14:tracePt t="47614" x="5300663" y="1685925"/>
          <p14:tracePt t="47617" x="5310188" y="1685925"/>
          <p14:tracePt t="47653" x="5400675" y="1685925"/>
          <p14:tracePt t="47687" x="5514975" y="1695450"/>
          <p14:tracePt t="47716" x="5581650" y="1695450"/>
          <p14:tracePt t="47721" x="5591175" y="1695450"/>
          <p14:tracePt t="47734" x="5595938" y="1695450"/>
          <p14:tracePt t="47765" x="5610225" y="1695450"/>
          <p14:tracePt t="47769" x="5614988" y="1695450"/>
          <p14:tracePt t="47810" x="5700713" y="1695450"/>
          <p14:tracePt t="47840" x="5781675" y="1695450"/>
          <p14:tracePt t="47872" x="5862638" y="1695450"/>
          <p14:tracePt t="47876" x="5900738" y="1695450"/>
          <p14:tracePt t="47879" x="5957888" y="1695450"/>
          <p14:tracePt t="47886" x="5995988" y="1695450"/>
          <p14:tracePt t="47901" x="6053138" y="1695450"/>
          <p14:tracePt t="47940" x="6215063" y="1700213"/>
          <p14:tracePt t="47955" x="6234113" y="1700213"/>
          <p14:tracePt t="47969" x="6243638" y="1700213"/>
          <p14:tracePt t="48001" x="6253163" y="1700213"/>
          <p14:tracePt t="48028" x="6305550" y="1700213"/>
          <p14:tracePt t="48031" x="6334125" y="1700213"/>
          <p14:tracePt t="48082" x="6448425" y="1700213"/>
          <p14:tracePt t="48122" x="6524625" y="1700213"/>
          <p14:tracePt t="48126" x="6553200" y="1700213"/>
          <p14:tracePt t="48139" x="6591300" y="1700213"/>
          <p14:tracePt t="48141" x="6619875" y="1700213"/>
          <p14:tracePt t="48157" x="6681788" y="1704975"/>
          <p14:tracePt t="48166" x="6696075" y="1704975"/>
          <p14:tracePt t="48172" x="6715125" y="1704975"/>
          <p14:tracePt t="48441" x="6710363" y="1704975"/>
          <p14:tracePt t="48468" x="6686550" y="1704975"/>
          <p14:tracePt t="48499" x="6605588" y="1704975"/>
          <p14:tracePt t="48503" x="6567488" y="1704975"/>
          <p14:tracePt t="48518" x="6500813" y="1704975"/>
          <p14:tracePt t="48543" x="6362700" y="1704975"/>
          <p14:tracePt t="48547" x="6305550" y="1704975"/>
          <p14:tracePt t="48562" x="6229350" y="1704975"/>
          <p14:tracePt t="48592" x="6076950" y="1704975"/>
          <p14:tracePt t="48634" x="5843588" y="1704975"/>
          <p14:tracePt t="48639" x="5829300" y="1704975"/>
          <p14:tracePt t="48646" x="5791200" y="1704975"/>
          <p14:tracePt t="48661" x="5729288" y="1714500"/>
          <p14:tracePt t="48700" x="5529263" y="1724025"/>
          <p14:tracePt t="48705" x="5476875" y="1724025"/>
          <p14:tracePt t="48724" x="5419725" y="1724025"/>
          <p14:tracePt t="48727" x="5405438" y="1724025"/>
          <p14:tracePt t="48739" x="5372100" y="1724025"/>
          <p14:tracePt t="48748" x="5353050" y="1724025"/>
          <p14:tracePt t="48752" x="5324475" y="1724025"/>
          <p14:tracePt t="48768" x="5286375" y="1733550"/>
          <p14:tracePt t="48808" x="5053013" y="1738313"/>
          <p14:tracePt t="48844" x="4900613" y="1747838"/>
          <p14:tracePt t="48846" x="4872038" y="1747838"/>
          <p14:tracePt t="48863" x="4838700" y="1747838"/>
          <p14:tracePt t="48873" x="4819650" y="1747838"/>
          <p14:tracePt t="48890" x="4757738" y="1752600"/>
          <p14:tracePt t="48923" x="4557713" y="1757363"/>
          <p14:tracePt t="48937" x="4500563" y="1766888"/>
          <p14:tracePt t="48967" x="4324350" y="1781175"/>
          <p14:tracePt t="48983" x="4286250" y="1781175"/>
          <p14:tracePt t="49018" x="4157663" y="1781175"/>
          <p14:tracePt t="49021" x="4119563" y="1781175"/>
          <p14:tracePt t="49063" x="3924300" y="1781175"/>
          <p14:tracePt t="49109" x="3795713" y="1781175"/>
          <p14:tracePt t="49139" x="3729038" y="1781175"/>
          <p14:tracePt t="49155" x="3671888" y="1781175"/>
          <p14:tracePt t="49199" x="3590925" y="1781175"/>
          <p14:tracePt t="49245" x="3529013" y="1781175"/>
          <p14:tracePt t="49265" x="3367088" y="1781175"/>
          <p14:tracePt t="49282" x="3300413" y="1781175"/>
          <p14:tracePt t="49315" x="3238500" y="1781175"/>
          <p14:tracePt t="49331" x="3209925" y="1781175"/>
          <p14:tracePt t="49354" x="3181350" y="1781175"/>
          <p14:tracePt t="49358" x="3171825" y="1781175"/>
          <p14:tracePt t="49374" x="3162300" y="1781175"/>
          <p14:tracePt t="49464" x="3095625" y="1781175"/>
          <p14:tracePt t="49471" x="3076575" y="1781175"/>
          <p14:tracePt t="49502" x="3038475" y="1781175"/>
          <p14:tracePt t="49564" x="2976563" y="1781175"/>
          <p14:tracePt t="49565" x="2952750" y="1781175"/>
          <p14:tracePt t="49582" x="2886075" y="1781175"/>
          <p14:tracePt t="49611" x="2805113" y="1766888"/>
          <p14:tracePt t="49617" x="2786063" y="1762125"/>
          <p14:tracePt t="49621" x="2767013" y="1762125"/>
          <p14:tracePt t="49628" x="2757488" y="1757363"/>
          <p14:tracePt t="49645" x="2738438" y="1757363"/>
          <p14:tracePt t="49673" x="2728913" y="1757363"/>
          <p14:tracePt t="49750" x="2705100" y="1757363"/>
          <p14:tracePt t="49778" x="2676525" y="1752600"/>
          <p14:tracePt t="49783" x="2671763" y="1752600"/>
          <p14:tracePt t="49799" x="2667000" y="1752600"/>
          <p14:tracePt t="49846" x="2633663" y="1752600"/>
          <p14:tracePt t="49856" x="2619375" y="1747838"/>
          <p14:tracePt t="49860" x="2600325" y="1747838"/>
          <p14:tracePt t="49873" x="2576513" y="1747838"/>
          <p14:tracePt t="49902" x="2519363" y="1733550"/>
          <p14:tracePt t="49906" x="2495550" y="1728788"/>
          <p14:tracePt t="49920" x="2476500" y="1728788"/>
          <p14:tracePt t="49950" x="2386013" y="1724025"/>
          <p14:tracePt t="49957" x="2366963" y="1719263"/>
          <p14:tracePt t="49997" x="2209800" y="1714500"/>
          <p14:tracePt t="50000" x="2162175" y="1714500"/>
          <p14:tracePt t="50032" x="2071688" y="1704975"/>
          <p14:tracePt t="50039" x="2047875" y="1704975"/>
          <p14:tracePt t="50093" x="1971675" y="1700213"/>
          <p14:tracePt t="50136" x="1900238" y="1690688"/>
          <p14:tracePt t="50169" x="1843088" y="1690688"/>
          <p14:tracePt t="50173" x="1828800" y="1690688"/>
          <p14:tracePt t="50662" x="1528763" y="1690688"/>
          <p14:tracePt t="51025" x="1538288" y="1685925"/>
          <p14:tracePt t="51080" x="1543050" y="1681163"/>
          <p14:tracePt t="51104" x="1547813" y="1681163"/>
          <p14:tracePt t="51136" x="1566863" y="1681163"/>
          <p14:tracePt t="51170" x="1619250" y="1681163"/>
          <p14:tracePt t="51175" x="1638300" y="1681163"/>
          <p14:tracePt t="51200" x="1671638" y="1681163"/>
          <p14:tracePt t="51203" x="1676400" y="1681163"/>
          <p14:tracePt t="51239" x="1681163" y="1681163"/>
          <p14:tracePt t="51293" x="1762125" y="1681163"/>
          <p14:tracePt t="51299" x="1781175" y="1681163"/>
          <p14:tracePt t="51324" x="1814513" y="1681163"/>
          <p14:tracePt t="51341" x="1819275" y="1681163"/>
          <p14:tracePt t="51344" x="1824038" y="1681163"/>
          <p14:tracePt t="51406" x="1876425" y="1681163"/>
          <p14:tracePt t="51424" x="1905000" y="1681163"/>
          <p14:tracePt t="51428" x="1924050" y="1681163"/>
          <p14:tracePt t="51436" x="1938338" y="1681163"/>
          <p14:tracePt t="51452" x="1957388" y="1681163"/>
          <p14:tracePt t="51457" x="1971675" y="1681163"/>
          <p14:tracePt t="51465" x="1990725" y="1681163"/>
          <p14:tracePt t="51483" x="2024063" y="1681163"/>
          <p14:tracePt t="51486" x="2043113" y="1681163"/>
          <p14:tracePt t="51496" x="2066925" y="1681163"/>
          <p14:tracePt t="51513" x="2100263" y="1676400"/>
          <p14:tracePt t="51517" x="2119313" y="1676400"/>
          <p14:tracePt t="51535" x="2152650" y="1671638"/>
          <p14:tracePt t="51541" x="2171700" y="1671638"/>
          <p14:tracePt t="51548" x="2185988" y="1671638"/>
          <p14:tracePt t="51563" x="2195513" y="1671638"/>
          <p14:tracePt t="51612" x="2214563" y="1671638"/>
          <p14:tracePt t="51619" x="2224088" y="1671638"/>
          <p14:tracePt t="51623" x="2233613" y="1671638"/>
          <p14:tracePt t="51659" x="2366963" y="1671638"/>
          <p14:tracePt t="51685" x="2419350" y="1676400"/>
          <p14:tracePt t="51702" x="2433638" y="1676400"/>
          <p14:tracePt t="51707" x="2447925" y="1676400"/>
          <p14:tracePt t="51717" x="2452688" y="1676400"/>
          <p14:tracePt t="51721" x="2457450" y="1676400"/>
          <p14:tracePt t="51732" x="2462213" y="1676400"/>
          <p14:tracePt t="51737" x="2476500" y="1676400"/>
          <p14:tracePt t="51763" x="2533650" y="1676400"/>
          <p14:tracePt t="51768" x="2557463" y="1676400"/>
          <p14:tracePt t="51781" x="2586038" y="1676400"/>
          <p14:tracePt t="51813" x="2628900" y="1676400"/>
          <p14:tracePt t="51830" x="2643188" y="1685925"/>
          <p14:tracePt t="51891" x="2695575" y="1685925"/>
          <p14:tracePt t="51912" x="2719388" y="1685925"/>
          <p14:tracePt t="51934" x="2771775" y="1685925"/>
          <p14:tracePt t="51937" x="2790825" y="1685925"/>
          <p14:tracePt t="51958" x="2843213" y="1685925"/>
          <p14:tracePt t="51963" x="2862263" y="1685925"/>
          <p14:tracePt t="51973" x="2886075" y="1685925"/>
          <p14:tracePt t="51974" x="2905125" y="1685925"/>
          <p14:tracePt t="51998" x="2938463" y="1685925"/>
          <p14:tracePt t="52030" x="2957513" y="1685925"/>
          <p14:tracePt t="52049" x="2967038" y="1685925"/>
          <p14:tracePt t="52111" x="3062288" y="1681163"/>
          <p14:tracePt t="52117" x="3071813" y="1681163"/>
          <p14:tracePt t="53232" x="3109913" y="1681163"/>
          <p14:tracePt t="53237" x="3119438" y="1681163"/>
          <p14:tracePt t="53269" x="3171825" y="1690688"/>
          <p14:tracePt t="53277" x="3181350" y="1690688"/>
          <p14:tracePt t="53283" x="3186113" y="1690688"/>
          <p14:tracePt t="53288" x="3190875" y="1690688"/>
          <p14:tracePt t="53296" x="3200400" y="1695450"/>
          <p14:tracePt t="53314" x="3219450" y="1695450"/>
          <p14:tracePt t="53317" x="3224213" y="1695450"/>
          <p14:tracePt t="53343" x="3243263" y="1695450"/>
          <p14:tracePt t="53362" x="3267075" y="1695450"/>
          <p14:tracePt t="53376" x="3286125" y="1695450"/>
          <p14:tracePt t="53393" x="3309938" y="1695450"/>
          <p14:tracePt t="53454" x="3386138" y="1695450"/>
          <p14:tracePt t="53500" x="3395663" y="1695450"/>
          <p14:tracePt t="53564" x="3405188" y="1695450"/>
          <p14:tracePt t="53578" x="3409950" y="1695450"/>
          <p14:tracePt t="53629" x="3471863" y="1695450"/>
          <p14:tracePt t="53631" x="3476625" y="1695450"/>
          <p14:tracePt t="53689" x="3486150" y="1695450"/>
          <p14:tracePt t="53692" x="3495675" y="1695450"/>
          <p14:tracePt t="53719" x="3514725" y="1695450"/>
          <p14:tracePt t="53722" x="3519488" y="1695450"/>
          <p14:tracePt t="53737" x="3538538" y="1695450"/>
          <p14:tracePt t="53744" x="3543300" y="1695450"/>
          <p14:tracePt t="53753" x="3548063" y="1695450"/>
          <p14:tracePt t="55247" x="3533775" y="1695450"/>
          <p14:tracePt t="55265" x="3529013" y="1695450"/>
          <p14:tracePt t="55360" x="3524250" y="1695450"/>
          <p14:tracePt t="55376" x="3467100" y="1690688"/>
          <p14:tracePt t="55377" x="3467100" y="1685925"/>
          <p14:tracePt t="55396" x="3448050" y="1685925"/>
          <p14:tracePt t="55441" x="3429000" y="1681163"/>
          <p14:tracePt t="55538" x="3357563" y="1676400"/>
          <p14:tracePt t="55557" x="3333750" y="1676400"/>
          <p14:tracePt t="55593" x="3305175" y="1671638"/>
          <p14:tracePt t="56252" x="3305175" y="1676400"/>
          <p14:tracePt t="56266" x="3305175" y="1685925"/>
          <p14:tracePt t="56313" x="3305175" y="1695450"/>
          <p14:tracePt t="56346" x="3305175" y="1704975"/>
          <p14:tracePt t="56390" x="3305175" y="1714500"/>
          <p14:tracePt t="56408" x="3300413" y="1719263"/>
          <p14:tracePt t="56437" x="3300413" y="1728788"/>
          <p14:tracePt t="56468" x="3300413" y="1747838"/>
          <p14:tracePt t="56500" x="3300413" y="1762125"/>
          <p14:tracePt t="56706" x="3300413" y="1776413"/>
          <p14:tracePt t="56713" x="3300413" y="1781175"/>
          <p14:tracePt t="56745" x="3305175" y="1785938"/>
          <p14:tracePt t="56811" x="3305175" y="1790700"/>
          <p14:tracePt t="56844" x="3395663" y="1809750"/>
          <p14:tracePt t="56863" x="3429000" y="1819275"/>
          <p14:tracePt t="56871" x="3438525" y="1828800"/>
          <p14:tracePt t="56888" x="3452813" y="1828800"/>
          <p14:tracePt t="56895" x="3457575" y="1828800"/>
          <p14:tracePt t="56935" x="3548063" y="1828800"/>
          <p14:tracePt t="56941" x="3567113" y="1828800"/>
          <p14:tracePt t="56956" x="3590925" y="1828800"/>
          <p14:tracePt t="57001" x="3690938" y="1828800"/>
          <p14:tracePt t="57022" x="3752850" y="1828800"/>
          <p14:tracePt t="57031" x="3767138" y="1828800"/>
          <p14:tracePt t="57049" x="3790950" y="1828800"/>
          <p14:tracePt t="57054" x="3795713" y="1828800"/>
          <p14:tracePt t="57061" x="3805238" y="1828800"/>
          <p14:tracePt t="57071" x="3810000" y="1828800"/>
          <p14:tracePt t="57076" x="3814763" y="1828800"/>
          <p14:tracePt t="57095" x="3819525" y="1828800"/>
          <p14:tracePt t="57127" x="3948113" y="1828800"/>
          <p14:tracePt t="57144" x="4024313" y="1828800"/>
          <p14:tracePt t="57175" x="4162425" y="1828800"/>
          <p14:tracePt t="57219" x="4181475" y="1828800"/>
          <p14:tracePt t="57286" x="4195763" y="1828800"/>
          <p14:tracePt t="57673" x="4271963" y="1785938"/>
          <p14:tracePt t="57677" x="4286250" y="1781175"/>
          <p14:tracePt t="57685" x="4310063" y="1766888"/>
          <p14:tracePt t="57691" x="4333875" y="1757363"/>
          <p14:tracePt t="57703" x="4362450" y="1747838"/>
          <p14:tracePt t="57709" x="4395788" y="1738313"/>
          <p14:tracePt t="57715" x="4419600" y="1733550"/>
          <p14:tracePt t="57719" x="4438650" y="1724025"/>
          <p14:tracePt t="57746" x="4495800" y="1714500"/>
          <p14:tracePt t="57750" x="4510088" y="1709738"/>
          <p14:tracePt t="57763" x="4524375" y="1709738"/>
          <p14:tracePt t="57770" x="4552950" y="1709738"/>
          <p14:tracePt t="57776" x="4586288" y="1704975"/>
          <p14:tracePt t="57780" x="4614863" y="1704975"/>
          <p14:tracePt t="57787" x="4672013" y="1704975"/>
          <p14:tracePt t="57794" x="4710113" y="1704975"/>
          <p14:tracePt t="57811" x="4824413" y="1704975"/>
          <p14:tracePt t="57816" x="4891088" y="1704975"/>
          <p14:tracePt t="57848" x="5053013" y="1704975"/>
          <p14:tracePt t="57855" x="5076825" y="1704975"/>
          <p14:tracePt t="57872" x="5095875" y="1704975"/>
          <p14:tracePt t="57877" x="5100638" y="1700213"/>
          <p14:tracePt t="57926" x="5114925" y="1700213"/>
          <p14:tracePt t="58280" x="5110163" y="1700213"/>
          <p14:tracePt t="58324" x="5091113" y="1690688"/>
          <p14:tracePt t="58328" x="5067300" y="1685925"/>
          <p14:tracePt t="58344" x="4986338" y="1671638"/>
          <p14:tracePt t="58348" x="4943475" y="1662113"/>
          <p14:tracePt t="58385" x="4805363" y="1638300"/>
          <p14:tracePt t="58390" x="4786313" y="1633538"/>
          <p14:tracePt t="58408" x="4762500" y="1628775"/>
          <p14:tracePt t="58704" x="4767263" y="1628775"/>
          <p14:tracePt t="58735" x="4781550" y="1624013"/>
          <p14:tracePt t="58749" x="4795838" y="1624013"/>
          <p14:tracePt t="58781" x="4838700" y="1624013"/>
          <p14:tracePt t="58783" x="4867275" y="1624013"/>
          <p14:tracePt t="58799" x="4900613" y="1624013"/>
          <p14:tracePt t="58847" x="5019675" y="1624013"/>
          <p14:tracePt t="58850" x="5029200" y="1624013"/>
          <p14:tracePt t="58888" x="5076825" y="1624013"/>
          <p14:tracePt t="58892" x="5105400" y="1624013"/>
          <p14:tracePt t="58924" x="5219700" y="1628775"/>
          <p14:tracePt t="58926" x="5253038" y="1638300"/>
          <p14:tracePt t="58934" x="5286375" y="1638300"/>
          <p14:tracePt t="58949" x="5300663" y="1638300"/>
          <p14:tracePt t="58980" x="5324475" y="1643063"/>
          <p14:tracePt t="59112" x="5338763" y="1643063"/>
          <p14:tracePt t="59126" x="5348288" y="1643063"/>
          <p14:tracePt t="59157" x="5443538" y="1643063"/>
          <p14:tracePt t="59160" x="5510213" y="1643063"/>
          <p14:tracePt t="59169" x="5586413" y="1643063"/>
          <p14:tracePt t="59184" x="5767388" y="1647825"/>
          <p14:tracePt t="59189" x="5853113" y="1647825"/>
          <p14:tracePt t="59206" x="6005513" y="1647825"/>
          <p14:tracePt t="59251" x="6124575" y="1647825"/>
          <p14:tracePt t="59266" x="6143625" y="1647825"/>
          <p14:tracePt t="59297" x="6210300" y="1647825"/>
          <p14:tracePt t="59314" x="6253163" y="1647825"/>
          <p14:tracePt t="59345" x="6324600" y="1647825"/>
          <p14:tracePt t="59347" x="6329363" y="1647825"/>
          <p14:tracePt t="59388" x="6376988" y="1647825"/>
          <p14:tracePt t="59394" x="6453188" y="1647825"/>
          <p14:tracePt t="59400" x="6491288" y="1647825"/>
          <p14:tracePt t="59406" x="6519863" y="1647825"/>
          <p14:tracePt t="59422" x="6581775" y="1647825"/>
          <p14:tracePt t="59428" x="6600825" y="1647825"/>
          <p14:tracePt t="59436" x="6605588" y="1647825"/>
          <p14:tracePt t="59876" x="6600825" y="1647825"/>
          <p14:tracePt t="59893" x="6591300" y="1647825"/>
          <p14:tracePt t="59924" x="6486525" y="1666875"/>
          <p14:tracePt t="59968" x="6010275" y="1681163"/>
          <p14:tracePt t="60001" x="5724525" y="1681163"/>
          <p14:tracePt t="60034" x="5486400" y="1681163"/>
          <p14:tracePt t="60036" x="5429250" y="1690688"/>
          <p14:tracePt t="60044" x="5362575" y="1695450"/>
          <p14:tracePt t="60057" x="5286375" y="1695450"/>
          <p14:tracePt t="60062" x="5200650" y="1704975"/>
          <p14:tracePt t="60065" x="5129213" y="1714500"/>
          <p14:tracePt t="60091" x="4891088" y="1743075"/>
          <p14:tracePt t="60097" x="4805363" y="1752600"/>
          <p14:tracePt t="60113" x="4643438" y="1776413"/>
          <p14:tracePt t="60121" x="4572000" y="1790700"/>
          <p14:tracePt t="60142" x="4300538" y="1814513"/>
          <p14:tracePt t="60698" x="1676400" y="1966913"/>
          <p14:tracePt t="60704" x="1666875" y="1966913"/>
          <p14:tracePt t="60713" x="1662113" y="1966913"/>
          <p14:tracePt t="60719" x="1657350" y="1966913"/>
          <p14:tracePt t="60734" x="1643063" y="1966913"/>
          <p14:tracePt t="60740" x="1638300" y="1966913"/>
          <p14:tracePt t="60791" x="1624013" y="1966913"/>
          <p14:tracePt t="60811" x="1595438" y="1966913"/>
          <p14:tracePt t="60828" x="1557338" y="1966913"/>
          <p14:tracePt t="60833" x="1538288" y="1971675"/>
          <p14:tracePt t="60872" x="1404938" y="1981200"/>
          <p14:tracePt t="60876" x="1381125" y="1985963"/>
          <p14:tracePt t="60891" x="1319213" y="1990725"/>
          <p14:tracePt t="60935" x="1133475" y="2019300"/>
          <p14:tracePt t="60939" x="1081088" y="2024063"/>
          <p14:tracePt t="60968" x="1023938" y="2028825"/>
          <p14:tracePt t="61124" x="1019175" y="2047875"/>
          <p14:tracePt t="61131" x="1019175" y="2052638"/>
          <p14:tracePt t="61139" x="1014413" y="2052638"/>
          <p14:tracePt t="61153" x="1009650" y="2052638"/>
          <p14:tracePt t="61157" x="1004888" y="2057400"/>
          <p14:tracePt t="61175" x="1000125" y="2071688"/>
          <p14:tracePt t="61199" x="995363" y="2076450"/>
          <p14:tracePt t="61234" x="995363" y="2081213"/>
          <p14:tracePt t="61650" x="1009650" y="2081213"/>
          <p14:tracePt t="61668" x="1028700" y="2081213"/>
          <p14:tracePt t="61673" x="1038225" y="2085975"/>
          <p14:tracePt t="61690" x="1066800" y="2085975"/>
          <p14:tracePt t="61711" x="1147763" y="2095500"/>
          <p14:tracePt t="61716" x="1200150" y="2105025"/>
          <p14:tracePt t="61723" x="1247775" y="2105025"/>
          <p14:tracePt t="61746" x="1366838" y="2114550"/>
          <p14:tracePt t="61768" x="1452563" y="2114550"/>
          <p14:tracePt t="61775" x="1476375" y="2114550"/>
          <p14:tracePt t="61796" x="1519238" y="2124075"/>
          <p14:tracePt t="61797" x="1538288" y="2124075"/>
          <p14:tracePt t="61812" x="1590675" y="2124075"/>
          <p14:tracePt t="61844" x="1700213" y="2124075"/>
          <p14:tracePt t="61875" x="1824038" y="2124075"/>
          <p14:tracePt t="61904" x="1928813" y="2124075"/>
          <p14:tracePt t="61935" x="2028825" y="2124075"/>
          <p14:tracePt t="61940" x="2057400" y="2124075"/>
          <p14:tracePt t="61952" x="2105025" y="2124075"/>
          <p14:tracePt t="61957" x="2143125" y="2124075"/>
          <p14:tracePt t="61966" x="2181225" y="2124075"/>
          <p14:tracePt t="61984" x="2266950" y="2124075"/>
          <p14:tracePt t="61988" x="2309813" y="2124075"/>
          <p14:tracePt t="61996" x="2357438" y="2124075"/>
          <p14:tracePt t="62012" x="2409825" y="2124075"/>
          <p14:tracePt t="62030" x="2447925" y="2124075"/>
          <p14:tracePt t="62034" x="2457450" y="2124075"/>
          <p14:tracePt t="62043" x="2471738" y="2124075"/>
          <p14:tracePt t="62046" x="2486025" y="2124075"/>
          <p14:tracePt t="62059" x="2495550" y="2124075"/>
          <p14:tracePt t="62061" x="2509838" y="2124075"/>
          <p14:tracePt t="62079" x="2547938" y="2124075"/>
          <p14:tracePt t="62085" x="2581275" y="2124075"/>
          <p14:tracePt t="62094" x="2605088" y="2124075"/>
          <p14:tracePt t="62109" x="2643188" y="2124075"/>
          <p14:tracePt t="62137" x="2743200" y="2124075"/>
          <p14:tracePt t="62158" x="2809875" y="2124075"/>
          <p14:tracePt t="62173" x="2947988" y="2124075"/>
          <p14:tracePt t="62209" x="3224213" y="2124075"/>
          <p14:tracePt t="62230" x="3386138" y="2124075"/>
          <p14:tracePt t="62235" x="3443288" y="2124075"/>
          <p14:tracePt t="62250" x="3509963" y="2124075"/>
          <p14:tracePt t="62268" x="3571875" y="2124075"/>
          <p14:tracePt t="62272" x="3614738" y="2124075"/>
          <p14:tracePt t="62312" x="3900488" y="2124075"/>
          <p14:tracePt t="62334" x="4081463" y="2128838"/>
          <p14:tracePt t="62355" x="4257675" y="2128838"/>
          <p14:tracePt t="62371" x="4333875" y="2128838"/>
          <p14:tracePt t="62399" x="4591050" y="2138363"/>
          <p14:tracePt t="62453" x="5229225" y="2147888"/>
          <p14:tracePt t="62462" x="5295900" y="2147888"/>
          <p14:tracePt t="62466" x="5353050" y="2147888"/>
          <p14:tracePt t="62499" x="5481638" y="2147888"/>
          <p14:tracePt t="62529" x="5686425" y="2152650"/>
          <p14:tracePt t="62533" x="5772150" y="2162175"/>
          <p14:tracePt t="62576" x="6067425" y="2185988"/>
          <p14:tracePt t="62579" x="6091238" y="2185988"/>
          <p14:tracePt t="62596" x="6191250" y="2185988"/>
          <p14:tracePt t="62600" x="6210300" y="2185988"/>
          <p14:tracePt t="62613" x="6253163" y="2190750"/>
          <p14:tracePt t="62625" x="6343650" y="2190750"/>
          <p14:tracePt t="62630" x="6362700" y="2195513"/>
          <p14:tracePt t="62644" x="6410325" y="2195513"/>
          <p14:tracePt t="62671" x="6586538" y="2205038"/>
          <p14:tracePt t="62685" x="6710363" y="2209800"/>
          <p14:tracePt t="62704" x="6757988" y="2209800"/>
          <p14:tracePt t="62733" x="6924675" y="2209800"/>
          <p14:tracePt t="62736" x="6981825" y="2209800"/>
          <p14:tracePt t="62780" x="7239000" y="2219325"/>
          <p14:tracePt t="62784" x="7296150" y="2219325"/>
          <p14:tracePt t="62825" x="7443788" y="2219325"/>
          <p14:tracePt t="62829" x="7462838" y="2219325"/>
          <p14:tracePt t="62859" x="7529513" y="2219325"/>
          <p14:tracePt t="62863" x="7596188" y="2219325"/>
          <p14:tracePt t="62885" x="7691438" y="2214563"/>
          <p14:tracePt t="62889" x="7743825" y="2209800"/>
          <p14:tracePt t="62917" x="7829550" y="2200275"/>
          <p14:tracePt t="62935" x="7834313" y="2200275"/>
          <p14:tracePt t="62998" x="7905750" y="2195513"/>
          <p14:tracePt t="63016" x="7939088" y="2181225"/>
          <p14:tracePt t="63021" x="7948613" y="2181225"/>
          <p14:tracePt t="63059" x="7962900" y="2181225"/>
          <p14:tracePt t="63156" x="7986713" y="2181225"/>
          <p14:tracePt t="63311" x="7967663" y="2190750"/>
          <p14:tracePt t="63314" x="7958138" y="2190750"/>
          <p14:tracePt t="63328" x="7948613" y="2190750"/>
          <p14:tracePt t="63332" x="7934325" y="2190750"/>
          <p14:tracePt t="63337" x="7924800" y="2190750"/>
          <p14:tracePt t="63345" x="7915275" y="2190750"/>
          <p14:tracePt t="63362" x="7886700" y="2190750"/>
          <p14:tracePt t="63366" x="7867650" y="2190750"/>
          <p14:tracePt t="63376" x="7848600" y="2190750"/>
          <p14:tracePt t="63381" x="7824788" y="2190750"/>
          <p14:tracePt t="63423" x="7434263" y="2105025"/>
          <p14:tracePt t="63427" x="7381875" y="2090738"/>
          <p14:tracePt t="63466" x="6815138" y="1952625"/>
          <p14:tracePt t="63471" x="6786563" y="1943100"/>
          <p14:tracePt t="63485" x="6724650" y="1924050"/>
          <p14:tracePt t="63489" x="6710363" y="1919288"/>
          <p14:tracePt t="63501" x="6672263" y="1909763"/>
          <p14:tracePt t="63517" x="6610350" y="1890713"/>
          <p14:tracePt t="63550" x="6519863" y="1866900"/>
          <p14:tracePt t="63560" x="6467475" y="1862138"/>
          <p14:tracePt t="63593" x="6253163" y="1819275"/>
          <p14:tracePt t="63615" x="6115050" y="1781175"/>
          <p14:tracePt t="63659" x="5834063" y="1709738"/>
          <p14:tracePt t="63698" x="5638800" y="1690688"/>
          <p14:tracePt t="63734" x="5534025" y="1685925"/>
          <p14:tracePt t="63747" x="5505450" y="1676400"/>
          <p14:tracePt t="63796" x="5295900" y="1638300"/>
          <p14:tracePt t="63812" x="5214938" y="1624013"/>
          <p14:tracePt t="63840" x="5119688" y="1604963"/>
          <p14:tracePt t="63858" x="5072063" y="1600200"/>
          <p14:tracePt t="63862" x="5033963" y="1600200"/>
          <p14:tracePt t="63876" x="4943475" y="1585913"/>
          <p14:tracePt t="63919" x="4729163" y="1581150"/>
          <p14:tracePt t="63923" x="4681538" y="1581150"/>
          <p14:tracePt t="63965" x="4562475" y="1581150"/>
          <p14:tracePt t="64011" x="4500563" y="1581150"/>
          <p14:tracePt t="64061" x="4448175" y="1585913"/>
          <p14:tracePt t="64256" x="4457700" y="1585913"/>
          <p14:tracePt t="64278" x="4486275" y="1585913"/>
          <p14:tracePt t="64282" x="4505325" y="1585913"/>
          <p14:tracePt t="64299" x="4529138" y="1585913"/>
          <p14:tracePt t="64328" x="4767263" y="1604963"/>
          <p14:tracePt t="64358" x="5057775" y="1628775"/>
          <p14:tracePt t="64363" x="5133975" y="1628775"/>
          <p14:tracePt t="64406" x="5524500" y="1643063"/>
          <p14:tracePt t="64410" x="5591175" y="1652588"/>
          <p14:tracePt t="64417" x="5629275" y="1652588"/>
          <p14:tracePt t="64434" x="5738813" y="1666875"/>
          <p14:tracePt t="64439" x="5776913" y="1666875"/>
          <p14:tracePt t="64456" x="5872163" y="1671638"/>
          <p14:tracePt t="64496" x="6105525" y="1695450"/>
          <p14:tracePt t="64499" x="6148388" y="1700213"/>
          <p14:tracePt t="64514" x="6200775" y="1704975"/>
          <p14:tracePt t="64521" x="6219825" y="1709738"/>
          <p14:tracePt t="64529" x="6238875" y="1709738"/>
          <p14:tracePt t="64546" x="6262688" y="1724025"/>
          <p14:tracePt t="64554" x="6272213" y="1728788"/>
          <p14:tracePt t="64559" x="6281738" y="1728788"/>
          <p14:tracePt t="64565" x="6319838" y="1738313"/>
          <p14:tracePt t="64578" x="6348413" y="1743075"/>
          <p14:tracePt t="64608" x="6429375" y="1762125"/>
          <p14:tracePt t="64613" x="6472238" y="1781175"/>
          <p14:tracePt t="64627" x="6500813" y="1795463"/>
          <p14:tracePt t="64658" x="6500813" y="1804988"/>
          <p14:tracePt t="64705" x="6510338" y="1824038"/>
          <p14:tracePt t="64750" x="6510338" y="1857375"/>
          <p14:tracePt t="64798" x="6438900" y="2028825"/>
          <p14:tracePt t="64847" x="6300788" y="2152650"/>
          <p14:tracePt t="64872" x="6186488" y="2205038"/>
          <p14:tracePt t="64895" x="6015038" y="2266950"/>
          <p14:tracePt t="64919" x="5743575" y="2324100"/>
          <p14:tracePt t="64937" x="5576888" y="2347913"/>
          <p14:tracePt t="64965" x="5262563" y="2386013"/>
          <p14:tracePt t="64971" x="5176838" y="2395538"/>
          <p14:tracePt t="64985" x="5100638" y="2395538"/>
          <p14:tracePt t="64990" x="5014913" y="2405063"/>
          <p14:tracePt t="65000" x="4929188" y="2409825"/>
          <p14:tracePt t="65015" x="4776788" y="2409825"/>
          <p14:tracePt t="65030" x="4548188" y="2419350"/>
          <p14:tracePt t="65046" x="4433888" y="2424113"/>
          <p14:tracePt t="65062" x="4343400" y="2433638"/>
          <p14:tracePt t="65078" x="4248150" y="2433638"/>
          <p14:tracePt t="65086" x="4210050" y="2433638"/>
          <p14:tracePt t="65091" x="4181475" y="2433638"/>
          <p14:tracePt t="65110" x="4067175" y="2433638"/>
          <p14:tracePt t="65121" x="3943350" y="2433638"/>
          <p14:tracePt t="65154" x="3709988" y="2433638"/>
          <p14:tracePt t="65158" x="3690938" y="2433638"/>
          <p14:tracePt t="65175" x="3652838" y="2428875"/>
          <p14:tracePt t="65184" x="3643313" y="2428875"/>
          <p14:tracePt t="65201" x="3638550" y="2424113"/>
          <p14:tracePt t="65205" x="3638550" y="2419350"/>
          <p14:tracePt t="65246" x="3581400" y="2395538"/>
          <p14:tracePt t="65250" x="3543300" y="2381250"/>
          <p14:tracePt t="65265" x="3476625" y="2357438"/>
          <p14:tracePt t="65297" x="3333750" y="2309813"/>
          <p14:tracePt t="65301" x="3281363" y="2286000"/>
          <p14:tracePt t="65309" x="3228975" y="2266950"/>
          <p14:tracePt t="65344" x="3057525" y="2209800"/>
          <p14:tracePt t="65345" x="2986088" y="2195513"/>
          <p14:tracePt t="65360" x="2928938" y="2185988"/>
          <p14:tracePt t="65363" x="2890838" y="2171700"/>
          <p14:tracePt t="65401" x="2847975" y="2157413"/>
          <p14:tracePt t="65516" x="2843213" y="2157413"/>
          <p14:tracePt t="65529" x="2843213" y="2152650"/>
          <p14:tracePt t="65561" x="2838450" y="2143125"/>
          <p14:tracePt t="65579" x="2838450" y="2138363"/>
          <p14:tracePt t="65625" x="2833688" y="2138363"/>
          <p14:tracePt t="65670" x="2833688" y="2133600"/>
          <p14:tracePt t="65732" x="2833688" y="2128838"/>
          <p14:tracePt t="65776" x="2833688" y="2119313"/>
          <p14:tracePt t="65876" x="2843213" y="2114550"/>
          <p14:tracePt t="65936" x="2847975" y="2114550"/>
          <p14:tracePt t="66676" x="2852738" y="2114550"/>
          <p14:tracePt t="66714" x="2862263" y="2119313"/>
          <p14:tracePt t="66718" x="2862263" y="2124075"/>
          <p14:tracePt t="66799" x="2862263" y="2138363"/>
          <p14:tracePt t="66843" x="2862263" y="2147888"/>
          <p14:tracePt t="66876" x="2871788" y="2166938"/>
          <p14:tracePt t="66892" x="2876550" y="2176463"/>
          <p14:tracePt t="66940" x="2876550" y="2181225"/>
          <p14:tracePt t="67605" x="2881313" y="2181225"/>
          <p14:tracePt t="67619" x="2890838" y="2181225"/>
          <p14:tracePt t="67659" x="2909888" y="2176463"/>
          <p14:tracePt t="67670" x="2914650" y="2176463"/>
          <p14:tracePt t="67683" x="2919413" y="2176463"/>
          <p14:tracePt t="67726" x="2938463" y="2171700"/>
          <p14:tracePt t="67743" x="2962275" y="2171700"/>
          <p14:tracePt t="67778" x="3019425" y="2171700"/>
          <p14:tracePt t="67801" x="3048000" y="2171700"/>
          <p14:tracePt t="67837" x="3071813" y="2171700"/>
          <p14:tracePt t="67877" x="3152775" y="2171700"/>
          <p14:tracePt t="67920" x="3228975" y="2181225"/>
          <p14:tracePt t="67937" x="3271838" y="2181225"/>
          <p14:tracePt t="67965" x="3405188" y="2181225"/>
          <p14:tracePt t="67971" x="3414713" y="2181225"/>
          <p14:tracePt t="67986" x="3419475" y="2181225"/>
          <p14:tracePt t="68084" x="3452813" y="2181225"/>
          <p14:tracePt t="68093" x="3457575" y="2181225"/>
          <p14:tracePt t="68111" x="3471863" y="2181225"/>
          <p14:tracePt t="68116" x="3490913" y="2181225"/>
          <p14:tracePt t="68128" x="3495675" y="2181225"/>
          <p14:tracePt t="68133" x="3505200" y="2181225"/>
          <p14:tracePt t="68149" x="3505200" y="2176463"/>
          <p14:tracePt t="68183" x="3509963" y="2176463"/>
          <p14:tracePt t="68301" x="3524250" y="2176463"/>
          <p14:tracePt t="68359" x="3548063" y="2176463"/>
          <p14:tracePt t="68361" x="3557588" y="2176463"/>
          <p14:tracePt t="68376" x="3571875" y="2176463"/>
          <p14:tracePt t="68419" x="3586163" y="2176463"/>
          <p14:tracePt t="68438" x="3590925" y="2176463"/>
          <p14:tracePt t="68468" x="3600450" y="2176463"/>
          <p14:tracePt t="68539" x="3662363" y="2176463"/>
          <p14:tracePt t="68544" x="3676650" y="2176463"/>
          <p14:tracePt t="68551" x="3686175" y="2176463"/>
          <p14:tracePt t="68565" x="3709988" y="2176463"/>
          <p14:tracePt t="68614" x="3795713" y="2166938"/>
          <p14:tracePt t="68623" x="3805238" y="2166938"/>
          <p14:tracePt t="68630" x="3819525" y="2166938"/>
          <p14:tracePt t="68657" x="3833813" y="2166938"/>
          <p14:tracePt t="68686" x="3862388" y="2162175"/>
          <p14:tracePt t="68717" x="3876675" y="2162175"/>
          <p14:tracePt t="68730" x="3890963" y="2162175"/>
          <p14:tracePt t="68766" x="4024313" y="2162175"/>
          <p14:tracePt t="68769" x="4052888" y="2162175"/>
          <p14:tracePt t="68817" x="4181475" y="2162175"/>
          <p14:tracePt t="68819" x="4200525" y="2162175"/>
          <p14:tracePt t="68840" x="4233863" y="2162175"/>
          <p14:tracePt t="68876" x="4291013" y="2162175"/>
          <p14:tracePt t="68878" x="4305300" y="2162175"/>
          <p14:tracePt t="68893" x="4343400" y="2162175"/>
          <p14:tracePt t="68939" x="4433888" y="2162175"/>
          <p14:tracePt t="68958" x="4457700" y="2162175"/>
          <p14:tracePt t="68981" x="4505325" y="2162175"/>
          <p14:tracePt t="68985" x="4519613" y="2157413"/>
          <p14:tracePt t="68992" x="4533900" y="2157413"/>
          <p14:tracePt t="69004" x="4548188" y="2147888"/>
          <p14:tracePt t="69006" x="4567238" y="2143125"/>
          <p14:tracePt t="69049" x="4591050" y="2133600"/>
          <p14:tracePt t="69051" x="4595813" y="2133600"/>
          <p14:tracePt t="69059" x="4600575" y="2133600"/>
          <p14:tracePt t="69076" x="4605338" y="2128838"/>
          <p14:tracePt t="69110" x="4610100" y="2124075"/>
          <p14:tracePt t="69223" x="4629150" y="2124075"/>
          <p14:tracePt t="69235" x="4643438" y="2124075"/>
          <p14:tracePt t="69239" x="4652963" y="2124075"/>
          <p14:tracePt t="69247" x="4681538" y="2124075"/>
          <p14:tracePt t="69264" x="4719638" y="2124075"/>
          <p14:tracePt t="69270" x="4748213" y="2124075"/>
          <p14:tracePt t="69311" x="4900613" y="2124075"/>
          <p14:tracePt t="69315" x="4919663" y="2124075"/>
          <p14:tracePt t="69328" x="4929188" y="2124075"/>
          <p14:tracePt t="69406" x="4948238" y="2124075"/>
          <p14:tracePt t="69452" x="4986338" y="2119313"/>
          <p14:tracePt t="69457" x="4991100" y="2119313"/>
          <p14:tracePt t="69528" x="5072063" y="2119313"/>
          <p14:tracePt t="69562" x="5176838" y="2119313"/>
          <p14:tracePt t="69582" x="5195888" y="2119313"/>
          <p14:tracePt t="69628" x="5257800" y="2124075"/>
          <p14:tracePt t="69671" x="5357813" y="2133600"/>
          <p14:tracePt t="69676" x="5376863" y="2138363"/>
          <p14:tracePt t="69684" x="5391150" y="2147888"/>
          <p14:tracePt t="69699" x="5410200" y="2147888"/>
          <p14:tracePt t="69703" x="5414963" y="2147888"/>
          <p14:tracePt t="69728" x="5419725" y="2147888"/>
          <p14:tracePt t="69908" x="5429250" y="2147888"/>
          <p14:tracePt t="69922" x="5453063" y="2147888"/>
          <p14:tracePt t="69938" x="5486400" y="2143125"/>
          <p14:tracePt t="69952" x="5567363" y="2138363"/>
          <p14:tracePt t="69958" x="5581650" y="2138363"/>
          <p14:tracePt t="69982" x="5676900" y="2133600"/>
          <p14:tracePt t="69988" x="5700713" y="2124075"/>
          <p14:tracePt t="70018" x="5757863" y="2119313"/>
          <p14:tracePt t="70023" x="5762625" y="2119313"/>
          <p14:tracePt t="70027" x="5776913" y="2114550"/>
          <p14:tracePt t="70058" x="5819775" y="2109788"/>
          <p14:tracePt t="70076" x="5838825" y="2109788"/>
          <p14:tracePt t="70106" x="5957888" y="2109788"/>
          <p14:tracePt t="70155" x="6005513" y="2109788"/>
          <p14:tracePt t="70650" x="6610350" y="2114550"/>
          <p14:tracePt t="70718" x="6648450" y="2114550"/>
          <p14:tracePt t="70724" x="6653213" y="2114550"/>
          <p14:tracePt t="70747" x="6657975" y="2114550"/>
          <p14:tracePt t="71108" x="6724650" y="2114550"/>
          <p14:tracePt t="71122" x="6815138" y="2114550"/>
          <p14:tracePt t="71137" x="6948488" y="2114550"/>
          <p14:tracePt t="71144" x="7024688" y="2114550"/>
          <p14:tracePt t="71158" x="7158038" y="2114550"/>
          <p14:tracePt t="71202" x="7319963" y="2114550"/>
          <p14:tracePt t="71206" x="7329488" y="2114550"/>
          <p14:tracePt t="71246" x="7381875" y="2114550"/>
          <p14:tracePt t="71249" x="7405688" y="2119313"/>
          <p14:tracePt t="71262" x="7424738" y="2119313"/>
          <p14:tracePt t="71297" x="7515225" y="2128838"/>
          <p14:tracePt t="71300" x="7519988" y="2128838"/>
          <p14:tracePt t="71748" x="7572375" y="2119313"/>
          <p14:tracePt t="71750" x="7596188" y="2119313"/>
          <p14:tracePt t="71764" x="7610475" y="2119313"/>
          <p14:tracePt t="71767" x="7634288" y="2114550"/>
          <p14:tracePt t="71809" x="7715250" y="2114550"/>
          <p14:tracePt t="71813" x="7720013" y="2114550"/>
          <p14:tracePt t="71828" x="7729538" y="2114550"/>
          <p14:tracePt t="72019" x="7710488" y="2119313"/>
          <p14:tracePt t="72027" x="7700963" y="2119313"/>
          <p14:tracePt t="72061" x="7515225" y="2171700"/>
          <p14:tracePt t="72065" x="7405688" y="2185988"/>
          <p14:tracePt t="72113" x="6819900" y="2233613"/>
          <p14:tracePt t="72157" x="6386513" y="2266950"/>
          <p14:tracePt t="72172" x="6224588" y="2271713"/>
          <p14:tracePt t="72201" x="6053138" y="2271713"/>
          <p14:tracePt t="72205" x="5948363" y="2271713"/>
          <p14:tracePt t="72214" x="5843588" y="2271713"/>
          <p14:tracePt t="72250" x="5438775" y="2271713"/>
          <p14:tracePt t="72279" x="5143500" y="2281238"/>
          <p14:tracePt t="72310" x="4824413" y="2295525"/>
          <p14:tracePt t="72314" x="4710113" y="2295525"/>
          <p14:tracePt t="72332" x="4538663" y="2305050"/>
          <p14:tracePt t="72374" x="3910013" y="2338388"/>
          <p14:tracePt t="72380" x="3862388" y="2338388"/>
          <p14:tracePt t="72388" x="3733800" y="2347913"/>
          <p14:tracePt t="72402" x="3681413" y="2347913"/>
          <p14:tracePt t="72405" x="3552825" y="2347913"/>
          <p14:tracePt t="72424" x="3367088" y="2347913"/>
          <p14:tracePt t="72427" x="3252788" y="2347913"/>
          <p14:tracePt t="72434" x="3214688" y="2347913"/>
          <p14:tracePt t="72447" x="3100388" y="2347913"/>
          <p14:tracePt t="72450" x="2995613" y="2347913"/>
          <p14:tracePt t="72467" x="2862263" y="2347913"/>
          <p14:tracePt t="72471" x="2767013" y="2347913"/>
          <p14:tracePt t="72486" x="2652713" y="2347913"/>
          <p14:tracePt t="72532" x="2343150" y="2347913"/>
          <p14:tracePt t="72541" x="2286000" y="2347913"/>
          <p14:tracePt t="72547" x="2257425" y="2347913"/>
          <p14:tracePt t="72562" x="2133600" y="2347913"/>
          <p14:tracePt t="72593" x="1952625" y="2357438"/>
          <p14:tracePt t="72609" x="1885950" y="2357438"/>
          <p14:tracePt t="72617" x="1838325" y="2357438"/>
          <p14:tracePt t="72629" x="1795463" y="2366963"/>
          <p14:tracePt t="72640" x="1781175" y="2366963"/>
          <p14:tracePt t="72645" x="1752600" y="2371725"/>
          <p14:tracePt t="72660" x="1719263" y="2371725"/>
          <p14:tracePt t="72668" x="1704975" y="2376488"/>
          <p14:tracePt t="72683" x="1700213" y="2376488"/>
          <p14:tracePt t="72706" x="1662113" y="2386013"/>
          <p14:tracePt t="72752" x="1600200" y="2395538"/>
          <p14:tracePt t="72797" x="1504950" y="2424113"/>
          <p14:tracePt t="72801" x="1481138" y="2428875"/>
          <p14:tracePt t="72810" x="1466850" y="2428875"/>
          <p14:tracePt t="72829" x="1433513" y="2433638"/>
          <p14:tracePt t="72861" x="1419225" y="2438400"/>
          <p14:tracePt t="73096" x="1447800" y="2438400"/>
          <p14:tracePt t="73114" x="1481138" y="2438400"/>
          <p14:tracePt t="73140" x="1533525" y="2438400"/>
          <p14:tracePt t="73144" x="1552575" y="2438400"/>
          <p14:tracePt t="73148" x="1562100" y="2438400"/>
          <p14:tracePt t="73184" x="1643063" y="2438400"/>
          <p14:tracePt t="73192" x="1666875" y="2438400"/>
          <p14:tracePt t="73235" x="1838325" y="2438400"/>
          <p14:tracePt t="73239" x="1885950" y="2438400"/>
          <p14:tracePt t="73264" x="1957388" y="2438400"/>
          <p14:tracePt t="73280" x="1976438" y="2438400"/>
          <p14:tracePt t="73876" x="2009775" y="2414588"/>
          <p14:tracePt t="73907" x="2081213" y="2371725"/>
          <p14:tracePt t="73911" x="2095500" y="2362200"/>
          <p14:tracePt t="73950" x="2286000" y="2333625"/>
          <p14:tracePt t="73959" x="2362200" y="2328863"/>
          <p14:tracePt t="73972" x="2514600" y="2328863"/>
          <p14:tracePt t="74017" x="3090863" y="2328863"/>
          <p14:tracePt t="74037" x="3281363" y="2328863"/>
          <p14:tracePt t="74064" x="3743325" y="2328863"/>
          <p14:tracePt t="74096" x="4162425" y="2328863"/>
          <p14:tracePt t="74099" x="4291013" y="2328863"/>
          <p14:tracePt t="74121" x="4576763" y="2328863"/>
          <p14:tracePt t="74137" x="4643438" y="2328863"/>
          <p14:tracePt t="74143" x="4729163" y="2328863"/>
          <p14:tracePt t="74145" x="4786313" y="2328863"/>
          <p14:tracePt t="74190" x="5248275" y="2328863"/>
          <p14:tracePt t="74222" x="5553075" y="2328863"/>
          <p14:tracePt t="74238" x="5624513" y="2328863"/>
          <p14:tracePt t="74265" x="5743575" y="2309813"/>
          <p14:tracePt t="74271" x="5757863" y="2305050"/>
          <p14:tracePt t="74279" x="5795963" y="2305050"/>
          <p14:tracePt t="74296" x="5834063" y="2300288"/>
          <p14:tracePt t="74306" x="5862638" y="2290763"/>
          <p14:tracePt t="74311" x="5872163" y="2290763"/>
          <p14:tracePt t="74316" x="5895975" y="2281238"/>
          <p14:tracePt t="74324" x="5905500" y="2281238"/>
          <p14:tracePt t="74339" x="5929313" y="2276475"/>
          <p14:tracePt t="74371" x="6015038" y="2228850"/>
          <p14:tracePt t="74421" x="6110288" y="2171700"/>
          <p14:tracePt t="74439" x="6186488" y="2143125"/>
          <p14:tracePt t="74469" x="6272213" y="2105025"/>
          <p14:tracePt t="74487" x="6305550" y="2090738"/>
          <p14:tracePt t="74512" x="6315075" y="2085975"/>
          <p14:tracePt t="74560" x="6353175" y="2028825"/>
          <p14:tracePt t="74576" x="6372225" y="2005013"/>
          <p14:tracePt t="74581" x="6376988" y="1995488"/>
          <p14:tracePt t="74590" x="6386513" y="1985963"/>
          <p14:tracePt t="74612" x="6396038" y="1957388"/>
          <p14:tracePt t="74616" x="6400800" y="1943100"/>
          <p14:tracePt t="74626" x="6400800" y="1933575"/>
          <p14:tracePt t="74661" x="6415088" y="1876425"/>
          <p14:tracePt t="74703" x="6429375" y="1838325"/>
          <p14:tracePt t="74707" x="6429375" y="1828800"/>
          <p14:tracePt t="74730" x="6429375" y="1814513"/>
          <p14:tracePt t="74748" x="6429375" y="1800225"/>
          <p14:tracePt t="74766" x="6434138" y="1776413"/>
          <p14:tracePt t="74780" x="6434138" y="1762125"/>
          <p14:tracePt t="74813" x="6438900" y="1709738"/>
          <p14:tracePt t="74846" x="6443663" y="1671638"/>
          <p14:tracePt t="74874" x="6448425" y="1647825"/>
          <p14:tracePt t="74901" x="6448425" y="1638300"/>
          <p14:tracePt t="75857" x="6448425" y="1633538"/>
          <p14:tracePt t="75872" x="6448425" y="1628775"/>
          <p14:tracePt t="75920" x="6448425" y="1619250"/>
          <p14:tracePt t="75936" x="6448425" y="1609725"/>
          <p14:tracePt t="75967" x="6448425" y="1604963"/>
          <p14:tracePt t="75996" x="6448425" y="1600200"/>
          <p14:tracePt t="76026" x="6448425" y="1595438"/>
          <p14:tracePt t="76218" x="6448425" y="1585913"/>
          <p14:tracePt t="76222" x="6448425" y="1581150"/>
          <p14:tracePt t="76323" x="6448425" y="1571625"/>
          <p14:tracePt t="77496" x="6438900" y="1590675"/>
          <p14:tracePt t="77504" x="6429375" y="1595438"/>
          <p14:tracePt t="77513" x="6419850" y="1614488"/>
          <p14:tracePt t="77530" x="6396038" y="1638300"/>
          <p14:tracePt t="77576" x="6276975" y="1743075"/>
          <p14:tracePt t="77580" x="6243638" y="1766888"/>
          <p14:tracePt t="77595" x="6167438" y="1814513"/>
          <p14:tracePt t="77627" x="5995988" y="1938338"/>
          <p14:tracePt t="77633" x="5943600" y="1966913"/>
          <p14:tracePt t="77643" x="5881688" y="2005013"/>
          <p14:tracePt t="77647" x="5819775" y="2033588"/>
          <p14:tracePt t="77654" x="5762625" y="2066925"/>
          <p14:tracePt t="77670" x="5648325" y="2119313"/>
          <p14:tracePt t="77675" x="5591175" y="2138363"/>
          <p14:tracePt t="77716" x="5300663" y="2228850"/>
          <p14:tracePt t="77721" x="5248275" y="2247900"/>
          <p14:tracePt t="77748" x="5081588" y="2295525"/>
          <p14:tracePt t="77752" x="5029200" y="2309813"/>
          <p14:tracePt t="77766" x="4905375" y="2328863"/>
          <p14:tracePt t="77796" x="4624388" y="2376488"/>
          <p14:tracePt t="77813" x="4462463" y="2400300"/>
          <p14:tracePt t="77844" x="4210050" y="2438400"/>
          <p14:tracePt t="77864" x="3814763" y="2490788"/>
          <p14:tracePt t="77874" x="3729038" y="2495550"/>
          <p14:tracePt t="77891" x="3529013" y="2524125"/>
          <p14:tracePt t="77897" x="3452813" y="2528888"/>
          <p14:tracePt t="77900" x="3376613" y="2528888"/>
          <p14:tracePt t="77909" x="3286125" y="2528888"/>
          <p14:tracePt t="77918" x="3219450" y="2528888"/>
          <p14:tracePt t="77936" x="3086100" y="2528888"/>
          <p14:tracePt t="77940" x="3043238" y="2528888"/>
          <p14:tracePt t="77957" x="2971800" y="2528888"/>
          <p14:tracePt t="78002" x="2795588" y="2528888"/>
          <p14:tracePt t="78051" x="2495550" y="2519363"/>
          <p14:tracePt t="78061" x="2471738" y="2519363"/>
          <p14:tracePt t="78065" x="2433638" y="2514600"/>
          <p14:tracePt t="78079" x="2395538" y="2505075"/>
          <p14:tracePt t="78127" x="2328863" y="2490788"/>
          <p14:tracePt t="78145" x="2309813" y="2481263"/>
          <p14:tracePt t="78189" x="2209800" y="2452688"/>
          <p14:tracePt t="78224" x="2085975" y="2405063"/>
          <p14:tracePt t="78249" x="1981200" y="2376488"/>
          <p14:tracePt t="78269" x="1905000" y="2357438"/>
          <p14:tracePt t="78295" x="1862138" y="2347913"/>
          <p14:tracePt t="78393" x="1857375" y="2347913"/>
          <p14:tracePt t="78795" x="1857375" y="2352675"/>
          <p14:tracePt t="78824" x="1862138" y="2357438"/>
          <p14:tracePt t="78857" x="1885950" y="2376488"/>
          <p14:tracePt t="78862" x="1914525" y="2390775"/>
          <p14:tracePt t="78905" x="1985963" y="2409825"/>
          <p14:tracePt t="78949" x="2057400" y="2424113"/>
          <p14:tracePt t="78952" x="2105025" y="2424113"/>
          <p14:tracePt t="79004" x="2343150" y="2424113"/>
          <p14:tracePt t="79029" x="2371725" y="2424113"/>
          <p14:tracePt t="79079" x="2376488" y="2424113"/>
          <p14:tracePt t="79094" x="2381250" y="2424113"/>
          <p14:tracePt t="79127" x="2400300" y="2424113"/>
          <p14:tracePt t="79147" x="2428875" y="2424113"/>
          <p14:tracePt t="79174" x="2466975" y="2424113"/>
          <p14:tracePt t="79177" x="2481263" y="2424113"/>
          <p14:tracePt t="79186" x="2495550" y="2424113"/>
          <p14:tracePt t="79202" x="2528888" y="2424113"/>
          <p14:tracePt t="79221" x="2576513" y="2428875"/>
          <p14:tracePt t="79248" x="2614613" y="2438400"/>
          <p14:tracePt t="79251" x="2624138" y="2438400"/>
          <p14:tracePt t="79267" x="2647950" y="2438400"/>
          <p14:tracePt t="79283" x="2657475" y="2438400"/>
          <p14:tracePt t="79707" x="2728913" y="2438400"/>
          <p14:tracePt t="79718" x="2771775" y="2438400"/>
          <p14:tracePt t="79724" x="2800350" y="2438400"/>
          <p14:tracePt t="79748" x="2938463" y="2438400"/>
          <p14:tracePt t="79753" x="3014663" y="2438400"/>
          <p14:tracePt t="79795" x="3562350" y="2428875"/>
          <p14:tracePt t="79800" x="3667125" y="2428875"/>
          <p14:tracePt t="79845" x="4219575" y="2343150"/>
          <p14:tracePt t="79872" x="4338638" y="2295525"/>
          <p14:tracePt t="79878" x="4352925" y="2281238"/>
          <p14:tracePt t="79881" x="4376738" y="2271713"/>
          <p14:tracePt t="79921" x="4457700" y="2224088"/>
          <p14:tracePt t="79928" x="4476750" y="2209800"/>
          <p14:tracePt t="79991" x="4552950" y="2157413"/>
          <p14:tracePt t="80000" x="4557713" y="2157413"/>
          <p14:tracePt t="80005" x="4557713" y="2152650"/>
          <p14:tracePt t="80010" x="4562475" y="2147888"/>
          <p14:tracePt t="80019" x="4567238" y="2143125"/>
          <p14:tracePt t="80037" x="4576763" y="2133600"/>
          <p14:tracePt t="80039" x="4581525" y="2128838"/>
          <p14:tracePt t="80050" x="4581525" y="2119313"/>
          <p14:tracePt t="80060" x="4586288" y="2114550"/>
          <p14:tracePt t="80065" x="4586288" y="2109788"/>
          <p14:tracePt t="80082" x="4595813" y="2100263"/>
          <p14:tracePt t="80088" x="4600575" y="2090738"/>
          <p14:tracePt t="80093" x="4605338" y="2081213"/>
          <p14:tracePt t="80101" x="4614863" y="2076450"/>
          <p14:tracePt t="80110" x="4624388" y="2057400"/>
          <p14:tracePt t="80124" x="4648200" y="2033588"/>
          <p14:tracePt t="80158" x="4724400" y="1971675"/>
          <p14:tracePt t="80787" x="5124450" y="1504950"/>
          <p14:tracePt t="80823" x="5124450" y="1495425"/>
          <p14:tracePt t="80937" x="5129213" y="1490663"/>
          <p14:tracePt t="81480" x="5129213" y="1495425"/>
          <p14:tracePt t="81580" x="5124450" y="1500188"/>
          <p14:tracePt t="81596" x="5124450" y="1504950"/>
          <p14:tracePt t="81627" x="5119688" y="1509713"/>
          <p14:tracePt t="81644" x="5114925" y="1514475"/>
          <p14:tracePt t="81700" x="5091113" y="1557338"/>
          <p14:tracePt t="81734" x="5072063" y="1590675"/>
          <p14:tracePt t="81751" x="5067300" y="1604963"/>
          <p14:tracePt t="81798" x="5033963" y="1685925"/>
          <p14:tracePt t="81843" x="5005388" y="1743075"/>
          <p14:tracePt t="81845" x="4995863" y="1757363"/>
          <p14:tracePt t="81908" x="4986338" y="1762125"/>
          <p14:tracePt t="82112" x="4981575" y="1762125"/>
          <p14:tracePt t="82200" x="4948238" y="1762125"/>
          <p14:tracePt t="82207" x="4943475" y="1762125"/>
          <p14:tracePt t="82231" x="4914900" y="1752600"/>
          <p14:tracePt t="82249" x="4900613" y="1743075"/>
          <p14:tracePt t="82251" x="4895850" y="1738313"/>
          <p14:tracePt t="82268" x="4886325" y="1728788"/>
          <p14:tracePt t="82309" x="4867275" y="1719263"/>
          <p14:tracePt t="82347" x="4862513" y="1704975"/>
          <p14:tracePt t="82349" x="4857750" y="1700213"/>
          <p14:tracePt t="82369" x="4848225" y="1695450"/>
          <p14:tracePt t="82409" x="4829175" y="1676400"/>
          <p14:tracePt t="82622" x="4824413" y="1676400"/>
          <p14:tracePt t="82718" x="4810125" y="1676400"/>
          <p14:tracePt t="82764" x="4786313" y="1676400"/>
          <p14:tracePt t="82768" x="4772025" y="1676400"/>
          <p14:tracePt t="82812" x="4762500" y="1681163"/>
          <p14:tracePt t="82876" x="4748213" y="1690688"/>
          <p14:tracePt t="82890" x="4738688" y="1704975"/>
          <p14:tracePt t="82917" x="4695825" y="1747838"/>
          <p14:tracePt t="82969" x="4657725" y="1790700"/>
          <p14:tracePt t="83003" x="4643438" y="1804988"/>
          <p14:tracePt t="83046" x="4624388" y="1838325"/>
          <p14:tracePt t="83061" x="4614863" y="1852613"/>
          <p14:tracePt t="83110" x="4600575" y="1885950"/>
          <p14:tracePt t="83152" x="4586288" y="1924050"/>
          <p14:tracePt t="83192" x="4567238" y="1966913"/>
          <p14:tracePt t="83224" x="4557713" y="2005013"/>
          <p14:tracePt t="83262" x="4552950" y="2047875"/>
          <p14:tracePt t="83296" x="4543425" y="2071688"/>
          <p14:tracePt t="83311" x="4543425" y="2081213"/>
          <p14:tracePt t="83339" x="4538663" y="2100263"/>
          <p14:tracePt t="83391" x="4538663" y="2152650"/>
          <p14:tracePt t="83435" x="4538663" y="2171700"/>
          <p14:tracePt t="83464" x="4538663" y="2176463"/>
          <p14:tracePt t="83496" x="4538663" y="2185988"/>
          <p14:tracePt t="83622" x="4548188" y="2200275"/>
          <p14:tracePt t="83628" x="4552950" y="2205038"/>
          <p14:tracePt t="83644" x="4562475" y="2214563"/>
          <p14:tracePt t="83687" x="4586288" y="2228850"/>
          <p14:tracePt t="83719" x="4619625" y="2247900"/>
          <p14:tracePt t="83734" x="4629150" y="2247900"/>
          <p14:tracePt t="83763" x="4633913" y="2247900"/>
          <p14:tracePt t="83810" x="4643438" y="2247900"/>
          <p14:tracePt t="83844" x="4681538" y="2247900"/>
          <p14:tracePt t="83875" x="4724400" y="2247900"/>
          <p14:tracePt t="83921" x="4748213" y="2238375"/>
          <p14:tracePt t="83925" x="4767263" y="2233613"/>
          <p14:tracePt t="83983" x="4814888" y="2190750"/>
          <p14:tracePt t="84015" x="4843463" y="2171700"/>
          <p14:tracePt t="84059" x="4852988" y="2152650"/>
          <p14:tracePt t="84096" x="4867275" y="2105025"/>
          <p14:tracePt t="84111" x="4881563" y="2081213"/>
          <p14:tracePt t="84136" x="4886325" y="2062163"/>
          <p14:tracePt t="84172" x="4891088" y="2024063"/>
          <p14:tracePt t="84202" x="4891088" y="2014538"/>
          <p14:tracePt t="84216" x="4891088" y="2000250"/>
          <p14:tracePt t="84248" x="4891088" y="1952625"/>
          <p14:tracePt t="84279" x="4891088" y="1924050"/>
          <p14:tracePt t="84312" x="4881563" y="1876425"/>
          <p14:tracePt t="84314" x="4872038" y="1852613"/>
          <p14:tracePt t="84360" x="4857750" y="1819275"/>
          <p14:tracePt t="84373" x="4848225" y="1809750"/>
          <p14:tracePt t="84424" x="4829175" y="1800225"/>
          <p14:tracePt t="84441" x="4800600" y="1781175"/>
          <p14:tracePt t="84481" x="4772025" y="1766888"/>
          <p14:tracePt t="84497" x="4762500" y="1762125"/>
          <p14:tracePt t="84514" x="4757738" y="1757363"/>
          <p14:tracePt t="84558" x="4724400" y="1752600"/>
          <p14:tracePt t="84562" x="4686300" y="1743075"/>
          <p14:tracePt t="84578" x="4672013" y="1743075"/>
          <p14:tracePt t="84584" x="4667250" y="1743075"/>
          <p14:tracePt t="84672" x="4657725" y="1747838"/>
          <p14:tracePt t="84685" x="4643438" y="1752600"/>
          <p14:tracePt t="84707" x="4638675" y="1762125"/>
          <p14:tracePt t="84747" x="4633913" y="1762125"/>
          <p14:tracePt t="84886" x="4633913" y="1771650"/>
          <p14:tracePt t="84923" x="4629150" y="1785938"/>
          <p14:tracePt t="84969" x="4624388" y="1804988"/>
          <p14:tracePt t="84975" x="4624388" y="1809750"/>
          <p14:tracePt t="84997" x="4624388" y="1824038"/>
          <p14:tracePt t="85014" x="4624388" y="1833563"/>
          <p14:tracePt t="85062" x="4624388" y="1838325"/>
          <p14:tracePt t="85139" x="4624388" y="1843088"/>
          <p14:tracePt t="85186" x="4624388" y="1847850"/>
          <p14:tracePt t="85217" x="4624388" y="1852613"/>
          <p14:tracePt t="85246" x="4624388" y="1862138"/>
          <p14:tracePt t="85277" x="4629150" y="1881188"/>
          <p14:tracePt t="85424" x="4629150" y="1885950"/>
          <p14:tracePt t="85464" x="4633913" y="1885950"/>
          <p14:tracePt t="85515" x="4643438" y="1885950"/>
          <p14:tracePt t="85561" x="4681538" y="1881188"/>
          <p14:tracePt t="85596" x="4705350" y="1876425"/>
          <p14:tracePt t="85643" x="4724400" y="1862138"/>
          <p14:tracePt t="85699" x="4748213" y="1852613"/>
          <p14:tracePt t="85703" x="4752975" y="1847850"/>
          <p14:tracePt t="85708" x="4757738" y="1847850"/>
          <p14:tracePt t="85739" x="4767263" y="1833563"/>
          <p14:tracePt t="85776" x="4772025" y="1833563"/>
          <p14:tracePt t="85792" x="4776788" y="1828800"/>
          <p14:tracePt t="85827" x="4786313" y="1795463"/>
          <p14:tracePt t="85832" x="4791075" y="1785938"/>
          <p14:tracePt t="85845" x="4791075" y="1771650"/>
          <p14:tracePt t="85873" x="4791075" y="1757363"/>
          <p14:tracePt t="86023" x="4786313" y="1747838"/>
          <p14:tracePt t="86079" x="4781550" y="1738313"/>
          <p14:tracePt t="86214" x="4772025" y="1733550"/>
          <p14:tracePt t="86264" x="4772025" y="1728788"/>
          <p14:tracePt t="86344" x="4767263" y="1728788"/>
          <p14:tracePt t="86529" x="4762500" y="1728788"/>
          <p14:tracePt t="86575" x="4757738" y="1724025"/>
          <p14:tracePt t="86840" x="4752975" y="1724025"/>
          <p14:tracePt t="87127" x="4748213" y="1719263"/>
          <p14:tracePt t="87144" x="4743450" y="1719263"/>
          <p14:tracePt t="87184" x="4743450" y="1714500"/>
          <p14:tracePt t="87248" x="4738688" y="1714500"/>
          <p14:tracePt t="87652" x="4738688" y="1709738"/>
          <p14:tracePt t="87867" x="4814888" y="1695450"/>
          <p14:tracePt t="87872" x="4843463" y="1685925"/>
          <p14:tracePt t="87894" x="4972050" y="1685925"/>
          <p14:tracePt t="87939" x="5224463" y="1690688"/>
          <p14:tracePt t="87956" x="5291138" y="1690688"/>
          <p14:tracePt t="87961" x="5329238" y="1695450"/>
          <p14:tracePt t="87969" x="5362575" y="1700213"/>
          <p14:tracePt t="87974" x="5400675" y="1700213"/>
          <p14:tracePt t="87983" x="5434013" y="1709738"/>
          <p14:tracePt t="87998" x="5472113" y="1709738"/>
          <p14:tracePt t="88032" x="5543550" y="1709738"/>
          <p14:tracePt t="88061" x="5614988" y="1709738"/>
          <p14:tracePt t="88066" x="5634038" y="1709738"/>
          <p14:tracePt t="88085" x="5686425" y="1709738"/>
          <p14:tracePt t="88107" x="5743575" y="1709738"/>
          <p14:tracePt t="88112" x="5757863" y="1709738"/>
          <p14:tracePt t="88123" x="5781675" y="1709738"/>
          <p14:tracePt t="88137" x="5805488" y="1709738"/>
          <p14:tracePt t="88142" x="5819775" y="1709738"/>
          <p14:tracePt t="88152" x="5834063" y="1709738"/>
          <p14:tracePt t="88157" x="5853113" y="1709738"/>
          <p14:tracePt t="88174" x="5886450" y="1709738"/>
          <p14:tracePt t="88178" x="5915025" y="1709738"/>
          <p14:tracePt t="88222" x="6010275" y="1700213"/>
          <p14:tracePt t="88250" x="6048375" y="1695450"/>
          <p14:tracePt t="88254" x="6067425" y="1690688"/>
          <p14:tracePt t="88283" x="6205538" y="1685925"/>
          <p14:tracePt t="88288" x="6243638" y="1685925"/>
          <p14:tracePt t="88301" x="6310313" y="1676400"/>
          <p14:tracePt t="88308" x="6348413" y="1676400"/>
          <p14:tracePt t="88317" x="6405563" y="1671638"/>
          <p14:tracePt t="88322" x="6438900" y="1671638"/>
          <p14:tracePt t="88342" x="6481763" y="1671638"/>
          <p14:tracePt t="88656" x="6453188" y="1671638"/>
          <p14:tracePt t="88671" x="6434138" y="1666875"/>
          <p14:tracePt t="88699" x="6424613" y="1662113"/>
          <p14:tracePt t="88718" x="6372225" y="1652588"/>
          <p14:tracePt t="88737" x="6276975" y="1647825"/>
          <p14:tracePt t="88742" x="6253163" y="1643063"/>
          <p14:tracePt t="88747" x="6229350" y="1643063"/>
          <p14:tracePt t="88753" x="6210300" y="1643063"/>
          <p14:tracePt t="88764" x="6196013" y="1633538"/>
          <p14:tracePt t="88802" x="6181725" y="1633538"/>
          <p14:tracePt t="89094" x="6176963" y="1633538"/>
          <p14:tracePt t="89450" x="6157913" y="1643063"/>
          <p14:tracePt t="89482" x="6138863" y="1643063"/>
          <p14:tracePt t="89498" x="6119813" y="1647825"/>
          <p14:tracePt t="89534" x="6029325" y="1657350"/>
          <p14:tracePt t="89544" x="6015038" y="1657350"/>
          <p14:tracePt t="89548" x="5991225" y="1657350"/>
          <p14:tracePt t="89563" x="5948363" y="1657350"/>
          <p14:tracePt t="89606" x="5886450" y="1657350"/>
          <p14:tracePt t="89612" x="5867400" y="1657350"/>
          <p14:tracePt t="89627" x="5819775" y="1657350"/>
          <p14:tracePt t="89655" x="5691188" y="1657350"/>
          <p14:tracePt t="89663" x="5653088" y="1657350"/>
          <p14:tracePt t="89684" x="5572125" y="1657350"/>
          <p14:tracePt t="89704" x="5534025" y="1657350"/>
          <p14:tracePt t="89707" x="5519738" y="1657350"/>
          <p14:tracePt t="89717" x="5510213" y="1657350"/>
          <p14:tracePt t="89734" x="5495925" y="1657350"/>
          <p14:tracePt t="89738" x="5491163" y="1657350"/>
          <p14:tracePt t="89746" x="5481638" y="1657350"/>
          <p14:tracePt t="89763" x="5462588" y="1657350"/>
          <p14:tracePt t="89767" x="5448300" y="1657350"/>
          <p14:tracePt t="89782" x="5395913" y="1657350"/>
          <p14:tracePt t="89812" x="5305425" y="1657350"/>
          <p14:tracePt t="89841" x="5262563" y="1657350"/>
          <p14:tracePt t="89894" x="5219700" y="1657350"/>
          <p14:tracePt t="89907" x="5176838" y="1657350"/>
          <p14:tracePt t="89952" x="5100638" y="1657350"/>
          <p14:tracePt t="89955" x="5095875" y="1657350"/>
          <p14:tracePt t="90013" x="5081588" y="1657350"/>
          <p14:tracePt t="90048" x="5014913" y="1657350"/>
          <p14:tracePt t="90063" x="4986338" y="1657350"/>
          <p14:tracePt t="90095" x="4953000" y="1657350"/>
          <p14:tracePt t="90703" x="4933950" y="1657350"/>
          <p14:tracePt t="90716" x="4924425" y="1657350"/>
          <p14:tracePt t="90717" x="4914900" y="1657350"/>
          <p14:tracePt t="90733" x="4886325" y="1657350"/>
          <p14:tracePt t="90762" x="4838700" y="1657350"/>
          <p14:tracePt t="90766" x="4824413" y="1657350"/>
          <p14:tracePt t="90795" x="4776788" y="1657350"/>
          <p14:tracePt t="90811" x="4762500" y="1657350"/>
          <p14:tracePt t="90841" x="4752975" y="1657350"/>
          <p14:tracePt t="90906" x="4714875" y="1657350"/>
          <p14:tracePt t="90947" x="4691063" y="1657350"/>
          <p14:tracePt t="90951" x="4686300" y="1657350"/>
          <p14:tracePt t="90995" x="4657725" y="1657350"/>
          <p14:tracePt t="90999" x="4652963" y="1657350"/>
          <p14:tracePt t="91403" x="4672013" y="1657350"/>
          <p14:tracePt t="91419" x="4738688" y="1657350"/>
          <p14:tracePt t="91436" x="4762500" y="1657350"/>
          <p14:tracePt t="91439" x="4776788" y="1657350"/>
          <p14:tracePt t="91453" x="4795838" y="1657350"/>
          <p14:tracePt t="91498" x="4838700" y="1657350"/>
          <p14:tracePt t="91516" x="4881563" y="1657350"/>
          <p14:tracePt t="91528" x="4943475" y="1657350"/>
          <p14:tracePt t="91558" x="5043488" y="1657350"/>
          <p14:tracePt t="91575" x="5062538" y="1657350"/>
          <p14:tracePt t="91686" x="5076825" y="1657350"/>
          <p14:tracePt t="91702" x="5086350" y="1657350"/>
          <p14:tracePt t="91746" x="5105400" y="1657350"/>
          <p14:tracePt t="91826" x="5114925" y="1657350"/>
          <p14:tracePt t="91856" x="5148263" y="1657350"/>
          <p14:tracePt t="91860" x="5157788" y="1657350"/>
          <p14:tracePt t="91874" x="5172075" y="1657350"/>
          <p14:tracePt t="91905" x="5186363" y="1657350"/>
          <p14:tracePt t="91911" x="5191125" y="1657350"/>
          <p14:tracePt t="91949" x="5224463" y="1657350"/>
          <p14:tracePt t="91956" x="5229225" y="1657350"/>
          <p14:tracePt t="91969" x="5233988" y="1657350"/>
          <p14:tracePt t="91973" x="5238750" y="1657350"/>
          <p14:tracePt t="91980" x="5243513" y="1657350"/>
          <p14:tracePt t="91997" x="5248275" y="1657350"/>
          <p14:tracePt t="92048" x="5276850" y="1657350"/>
          <p14:tracePt t="92063" x="5295900" y="1657350"/>
          <p14:tracePt t="92091" x="5300663" y="1657350"/>
          <p14:tracePt t="92173" x="5334000" y="1657350"/>
          <p14:tracePt t="92202" x="5338763" y="1657350"/>
          <p14:tracePt t="92282" x="5372100" y="1657350"/>
          <p14:tracePt t="92714" x="5343525" y="1657350"/>
          <p14:tracePt t="92735" x="5319713" y="1657350"/>
          <p14:tracePt t="92736" x="5305425" y="1657350"/>
          <p14:tracePt t="92779" x="5253038" y="1657350"/>
          <p14:tracePt t="92782" x="5238750" y="1657350"/>
          <p14:tracePt t="92798" x="5214938" y="1657350"/>
          <p14:tracePt t="92803" x="5191125" y="1657350"/>
          <p14:tracePt t="92812" x="5176838" y="1657350"/>
          <p14:tracePt t="92830" x="5133975" y="1657350"/>
          <p14:tracePt t="92834" x="5110163" y="1657350"/>
          <p14:tracePt t="92875" x="4995863" y="1657350"/>
          <p14:tracePt t="92900" x="4967288" y="1657350"/>
          <p14:tracePt t="92904" x="4957763" y="1657350"/>
          <p14:tracePt t="92920" x="4953000" y="1657350"/>
          <p14:tracePt t="92949" x="4948238" y="1657350"/>
          <p14:tracePt t="92985" x="4910138" y="1657350"/>
          <p14:tracePt t="93001" x="4881563" y="1657350"/>
          <p14:tracePt t="93029" x="4814888" y="1657350"/>
          <p14:tracePt t="93034" x="4800600" y="1657350"/>
          <p14:tracePt t="93035" x="4786313" y="1657350"/>
          <p14:tracePt t="93059" x="4748213" y="1657350"/>
          <p14:tracePt t="93065" x="4738688" y="1657350"/>
          <p14:tracePt t="93081" x="4729163" y="1657350"/>
          <p14:tracePt t="93169" x="4714875" y="1657350"/>
          <p14:tracePt t="93184" x="4705350" y="1657350"/>
          <p14:tracePt t="93207" x="4691063" y="1657350"/>
          <p14:tracePt t="93245" x="4686300" y="1657350"/>
          <p14:tracePt t="93294" x="4676775" y="1657350"/>
          <p14:tracePt t="93307" x="4672013" y="1657350"/>
          <p14:tracePt t="93340" x="4667250" y="1657350"/>
          <p14:tracePt t="93387" x="4657725" y="1657350"/>
          <p14:tracePt t="93392" x="4652963" y="1657350"/>
          <p14:tracePt t="93411" x="4648200" y="1657350"/>
          <p14:tracePt t="94018" x="4652963" y="1657350"/>
          <p14:tracePt t="94036" x="4657725" y="1657350"/>
          <p14:tracePt t="94076" x="4662488" y="1657350"/>
          <p14:tracePt t="94091" x="4667250" y="1657350"/>
          <p14:tracePt t="94128" x="4691063" y="1657350"/>
          <p14:tracePt t="94157" x="4733925" y="1657350"/>
          <p14:tracePt t="94174" x="4757738" y="1657350"/>
          <p14:tracePt t="94204" x="4767263" y="1657350"/>
          <p14:tracePt t="94266" x="4786313" y="1657350"/>
          <p14:tracePt t="94283" x="4800600" y="1657350"/>
          <p14:tracePt t="94293" x="4810125" y="1657350"/>
          <p14:tracePt t="94298" x="4814888" y="1657350"/>
          <p14:tracePt t="94306" x="4829175" y="1657350"/>
          <p14:tracePt t="94314" x="4843463" y="1657350"/>
          <p14:tracePt t="94327" x="4862513" y="1657350"/>
          <p14:tracePt t="94359" x="4895850" y="1657350"/>
          <p14:tracePt t="94412" x="4910138" y="1657350"/>
          <p14:tracePt t="94450" x="4938713" y="1657350"/>
          <p14:tracePt t="94495" x="5000625" y="1657350"/>
          <p14:tracePt t="94543" x="5048250" y="1657350"/>
          <p14:tracePt t="94547" x="5057775" y="1657350"/>
          <p14:tracePt t="94550" x="5062538" y="1657350"/>
          <p14:tracePt t="94638" x="5124450" y="1657350"/>
          <p14:tracePt t="94671" x="5186363" y="1657350"/>
          <p14:tracePt t="94701" x="5205413" y="1657350"/>
          <p14:tracePt t="94705" x="5210175" y="1657350"/>
          <p14:tracePt t="94723" x="5214938" y="1657350"/>
          <p14:tracePt t="94769" x="5229225" y="1657350"/>
          <p14:tracePt t="94785" x="5243513" y="1657350"/>
          <p14:tracePt t="94829" x="5276850" y="1657350"/>
          <p14:tracePt t="94860" x="5281613" y="1657350"/>
          <p14:tracePt t="94901" x="5286375" y="1657350"/>
          <p14:tracePt t="94933" x="5291138" y="1657350"/>
          <p14:tracePt t="95079" x="5286375" y="1657350"/>
          <p14:tracePt t="95094" x="5281613" y="1657350"/>
          <p14:tracePt t="95120" x="5272088" y="1657350"/>
          <p14:tracePt t="95125" x="5262563" y="1657350"/>
          <p14:tracePt t="95157" x="5210175" y="1657350"/>
          <p14:tracePt t="95173" x="5181600" y="1657350"/>
          <p14:tracePt t="95185" x="5105400" y="1657350"/>
          <p14:tracePt t="95201" x="5062538" y="1657350"/>
          <p14:tracePt t="95249" x="5024438" y="1657350"/>
          <p14:tracePt t="95280" x="5014913" y="1657350"/>
          <p14:tracePt t="95302" x="4900613" y="1657350"/>
          <p14:tracePt t="95312" x="4881563" y="1657350"/>
          <p14:tracePt t="95328" x="4843463" y="1657350"/>
          <p14:tracePt t="95330" x="4833938" y="1657350"/>
          <p14:tracePt t="95344" x="4829175" y="1657350"/>
          <p14:tracePt t="95348" x="4824413" y="1657350"/>
          <p14:tracePt t="95405" x="4810125" y="1657350"/>
          <p14:tracePt t="95420" x="4772025" y="1657350"/>
          <p14:tracePt t="95454" x="4738688" y="1657350"/>
          <p14:tracePt t="95830" x="4743450" y="1657350"/>
          <p14:tracePt t="95845" x="4748213" y="1657350"/>
          <p14:tracePt t="95887" x="4772025" y="1657350"/>
          <p14:tracePt t="95892" x="4781550" y="1657350"/>
          <p14:tracePt t="95894" x="4786313" y="1657350"/>
          <p14:tracePt t="95935" x="4833938" y="1657350"/>
          <p14:tracePt t="95940" x="4852988" y="1657350"/>
          <p14:tracePt t="95971" x="4895850" y="1657350"/>
          <p14:tracePt t="96011" x="4953000" y="1657350"/>
          <p14:tracePt t="96083" x="4981575" y="1657350"/>
          <p14:tracePt t="96090" x="4995863" y="1657350"/>
          <p14:tracePt t="96106" x="5033963" y="1657350"/>
          <p14:tracePt t="96111" x="5048250" y="1657350"/>
          <p14:tracePt t="96155" x="5110163" y="1657350"/>
          <p14:tracePt t="96187" x="5124450" y="1657350"/>
          <p14:tracePt t="96220" x="5138738" y="1657350"/>
          <p14:tracePt t="96249" x="5162550" y="1657350"/>
          <p14:tracePt t="96268" x="5176838" y="1657350"/>
          <p14:tracePt t="96276" x="5181600" y="1657350"/>
          <p14:tracePt t="96312" x="5191125" y="1657350"/>
          <p14:tracePt t="96374" x="5195888" y="1657350"/>
          <p14:tracePt t="96418" x="5210175" y="1657350"/>
          <p14:tracePt t="96421" x="5214938" y="1657350"/>
          <p14:tracePt t="96438" x="5229225" y="1657350"/>
          <p14:tracePt t="96470" x="5248275" y="1657350"/>
          <p14:tracePt t="96518" x="5253038" y="1657350"/>
          <p14:tracePt t="96534" x="5257800" y="1657350"/>
          <p14:tracePt t="96577" x="5267325" y="1657350"/>
          <p14:tracePt t="96629" x="5276850" y="1657350"/>
          <p14:tracePt t="96669" x="5286375" y="1657350"/>
          <p14:tracePt t="96782" x="5291138" y="1657350"/>
          <p14:tracePt t="96966" x="5291138" y="1652588"/>
          <p14:tracePt t="96985" x="5295900" y="1652588"/>
          <p14:tracePt t="97013" x="5295900" y="1643063"/>
          <p14:tracePt t="97027" x="5300663" y="1643063"/>
          <p14:tracePt t="97152" x="5300663" y="1638300"/>
          <p14:tracePt t="97204" x="5300663" y="1609725"/>
          <p14:tracePt t="97233" x="5300663" y="1604963"/>
          <p14:tracePt t="97267" x="5295900" y="1595438"/>
          <p14:tracePt t="97293" x="5291138" y="1590675"/>
          <p14:tracePt t="97311" x="5257800" y="1566863"/>
          <p14:tracePt t="97332" x="5219700" y="1547813"/>
          <p14:tracePt t="97338" x="5195888" y="1538288"/>
          <p14:tracePt t="97345" x="5181600" y="1533525"/>
          <p14:tracePt t="97357" x="5153025" y="1514475"/>
          <p14:tracePt t="97389" x="5114925" y="1490663"/>
          <p14:tracePt t="97396" x="5105400" y="1490663"/>
          <p14:tracePt t="97402" x="5095875" y="1485900"/>
          <p14:tracePt t="97418" x="5086350" y="1481138"/>
          <p14:tracePt t="97423" x="5076825" y="1476375"/>
          <p14:tracePt t="97471" x="4991100" y="1471613"/>
          <p14:tracePt t="97518" x="4943475" y="1471613"/>
          <p14:tracePt t="97583" x="4905375" y="1471613"/>
          <p14:tracePt t="97592" x="4900613" y="1471613"/>
          <p14:tracePt t="97596" x="4891088" y="1471613"/>
          <p14:tracePt t="97618" x="4886325" y="1471613"/>
          <p14:tracePt t="97651" x="4881563" y="1471613"/>
          <p14:tracePt t="97685" x="4867275" y="1471613"/>
          <p14:tracePt t="97687" x="4852988" y="1471613"/>
          <p14:tracePt t="97702" x="4829175" y="1471613"/>
          <p14:tracePt t="97709" x="4819650" y="1471613"/>
          <p14:tracePt t="97748" x="4795838" y="1471613"/>
          <p14:tracePt t="97767" x="4791075" y="1471613"/>
          <p14:tracePt t="97799" x="4762500" y="1485900"/>
          <p14:tracePt t="97845" x="4757738" y="1485900"/>
          <p14:tracePt t="98126" x="4757738" y="1509713"/>
          <p14:tracePt t="98128" x="4743450" y="1528763"/>
          <p14:tracePt t="98144" x="4738688" y="1543050"/>
          <p14:tracePt t="98201" x="4729163" y="1562100"/>
          <p14:tracePt t="98207" x="4729163" y="1566863"/>
          <p14:tracePt t="98232" x="4724400" y="1576388"/>
          <p14:tracePt t="98248" x="4719638" y="1590675"/>
          <p14:tracePt t="98280" x="4710113" y="1624013"/>
          <p14:tracePt t="98298" x="4705350" y="1638300"/>
          <p14:tracePt t="98348" x="4700588" y="1666875"/>
          <p14:tracePt t="99172" x="4748213" y="1666875"/>
          <p14:tracePt t="99186" x="4857750" y="1666875"/>
          <p14:tracePt t="99202" x="4991100" y="1666875"/>
          <p14:tracePt t="99210" x="5081588" y="1666875"/>
          <p14:tracePt t="99231" x="5291138" y="1666875"/>
          <p14:tracePt t="99250" x="5405438" y="1666875"/>
          <p14:tracePt t="99279" x="5534025" y="1666875"/>
          <p14:tracePt t="99283" x="5572125" y="1666875"/>
          <p14:tracePt t="99299" x="5638800" y="1666875"/>
          <p14:tracePt t="99313" x="5681663" y="1666875"/>
          <p14:tracePt t="99330" x="5757863" y="1666875"/>
          <p14:tracePt t="99339" x="5781675" y="1666875"/>
          <p14:tracePt t="99346" x="5795963" y="1666875"/>
          <p14:tracePt t="99372" x="5800725" y="1666875"/>
          <p14:tracePt t="99405" x="5805488" y="1666875"/>
          <p14:tracePt t="99420" x="5815013" y="1666875"/>
          <p14:tracePt t="99452" x="5843588" y="1666875"/>
          <p14:tracePt t="99457" x="5853113" y="1666875"/>
          <p14:tracePt t="99502" x="5948363" y="1666875"/>
          <p14:tracePt t="99528" x="6010275" y="1666875"/>
          <p14:tracePt t="99544" x="6038850" y="1666875"/>
          <p14:tracePt t="99548" x="6048375" y="1666875"/>
          <p14:tracePt t="99563" x="6053138" y="1666875"/>
          <p14:tracePt t="99612" x="6076950" y="1666875"/>
          <p14:tracePt t="99642" x="6157913" y="1666875"/>
          <p14:tracePt t="99647" x="6172200" y="1666875"/>
          <p14:tracePt t="99651" x="6196013" y="1666875"/>
          <p14:tracePt t="99658" x="6200775" y="1666875"/>
          <p14:tracePt t="99671" x="6205538" y="1666875"/>
          <p14:tracePt t="99675" x="6215063" y="1666875"/>
          <p14:tracePt t="101344" x="6296025" y="1666875"/>
          <p14:tracePt t="101345" x="6300788" y="1666875"/>
          <p14:tracePt t="101358" x="6310313" y="1666875"/>
          <p14:tracePt t="101363" x="6319838" y="1666875"/>
          <p14:tracePt t="101390" x="6334125" y="1666875"/>
          <p14:tracePt t="101422" x="6405563" y="1666875"/>
          <p14:tracePt t="101433" x="6434138" y="1666875"/>
          <p14:tracePt t="101438" x="6462713" y="1666875"/>
          <p14:tracePt t="101468" x="6519863" y="1671638"/>
          <p14:tracePt t="101485" x="6524625" y="1671638"/>
          <p14:tracePt t="101559" x="6562725" y="1671638"/>
          <p14:tracePt t="101566" x="6572250" y="1671638"/>
          <p14:tracePt t="101582" x="6600825" y="1671638"/>
          <p14:tracePt t="101610" x="6605588" y="1671638"/>
          <p14:tracePt t="101627" x="6610350" y="1671638"/>
          <p14:tracePt t="101671" x="6638925" y="1671638"/>
          <p14:tracePt t="101676" x="6643688" y="1671638"/>
          <p14:tracePt t="101687" x="6662738" y="1671638"/>
          <p14:tracePt t="101715" x="6681788" y="1671638"/>
          <p14:tracePt t="102061" x="6681788" y="1662113"/>
          <p14:tracePt t="102104" x="6681788" y="1652588"/>
          <p14:tracePt t="102122" x="6681788" y="1647825"/>
          <p14:tracePt t="102155" x="6681788" y="1614488"/>
          <p14:tracePt t="102185" x="6681788" y="1604963"/>
          <p14:tracePt t="102200" x="6681788" y="1590675"/>
          <p14:tracePt t="102222" x="6667500" y="1566863"/>
          <p14:tracePt t="102264" x="6653213" y="1533525"/>
          <p14:tracePt t="102269" x="6643688" y="1524000"/>
          <p14:tracePt t="102307" x="6638925" y="1519238"/>
          <p14:tracePt t="102346" x="6619875" y="1490663"/>
          <p14:tracePt t="102361" x="6600825" y="1471613"/>
          <p14:tracePt t="102388" x="6586538" y="1457325"/>
          <p14:tracePt t="102419" x="6524625" y="1404938"/>
          <p14:tracePt t="102437" x="6500813" y="1376363"/>
          <p14:tracePt t="102466" x="6457950" y="1333500"/>
          <p14:tracePt t="102511" x="6424613" y="1314450"/>
          <p14:tracePt t="102531" x="6415088" y="1309688"/>
          <p14:tracePt t="102561" x="6381750" y="1285875"/>
          <p14:tracePt t="102607" x="6334125" y="1262063"/>
          <p14:tracePt t="102670" x="6305550" y="1247775"/>
          <p14:tracePt t="102688" x="6291263" y="1247775"/>
          <p14:tracePt t="102708" x="6286500" y="1243013"/>
          <p14:tracePt t="103122" x="6286500" y="1247775"/>
          <p14:tracePt t="103166" x="6338888" y="1338263"/>
          <p14:tracePt t="103170" x="6348413" y="1347788"/>
          <p14:tracePt t="103186" x="6357938" y="1362075"/>
          <p14:tracePt t="103247" x="6362700" y="1390650"/>
          <p14:tracePt t="103266" x="6372225" y="1452563"/>
          <p14:tracePt t="103287" x="6372225" y="1481138"/>
          <p14:tracePt t="103289" x="6372225" y="1504950"/>
          <p14:tracePt t="103296" x="6372225" y="1519238"/>
          <p14:tracePt t="103310" x="6372225" y="1528763"/>
          <p14:tracePt t="103312" x="6372225" y="1543050"/>
          <p14:tracePt t="103340" x="6381750" y="1566863"/>
          <p14:tracePt t="103345" x="6381750" y="1576388"/>
          <p14:tracePt t="103388" x="6381750" y="1619250"/>
          <p14:tracePt t="103394" x="6381750" y="1624013"/>
          <p14:tracePt t="103439" x="6372225" y="1662113"/>
          <p14:tracePt t="103452" x="6362700" y="1671638"/>
          <p14:tracePt t="103483" x="6343650" y="1704975"/>
          <p14:tracePt t="103487" x="6338888" y="1704975"/>
          <p14:tracePt t="103516" x="6334125" y="1709738"/>
          <p14:tracePt t="103768" x="6329363" y="1709738"/>
          <p14:tracePt t="103812" x="6276975" y="1709738"/>
          <p14:tracePt t="103861" x="5948363" y="1709738"/>
          <p14:tracePt t="103876" x="5834063" y="1709738"/>
          <p14:tracePt t="103906" x="5700713" y="1709738"/>
          <p14:tracePt t="103912" x="5676900" y="1709738"/>
          <p14:tracePt t="103920" x="5653088" y="1709738"/>
          <p14:tracePt t="103934" x="5629275" y="1709738"/>
          <p14:tracePt t="103967" x="5562600" y="1709738"/>
          <p14:tracePt t="103999" x="5443538" y="1724025"/>
          <p14:tracePt t="104002" x="5400675" y="1728788"/>
          <p14:tracePt t="104015" x="5372100" y="1728788"/>
          <p14:tracePt t="104018" x="5353050" y="1728788"/>
          <p14:tracePt t="104060" x="5276850" y="1728788"/>
          <p14:tracePt t="104105" x="5262563" y="1728788"/>
          <p14:tracePt t="104108" x="5257800" y="1728788"/>
          <p14:tracePt t="104123" x="5238750" y="1728788"/>
          <p14:tracePt t="104156" x="5200650" y="1724025"/>
          <p14:tracePt t="104161" x="5191125" y="1719263"/>
          <p14:tracePt t="104185" x="5181600" y="1714500"/>
          <p14:tracePt t="104220" x="5167313" y="1714500"/>
          <p14:tracePt t="104237" x="5157788" y="1714500"/>
          <p14:tracePt t="104241" x="5148263" y="1714500"/>
          <p14:tracePt t="104252" x="5129213" y="1709738"/>
          <p14:tracePt t="104282" x="5062538" y="1709738"/>
          <p14:tracePt t="104311" x="5005388" y="1704975"/>
          <p14:tracePt t="104344" x="4981575" y="1700213"/>
          <p14:tracePt t="104374" x="4938713" y="1700213"/>
          <p14:tracePt t="104377" x="4933950" y="1700213"/>
          <p14:tracePt t="104390" x="4924425" y="1700213"/>
          <p14:tracePt t="104394" x="4914900" y="1700213"/>
          <p14:tracePt t="104404" x="4905375" y="1700213"/>
          <p14:tracePt t="104434" x="4895850" y="1700213"/>
          <p14:tracePt t="104654" x="4886325" y="1700213"/>
          <p14:tracePt t="104703" x="4881563" y="1700213"/>
          <p14:tracePt t="107500" x="4872038" y="1681163"/>
          <p14:tracePt t="107580" x="4872038" y="1676400"/>
          <p14:tracePt t="107703" x="4872038" y="1671638"/>
          <p14:tracePt t="108247" x="4872038" y="1666875"/>
          <p14:tracePt t="108828" x="4867275" y="1666875"/>
          <p14:tracePt t="108844" x="4862513" y="1662113"/>
          <p14:tracePt t="108905" x="4857750" y="1662113"/>
          <p14:tracePt t="109072" x="4852988" y="1662113"/>
          <p14:tracePt t="109499" x="4886325" y="1662113"/>
          <p14:tracePt t="109545" x="4933950" y="1657350"/>
          <p14:tracePt t="109563" x="4972050" y="1657350"/>
          <p14:tracePt t="109580" x="5019675" y="1657350"/>
          <p14:tracePt t="109596" x="5076825" y="1657350"/>
          <p14:tracePt t="109642" x="5191125" y="1657350"/>
          <p14:tracePt t="109685" x="5229225" y="1657350"/>
          <p14:tracePt t="109938" x="5214938" y="1657350"/>
          <p14:tracePt t="109969" x="5200650" y="1657350"/>
          <p14:tracePt t="109971" x="5195888" y="1657350"/>
          <p14:tracePt t="109989" x="5181600" y="1657350"/>
          <p14:tracePt t="110027" x="5133975" y="1657350"/>
          <p14:tracePt t="110034" x="5124450" y="1657350"/>
          <p14:tracePt t="110054" x="5095875" y="1657350"/>
          <p14:tracePt t="110076" x="5081588" y="1657350"/>
          <p14:tracePt t="110078" x="5072063" y="1657350"/>
          <p14:tracePt t="110094" x="5062538" y="1657350"/>
          <p14:tracePt t="110157" x="5057775" y="1657350"/>
          <p14:tracePt t="110694" x="4886325" y="1624013"/>
          <p14:tracePt t="112112" x="4886325" y="1633538"/>
          <p14:tracePt t="112125" x="4891088" y="1638300"/>
          <p14:tracePt t="112158" x="4910138" y="1666875"/>
          <p14:tracePt t="112199" x="4914900" y="1681163"/>
          <p14:tracePt t="112296" x="4914900" y="1685925"/>
          <p14:tracePt t="112434" x="4914900" y="1690688"/>
          <p14:tracePt t="116844" x="4943475" y="1690688"/>
          <p14:tracePt t="116861" x="4957763" y="1690688"/>
          <p14:tracePt t="116865" x="4967288" y="1690688"/>
          <p14:tracePt t="116997" x="5000625" y="1690688"/>
          <p14:tracePt t="117002" x="5005388" y="1690688"/>
          <p14:tracePt t="117029" x="5010150" y="1690688"/>
          <p14:tracePt t="117436" x="5000625" y="1690688"/>
          <p14:tracePt t="117484" x="4986338" y="1690688"/>
          <p14:tracePt t="117487" x="4981575" y="1690688"/>
          <p14:tracePt t="117500" x="4976813" y="1690688"/>
          <p14:tracePt t="117502" x="4967288" y="1690688"/>
          <p14:tracePt t="117511" x="4962525" y="1690688"/>
          <p14:tracePt t="117529" x="4943475" y="1690688"/>
          <p14:tracePt t="117531" x="4929188" y="1690688"/>
          <p14:tracePt t="117549" x="4900613" y="1690688"/>
          <p14:tracePt t="117555" x="4876800" y="1690688"/>
          <p14:tracePt t="117563" x="4862513" y="1690688"/>
          <p14:tracePt t="117593" x="4781550" y="1681163"/>
          <p14:tracePt t="117622" x="4733925" y="1681163"/>
          <p14:tracePt t="117631" x="4719638" y="1681163"/>
          <p14:tracePt t="117658" x="4686300" y="1681163"/>
          <p14:tracePt t="117662" x="4662488" y="1681163"/>
          <p14:tracePt t="117682" x="4586288" y="1681163"/>
          <p14:tracePt t="117705" x="4524375" y="1676400"/>
          <p14:tracePt t="117719" x="4505325" y="1676400"/>
          <p14:tracePt t="117796" x="4495800" y="1676400"/>
          <p14:tracePt t="117810" x="4486275" y="1676400"/>
          <p14:tracePt t="117840" x="4457700" y="1681163"/>
          <p14:tracePt t="117872" x="4452938" y="1681163"/>
          <p14:tracePt t="117957" x="4410075" y="1681163"/>
          <p14:tracePt t="117959" x="4405313" y="1681163"/>
          <p14:tracePt t="117967" x="4386263" y="1681163"/>
          <p14:tracePt t="117997" x="4338638" y="1681163"/>
          <p14:tracePt t="118028" x="4119563" y="1652588"/>
          <p14:tracePt t="118062" x="3976688" y="1638300"/>
          <p14:tracePt t="118064" x="3957638" y="1638300"/>
          <p14:tracePt t="118079" x="3919538" y="1638300"/>
          <p14:tracePt t="118089" x="3910013" y="1638300"/>
          <p14:tracePt t="118105" x="3890963" y="1638300"/>
          <p14:tracePt t="118110" x="3876675" y="1638300"/>
          <p14:tracePt t="118151" x="3738563" y="1647825"/>
          <p14:tracePt t="118155" x="3690938" y="1652588"/>
          <p14:tracePt t="118169" x="3619500" y="1662113"/>
          <p14:tracePt t="118203" x="3538538" y="1666875"/>
          <p14:tracePt t="118207" x="3529013" y="1666875"/>
          <p14:tracePt t="118232" x="3495675" y="1671638"/>
          <p14:tracePt t="118246" x="3457575" y="1676400"/>
          <p14:tracePt t="118252" x="3419475" y="1676400"/>
          <p14:tracePt t="118268" x="3362325" y="1681163"/>
          <p14:tracePt t="118308" x="3205163" y="1681163"/>
          <p14:tracePt t="118312" x="3186113" y="1681163"/>
          <p14:tracePt t="118314" x="3162300" y="1681163"/>
          <p14:tracePt t="118341" x="3114675" y="1681163"/>
          <p14:tracePt t="118375" x="3052763" y="1681163"/>
          <p14:tracePt t="118408" x="2843213" y="1681163"/>
          <p14:tracePt t="118450" x="2600325" y="1681163"/>
          <p14:tracePt t="118456" x="2571750" y="1681163"/>
          <p14:tracePt t="118497" x="2524125" y="1681163"/>
          <p14:tracePt t="118532" x="2490788" y="1681163"/>
          <p14:tracePt t="118537" x="2476500" y="1685925"/>
          <p14:tracePt t="118544" x="2466975" y="1685925"/>
          <p14:tracePt t="118561" x="2433638" y="1690688"/>
          <p14:tracePt t="118590" x="2390775" y="1700213"/>
          <p14:tracePt t="118611" x="2366963" y="1700213"/>
          <p14:tracePt t="118618" x="2352675" y="1704975"/>
          <p14:tracePt t="118638" x="2319338" y="1704975"/>
          <p14:tracePt t="118642" x="2305050" y="1714500"/>
          <p14:tracePt t="118654" x="2295525" y="1714500"/>
          <p14:tracePt t="118656" x="2290763" y="1714500"/>
          <p14:tracePt t="118718" x="2286000" y="1714500"/>
          <p14:tracePt t="118745" x="2228850" y="1714500"/>
          <p14:tracePt t="118747" x="2214563" y="1714500"/>
          <p14:tracePt t="118763" x="2205038" y="1714500"/>
          <p14:tracePt t="118768" x="2190750" y="1714500"/>
          <p14:tracePt t="118772" x="2181225" y="1714500"/>
          <p14:tracePt t="118792" x="2152650" y="1714500"/>
          <p14:tracePt t="118808" x="2138363" y="1714500"/>
          <p14:tracePt t="118828" x="2119313" y="1714500"/>
          <p14:tracePt t="118849" x="2052638" y="1714500"/>
          <p14:tracePt t="118887" x="1971675" y="1714500"/>
          <p14:tracePt t="118892" x="1962150" y="1714500"/>
          <p14:tracePt t="118922" x="1914525" y="1714500"/>
          <p14:tracePt t="118938" x="1890713" y="1714500"/>
          <p14:tracePt t="118970" x="1843088" y="1714500"/>
          <p14:tracePt t="118972" x="1838325" y="1714500"/>
          <p14:tracePt t="119015" x="1828800" y="1714500"/>
          <p14:tracePt t="119058" x="1776413" y="1714500"/>
          <p14:tracePt t="119061" x="1747838" y="1704975"/>
          <p14:tracePt t="119077" x="1695450" y="1700213"/>
          <p14:tracePt t="119085" x="1676400" y="1700213"/>
          <p14:tracePt t="119095" x="1652588" y="1695450"/>
          <p14:tracePt t="119109" x="1614488" y="1690688"/>
          <p14:tracePt t="119114" x="1604963" y="1685925"/>
          <p14:tracePt t="119340" x="1609725" y="1685925"/>
          <p14:tracePt t="119388" x="1614488" y="1685925"/>
          <p14:tracePt t="119436" x="1647825" y="1685925"/>
          <p14:tracePt t="119454" x="1662113" y="1681163"/>
          <p14:tracePt t="119463" x="1666875" y="1681163"/>
          <p14:tracePt t="119467" x="1671638" y="1681163"/>
          <p14:tracePt t="119512" x="1685925" y="1681163"/>
          <p14:tracePt t="119527" x="1690688" y="1681163"/>
          <p14:tracePt t="119558" x="1757363" y="1681163"/>
          <p14:tracePt t="119563" x="1776413" y="1681163"/>
          <p14:tracePt t="119578" x="1785938" y="1681163"/>
          <p14:tracePt t="119640" x="1824038" y="1681163"/>
          <p14:tracePt t="119673" x="1928813" y="1685925"/>
          <p14:tracePt t="119687" x="1981200" y="1685925"/>
          <p14:tracePt t="119708" x="2038350" y="1695450"/>
          <p14:tracePt t="119730" x="2076450" y="1700213"/>
          <p14:tracePt t="119735" x="2090738" y="1700213"/>
          <p14:tracePt t="119749" x="2128838" y="1700213"/>
          <p14:tracePt t="119752" x="2147888" y="1700213"/>
          <p14:tracePt t="119767" x="2195513" y="1700213"/>
          <p14:tracePt t="119811" x="2324100" y="1700213"/>
          <p14:tracePt t="119831" x="2333625" y="1700213"/>
          <p14:tracePt t="119862" x="2371725" y="1700213"/>
          <p14:tracePt t="119864" x="2386013" y="1700213"/>
          <p14:tracePt t="119872" x="2400300" y="1700213"/>
          <p14:tracePt t="119888" x="2447925" y="1700213"/>
          <p14:tracePt t="119895" x="2462213" y="1700213"/>
          <p14:tracePt t="119937" x="2538413" y="1700213"/>
          <p14:tracePt t="119940" x="2557463" y="1700213"/>
          <p14:tracePt t="119957" x="2581275" y="1700213"/>
          <p14:tracePt t="119961" x="2595563" y="1700213"/>
          <p14:tracePt t="119970" x="2614613" y="1700213"/>
          <p14:tracePt t="119987" x="2681288" y="1700213"/>
          <p14:tracePt t="119994" x="2695575" y="1700213"/>
          <p14:tracePt t="120003" x="2728913" y="1700213"/>
          <p14:tracePt t="120037" x="2843213" y="1700213"/>
          <p14:tracePt t="120098" x="2962275" y="1700213"/>
          <p14:tracePt t="120139" x="3071813" y="1700213"/>
          <p14:tracePt t="120674" x="4329113" y="1714500"/>
          <p14:tracePt t="120709" x="4338638" y="1714500"/>
          <p14:tracePt t="120713" x="4343400" y="1709738"/>
          <p14:tracePt t="120719" x="4348163" y="1709738"/>
          <p14:tracePt t="120766" x="4352925" y="1709738"/>
          <p14:tracePt t="120827" x="4362450" y="1709738"/>
          <p14:tracePt t="120842" x="4367213" y="1704975"/>
          <p14:tracePt t="120871" x="4376738" y="1700213"/>
          <p14:tracePt t="120890" x="4381500" y="1700213"/>
          <p14:tracePt t="120917" x="4410075" y="1690688"/>
          <p14:tracePt t="120966" x="4414838" y="1685925"/>
          <p14:tracePt t="121015" x="4452938" y="1685925"/>
          <p14:tracePt t="121046" x="4467225" y="1685925"/>
          <p14:tracePt t="121093" x="4505325" y="1685925"/>
          <p14:tracePt t="121095" x="4519613" y="1685925"/>
          <p14:tracePt t="121126" x="4614863" y="1685925"/>
          <p14:tracePt t="121144" x="4648200" y="1685925"/>
          <p14:tracePt t="121149" x="4667250" y="1685925"/>
          <p14:tracePt t="121157" x="4676775" y="1685925"/>
          <p14:tracePt t="121172" x="4686300" y="1685925"/>
          <p14:tracePt t="121202" x="4719638" y="1685925"/>
          <p14:tracePt t="121208" x="4729163" y="1685925"/>
          <p14:tracePt t="121233" x="4772025" y="1685925"/>
          <p14:tracePt t="121248" x="4795838" y="1685925"/>
          <p14:tracePt t="121278" x="4805363" y="1685925"/>
          <p14:tracePt t="121589" x="4800600" y="1685925"/>
          <p14:tracePt t="121642" x="4776788" y="1685925"/>
          <p14:tracePt t="121687" x="4733925" y="1685925"/>
          <p14:tracePt t="121722" x="4695825" y="1685925"/>
          <p14:tracePt t="121766" x="4652963" y="1685925"/>
          <p14:tracePt t="121781" x="4614863" y="1685925"/>
          <p14:tracePt t="121811" x="4567238" y="1685925"/>
          <p14:tracePt t="121815" x="4562475" y="1685925"/>
          <p14:tracePt t="121824" x="4557713" y="1685925"/>
          <p14:tracePt t="121893" x="4519613" y="1685925"/>
          <p14:tracePt t="121907" x="4491038" y="1685925"/>
          <p14:tracePt t="121938" x="4414838" y="1685925"/>
          <p14:tracePt t="121958" x="4376738" y="1685925"/>
          <p14:tracePt t="121967" x="4367213" y="1685925"/>
          <p14:tracePt t="121981" x="4348163" y="1685925"/>
          <p14:tracePt t="122017" x="4319588" y="1685925"/>
          <p14:tracePt t="122126" x="4295775" y="1685925"/>
          <p14:tracePt t="122142" x="4286250" y="1685925"/>
          <p14:tracePt t="122165" x="4257675" y="1685925"/>
          <p14:tracePt t="122184" x="4238625" y="1685925"/>
          <p14:tracePt t="122208" x="4219575" y="1685925"/>
          <p14:tracePt t="122253" x="4119563" y="1685925"/>
          <p14:tracePt t="122261" x="4100513" y="1685925"/>
          <p14:tracePt t="122292" x="4029075" y="1685925"/>
          <p14:tracePt t="122296" x="4010025" y="1685925"/>
          <p14:tracePt t="122313" x="3995738" y="1685925"/>
          <p14:tracePt t="122381" x="3967163" y="1685925"/>
          <p14:tracePt t="122426" x="3862388" y="1685925"/>
          <p14:tracePt t="122479" x="3829050" y="1685925"/>
          <p14:tracePt t="122534" x="3752850" y="1685925"/>
          <p14:tracePt t="122560" x="3724275" y="1685925"/>
          <p14:tracePt t="122578" x="3719513" y="1685925"/>
          <p14:tracePt t="122584" x="3709988" y="1685925"/>
          <p14:tracePt t="122593" x="3705225" y="1685925"/>
          <p14:tracePt t="122598" x="3700463" y="1685925"/>
          <p14:tracePt t="122627" x="3695700" y="1685925"/>
          <p14:tracePt t="122642" x="3690938" y="1685925"/>
          <p14:tracePt t="122672" x="3681413" y="1685925"/>
          <p14:tracePt t="122687" x="3662363" y="1685925"/>
          <p14:tracePt t="122703" x="3643313" y="1685925"/>
          <p14:tracePt t="122746" x="3614738" y="1685925"/>
          <p14:tracePt t="122778" x="3609975" y="1685925"/>
          <p14:tracePt t="122954" x="3624263" y="1676400"/>
          <p14:tracePt t="122970" x="3643313" y="1666875"/>
          <p14:tracePt t="123015" x="3762375" y="1638300"/>
          <p14:tracePt t="123025" x="3805238" y="1633538"/>
          <p14:tracePt t="123032" x="3819525" y="1633538"/>
          <p14:tracePt t="123062" x="3943350" y="1633538"/>
          <p14:tracePt t="123068" x="3967163" y="1633538"/>
          <p14:tracePt t="123113" x="4143375" y="1633538"/>
          <p14:tracePt t="123120" x="4219575" y="1633538"/>
          <p14:tracePt t="123137" x="4300538" y="1633538"/>
          <p14:tracePt t="123157" x="4357688" y="1638300"/>
          <p14:tracePt t="123189" x="4419600" y="1638300"/>
          <p14:tracePt t="123208" x="4429125" y="1643063"/>
          <p14:tracePt t="123213" x="4433888" y="1643063"/>
          <p14:tracePt t="123218" x="4438650" y="1643063"/>
          <p14:tracePt t="123223" x="4443413" y="1643063"/>
          <p14:tracePt t="123278" x="4581525" y="1647825"/>
          <p14:tracePt t="123285" x="4605338" y="1647825"/>
          <p14:tracePt t="123327" x="4676775" y="1647825"/>
          <p14:tracePt t="123329" x="4686300" y="1647825"/>
          <p14:tracePt t="123344" x="4700588" y="1647825"/>
          <p14:tracePt t="123351" x="4710113" y="1647825"/>
          <p14:tracePt t="123374" x="4752975" y="1647825"/>
          <p14:tracePt t="123408" x="4800600" y="1647825"/>
          <p14:tracePt t="123412" x="4805363" y="1647825"/>
          <p14:tracePt t="123419" x="4810125" y="1647825"/>
          <p14:tracePt t="123432" x="4814888" y="1647825"/>
          <p14:tracePt t="123466" x="4843463" y="1647825"/>
          <p14:tracePt t="123471" x="4857750" y="1647825"/>
          <p14:tracePt t="123484" x="4881563" y="1647825"/>
          <p14:tracePt t="123488" x="4910138" y="1647825"/>
          <p14:tracePt t="123530" x="5024438" y="1647825"/>
          <p14:tracePt t="123533" x="5038725" y="1647825"/>
          <p14:tracePt t="123561" x="5048250" y="1647825"/>
          <p14:tracePt t="124060" x="5038725" y="1647825"/>
          <p14:tracePt t="124092" x="5014913" y="1647825"/>
          <p14:tracePt t="124123" x="4933950" y="1628775"/>
          <p14:tracePt t="124127" x="4910138" y="1624013"/>
          <p14:tracePt t="124156" x="4872038" y="1614488"/>
          <p14:tracePt t="124198" x="4867275" y="1614488"/>
          <p14:tracePt t="124249" x="4852988" y="1614488"/>
          <p14:tracePt t="124265" x="4838700" y="1614488"/>
          <p14:tracePt t="124269" x="4833938" y="1609725"/>
          <p14:tracePt t="124278" x="4829175" y="1609725"/>
          <p14:tracePt t="124392" x="4814888" y="1609725"/>
          <p14:tracePt t="124419" x="4805363" y="1609725"/>
          <p14:tracePt t="124501" x="4791075" y="1609725"/>
          <p14:tracePt t="124546" x="4786313" y="1609725"/>
          <p14:tracePt t="125157" x="4795838" y="1609725"/>
          <p14:tracePt t="125171" x="4800600" y="1609725"/>
          <p14:tracePt t="125219" x="4805363" y="1609725"/>
          <p14:tracePt t="125293" x="4814888" y="1609725"/>
          <p14:tracePt t="125324" x="4819650" y="1609725"/>
          <p14:tracePt t="126024" x="4824413" y="1638300"/>
          <p14:tracePt t="126058" x="4833938" y="1657350"/>
          <p14:tracePt t="126062" x="4833938" y="1662113"/>
          <p14:tracePt t="126095" x="4838700" y="1671638"/>
          <p14:tracePt t="127000" x="4829175" y="1671638"/>
          <p14:tracePt t="127022" x="4814888" y="1671638"/>
          <p14:tracePt t="127049" x="4795838" y="1671638"/>
          <p14:tracePt t="127095" x="4676775" y="1671638"/>
          <p14:tracePt t="127167" x="4662488" y="1671638"/>
          <p14:tracePt t="127183" x="4643438" y="1666875"/>
          <p14:tracePt t="127210" x="4619625" y="1662113"/>
          <p14:tracePt t="127252" x="4567238" y="1652588"/>
          <p14:tracePt t="127293" x="4562475" y="1647825"/>
          <p14:tracePt t="127361" x="4529138" y="1643063"/>
          <p14:tracePt t="127364" x="4529138" y="1638300"/>
          <p14:tracePt t="127543" x="4533900" y="1633538"/>
          <p14:tracePt t="127561" x="4562475" y="1624013"/>
          <p14:tracePt t="127593" x="4638675" y="1609725"/>
          <p14:tracePt t="127597" x="4657725" y="1609725"/>
          <p14:tracePt t="127616" x="4719638" y="1609725"/>
          <p14:tracePt t="127628" x="4781550" y="1609725"/>
          <p14:tracePt t="127640" x="4819650" y="1609725"/>
          <p14:tracePt t="127658" x="4872038" y="1609725"/>
          <p14:tracePt t="127667" x="4876800" y="1609725"/>
          <p14:tracePt t="127756" x="4895850" y="1609725"/>
          <p14:tracePt t="127777" x="4953000" y="1614488"/>
          <p14:tracePt t="127795" x="4991100" y="1614488"/>
          <p14:tracePt t="127833" x="5029200" y="1619250"/>
          <p14:tracePt t="127851" x="5048250" y="1624013"/>
          <p14:tracePt t="127871" x="5076825" y="1624013"/>
          <p14:tracePt t="127907" x="5176838" y="1633538"/>
          <p14:tracePt t="127956" x="5262563" y="1647825"/>
          <p14:tracePt t="127984" x="5281613" y="1647825"/>
          <p14:tracePt t="127988" x="5305425" y="1647825"/>
          <p14:tracePt t="128004" x="5343525" y="1657350"/>
          <p14:tracePt t="128060" x="5410200" y="1657350"/>
          <p14:tracePt t="128108" x="5448300" y="1657350"/>
          <p14:tracePt t="128115" x="5467350" y="1657350"/>
          <p14:tracePt t="128155" x="5543550" y="1657350"/>
          <p14:tracePt t="128159" x="5553075" y="1657350"/>
          <p14:tracePt t="128172" x="5562600" y="1657350"/>
          <p14:tracePt t="128177" x="5567363" y="1657350"/>
          <p14:tracePt t="128185" x="5572125" y="1657350"/>
          <p14:tracePt t="128200" x="5591175" y="1657350"/>
          <p14:tracePt t="128204" x="5605463" y="1657350"/>
          <p14:tracePt t="128228" x="5667375" y="1662113"/>
          <p14:tracePt t="128250" x="5734050" y="1666875"/>
          <p14:tracePt t="128270" x="5767388" y="1666875"/>
          <p14:tracePt t="128273" x="5781675" y="1666875"/>
          <p14:tracePt t="128292" x="5805488" y="1666875"/>
          <p14:tracePt t="128328" x="5934075" y="1666875"/>
          <p14:tracePt t="128358" x="6019800" y="1666875"/>
          <p14:tracePt t="128378" x="6038850" y="1666875"/>
          <p14:tracePt t="128424" x="6100763" y="1671638"/>
          <p14:tracePt t="128440" x="6157913" y="1676400"/>
          <p14:tracePt t="128473" x="6238875" y="1676400"/>
          <p14:tracePt t="128497" x="6262688" y="1676400"/>
          <p14:tracePt t="128534" x="6343650" y="1676400"/>
          <p14:tracePt t="128556" x="6367463" y="1676400"/>
          <p14:tracePt t="128562" x="6386513" y="1676400"/>
          <p14:tracePt t="128565" x="6400800" y="1676400"/>
          <p14:tracePt t="128575" x="6415088" y="1676400"/>
          <p14:tracePt t="128596" x="6443663" y="1676400"/>
          <p14:tracePt t="128604" x="6457950" y="1676400"/>
          <p14:tracePt t="128619" x="6481763" y="1676400"/>
          <p14:tracePt t="128632" x="6505575" y="1676400"/>
          <p14:tracePt t="128636" x="6524625" y="1676400"/>
          <p14:tracePt t="128643" x="6548438" y="1676400"/>
          <p14:tracePt t="128658" x="6596063" y="1676400"/>
          <p14:tracePt t="128691" x="6638925" y="1676400"/>
          <p14:tracePt t="128793" x="6643688" y="1676400"/>
          <p14:tracePt t="129046" x="6634163" y="1676400"/>
          <p14:tracePt t="129061" x="6596063" y="1676400"/>
          <p14:tracePt t="129093" x="6505575" y="1676400"/>
          <p14:tracePt t="129113" x="6334125" y="1676400"/>
          <p14:tracePt t="129124" x="6324600" y="1676400"/>
          <p14:tracePt t="129138" x="6286500" y="1676400"/>
          <p14:tracePt t="129171" x="6262688" y="1676400"/>
          <p14:tracePt t="129189" x="6248400" y="1676400"/>
          <p14:tracePt t="129211" x="6186488" y="1676400"/>
          <p14:tracePt t="129219" x="6148388" y="1676400"/>
          <p14:tracePt t="129239" x="6015038" y="1676400"/>
          <p14:tracePt t="129248" x="5967413" y="1676400"/>
          <p14:tracePt t="129255" x="5919788" y="1676400"/>
          <p14:tracePt t="129262" x="5872163" y="1676400"/>
          <p14:tracePt t="129277" x="5791200" y="1676400"/>
          <p14:tracePt t="129285" x="5762625" y="1676400"/>
          <p14:tracePt t="129328" x="5667375" y="1676400"/>
          <p14:tracePt t="129333" x="5657850" y="1676400"/>
          <p14:tracePt t="129339" x="5648325" y="1676400"/>
          <p14:tracePt t="129345" x="5634038" y="1676400"/>
          <p14:tracePt t="129362" x="5605463" y="1676400"/>
          <p14:tracePt t="129366" x="5581650" y="1676400"/>
          <p14:tracePt t="129378" x="5562600" y="1676400"/>
          <p14:tracePt t="129407" x="5434013" y="1676400"/>
          <p14:tracePt t="129438" x="5348288" y="1671638"/>
          <p14:tracePt t="129443" x="5334000" y="1666875"/>
          <p14:tracePt t="129463" x="5305425" y="1666875"/>
          <p14:tracePt t="129496" x="5248275" y="1666875"/>
          <p14:tracePt t="129503" x="5229225" y="1666875"/>
          <p14:tracePt t="129516" x="5172075" y="1666875"/>
          <p14:tracePt t="129530" x="5124450" y="1666875"/>
          <p14:tracePt t="129534" x="5081588" y="1666875"/>
          <p14:tracePt t="129542" x="5043488" y="1666875"/>
          <p14:tracePt t="129559" x="5000625" y="1666875"/>
          <p14:tracePt t="129562" x="4972050" y="1666875"/>
          <p14:tracePt t="129578" x="4948238" y="1666875"/>
          <p14:tracePt t="129587" x="4933950" y="1666875"/>
          <p14:tracePt t="129594" x="4919663" y="1666875"/>
          <p14:tracePt t="129625" x="4876800" y="1666875"/>
          <p14:tracePt t="129656" x="4814888" y="1662113"/>
          <p14:tracePt t="129687" x="4752975" y="1657350"/>
          <p14:tracePt t="129691" x="4743450" y="1652588"/>
          <p14:tracePt t="129707" x="4733925" y="1652588"/>
          <p14:tracePt t="129722" x="4724400" y="1652588"/>
          <p14:tracePt t="129764" x="4676775" y="1652588"/>
          <p14:tracePt t="129769" x="4648200" y="1652588"/>
          <p14:tracePt t="129811" x="4576763" y="1652588"/>
          <p14:tracePt t="129980" x="4567238" y="1652588"/>
          <p14:tracePt t="130012" x="4552950" y="1652588"/>
          <p14:tracePt t="130654" x="4929188" y="1671638"/>
          <p14:tracePt t="130689" x="4972050" y="1681163"/>
          <p14:tracePt t="130714" x="4995863" y="1681163"/>
          <p14:tracePt t="130718" x="5005388" y="1681163"/>
          <p14:tracePt t="130747" x="5043488" y="1681163"/>
          <p14:tracePt t="130775" x="5076825" y="1681163"/>
          <p14:tracePt t="130778" x="5086350" y="1681163"/>
          <p14:tracePt t="130794" x="5114925" y="1681163"/>
          <p14:tracePt t="130799" x="5124450" y="1681163"/>
          <p14:tracePt t="130839" x="5133975" y="1681163"/>
          <p14:tracePt t="130901" x="5138738" y="1681163"/>
          <p14:tracePt t="130932" x="5143500" y="1681163"/>
          <p14:tracePt t="131033" x="5153025" y="1681163"/>
          <p14:tracePt t="131045" x="5162550" y="1681163"/>
          <p14:tracePt t="131074" x="5167313" y="1681163"/>
          <p14:tracePt t="131125" x="5186363" y="1681163"/>
          <p14:tracePt t="131156" x="5200650" y="1681163"/>
          <p14:tracePt t="132440" x="5195888" y="1681163"/>
          <p14:tracePt t="132499" x="5157788" y="1681163"/>
          <p14:tracePt t="132515" x="5133975" y="1681163"/>
          <p14:tracePt t="132544" x="5086350" y="1681163"/>
          <p14:tracePt t="132548" x="5076825" y="1681163"/>
          <p14:tracePt t="132562" x="5053013" y="1681163"/>
          <p14:tracePt t="132592" x="5024438" y="1681163"/>
          <p14:tracePt t="132598" x="5014913" y="1681163"/>
          <p14:tracePt t="132686" x="5000625" y="1681163"/>
          <p14:tracePt t="132734" x="4995863" y="1681163"/>
          <p14:tracePt t="132794" x="4981575" y="1690688"/>
          <p14:tracePt t="132839" x="4972050" y="1690688"/>
          <p14:tracePt t="132999" x="4967288" y="1690688"/>
          <p14:tracePt t="133025" x="4953000" y="1690688"/>
          <p14:tracePt t="133058" x="4919663" y="1666875"/>
          <p14:tracePt t="133075" x="4905375" y="1657350"/>
          <p14:tracePt t="133106" x="4900613" y="1647825"/>
          <p14:tracePt t="133124" x="4891088" y="1643063"/>
          <p14:tracePt t="133155" x="4891088" y="1638300"/>
          <p14:tracePt t="133293" x="4886325" y="1638300"/>
          <p14:tracePt t="133923" x="4900613" y="1638300"/>
          <p14:tracePt t="133937" x="4919663" y="1638300"/>
          <p14:tracePt t="133971" x="4991100" y="1643063"/>
          <p14:tracePt t="133981" x="5005388" y="1647825"/>
          <p14:tracePt t="133998" x="5043488" y="1652588"/>
          <p14:tracePt t="134015" x="5072063" y="1657350"/>
          <p14:tracePt t="134044" x="5091113" y="1662113"/>
          <p14:tracePt t="134308" x="5091113" y="1666875"/>
          <p14:tracePt t="134360" x="5081588" y="1676400"/>
          <p14:tracePt t="134403" x="5072063" y="1681163"/>
          <p14:tracePt t="134531" x="5067300" y="1681163"/>
          <p14:tracePt t="134560" x="5062538" y="1681163"/>
          <p14:tracePt t="134649" x="5057775" y="1681163"/>
          <p14:tracePt t="134690" x="5014913" y="1671638"/>
          <p14:tracePt t="134691" x="5005388" y="1671638"/>
          <p14:tracePt t="134713" x="4991100" y="1666875"/>
          <p14:tracePt t="134718" x="4991100" y="1662113"/>
          <p14:tracePt t="134745" x="4986338" y="1662113"/>
          <p14:tracePt t="134967" x="4986338" y="1652588"/>
          <p14:tracePt t="135520" x="4986338" y="1700213"/>
          <p14:tracePt t="135539" x="4986338" y="1709738"/>
          <p14:tracePt t="135574" x="4986338" y="1728788"/>
          <p14:tracePt t="135616" x="4986338" y="1738313"/>
          <p14:tracePt t="135622" x="4986338" y="1743075"/>
          <p14:tracePt t="135630" x="4986338" y="1747838"/>
          <p14:tracePt t="135708" x="4986338" y="1766888"/>
          <p14:tracePt t="135732" x="4986338" y="1776413"/>
          <p14:tracePt t="135736" x="4986338" y="1781175"/>
          <p14:tracePt t="135778" x="4986338" y="1800225"/>
          <p14:tracePt t="135783" x="4986338" y="1804988"/>
          <p14:tracePt t="135786" x="4986338" y="1809750"/>
          <p14:tracePt t="135811" x="4986338" y="1819275"/>
          <p14:tracePt t="135865" x="4986338" y="1838325"/>
          <p14:tracePt t="135891" x="4986338" y="1843088"/>
          <p14:tracePt t="135923" x="4986338" y="1847850"/>
          <p14:tracePt t="135940" x="4986338" y="1852613"/>
          <p14:tracePt t="136272" x="4986338" y="1833563"/>
          <p14:tracePt t="136311" x="4976813" y="1752600"/>
          <p14:tracePt t="136317" x="4972050" y="1743075"/>
          <p14:tracePt t="136319" x="4967288" y="1733550"/>
          <p14:tracePt t="136359" x="4929188" y="1671638"/>
          <p14:tracePt t="136367" x="4919663" y="1657350"/>
          <p14:tracePt t="136375" x="4910138" y="1647825"/>
          <p14:tracePt t="136392" x="4881563" y="1624013"/>
          <p14:tracePt t="136397" x="4872038" y="1614488"/>
          <p14:tracePt t="136407" x="4862513" y="1609725"/>
          <p14:tracePt t="136413" x="4852988" y="1600200"/>
          <p14:tracePt t="136416" x="4843463" y="1595438"/>
          <p14:tracePt t="136425" x="4838700" y="1595438"/>
          <p14:tracePt t="136443" x="4829175" y="1585913"/>
          <p14:tracePt t="136466" x="4824413" y="1585913"/>
          <p14:tracePt t="136579" x="4814888" y="1585913"/>
          <p14:tracePt t="136619" x="4805363" y="1585913"/>
          <p14:tracePt t="136660" x="4762500" y="1585913"/>
          <p14:tracePt t="136665" x="4757738" y="1585913"/>
          <p14:tracePt t="136923" x="4810125" y="1585913"/>
          <p14:tracePt t="136938" x="4838700" y="1585913"/>
          <p14:tracePt t="136969" x="5014913" y="1609725"/>
          <p14:tracePt t="136986" x="5076825" y="1614488"/>
          <p14:tracePt t="136989" x="5133975" y="1624013"/>
          <p14:tracePt t="136998" x="5181600" y="1624013"/>
          <p14:tracePt t="137003" x="5219700" y="1624013"/>
          <p14:tracePt t="137013" x="5257800" y="1624013"/>
          <p14:tracePt t="137030" x="5305425" y="1628775"/>
          <p14:tracePt t="137034" x="5314950" y="1628775"/>
          <p14:tracePt t="137060" x="5319713" y="1628775"/>
          <p14:tracePt t="137115" x="5338763" y="1628775"/>
          <p14:tracePt t="137247" x="5343525" y="1628775"/>
          <p14:tracePt t="137685" x="5343525" y="1647825"/>
          <p14:tracePt t="137793" x="5367338" y="1647825"/>
          <p14:tracePt t="137798" x="5386388" y="1647825"/>
          <p14:tracePt t="137843" x="5562600" y="1652588"/>
          <p14:tracePt t="137863" x="5619750" y="1652588"/>
          <p14:tracePt t="137874" x="5662613" y="1652588"/>
          <p14:tracePt t="137893" x="5691188" y="1652588"/>
          <p14:tracePt t="137898" x="5705475" y="1652588"/>
          <p14:tracePt t="137909" x="5738813" y="1652588"/>
          <p14:tracePt t="137938" x="5791200" y="1652588"/>
          <p14:tracePt t="137942" x="5815013" y="1652588"/>
          <p14:tracePt t="137984" x="5891213" y="1652588"/>
          <p14:tracePt t="138020" x="5943600" y="1652588"/>
          <p14:tracePt t="138025" x="5953125" y="1652588"/>
          <p14:tracePt t="138045" x="5981700" y="1652588"/>
          <p14:tracePt t="138052" x="5986463" y="1652588"/>
          <p14:tracePt t="138059" x="5995988" y="1652588"/>
          <p14:tracePt t="138074" x="6005513" y="1657350"/>
          <p14:tracePt t="138092" x="6034088" y="1657350"/>
          <p14:tracePt t="138108" x="6057900" y="1657350"/>
          <p14:tracePt t="138113" x="6072188" y="1657350"/>
          <p14:tracePt t="138119" x="6081713" y="1657350"/>
          <p14:tracePt t="138126" x="6086475" y="1657350"/>
          <p14:tracePt t="138177" x="6119813" y="1662113"/>
          <p14:tracePt t="138183" x="6129338" y="1662113"/>
          <p14:tracePt t="138188" x="6148388" y="1662113"/>
          <p14:tracePt t="138220" x="6205538" y="1662113"/>
          <p14:tracePt t="138251" x="6224588" y="1662113"/>
          <p14:tracePt t="138326" x="6291263" y="1657350"/>
          <p14:tracePt t="138345" x="6319838" y="1647825"/>
          <p14:tracePt t="138370" x="6324600" y="1647825"/>
          <p14:tracePt t="138426" x="6434138" y="1633538"/>
          <p14:tracePt t="138448" x="6496050" y="1633538"/>
          <p14:tracePt t="138453" x="6515100" y="1633538"/>
          <p14:tracePt t="138486" x="6538913" y="1633538"/>
          <p14:tracePt t="138542" x="6619875" y="1633538"/>
          <p14:tracePt t="138548" x="6634163" y="1633538"/>
          <p14:tracePt t="138563" x="6657975" y="1633538"/>
          <p14:tracePt t="138841" x="6629400" y="1633538"/>
          <p14:tracePt t="138869" x="6586538" y="1633538"/>
          <p14:tracePt t="138872" x="6581775" y="1633538"/>
          <p14:tracePt t="138890" x="6567488" y="1633538"/>
          <p14:tracePt t="138918" x="6543675" y="1633538"/>
          <p14:tracePt t="138935" x="6529388" y="1633538"/>
          <p14:tracePt t="138986" x="6453188" y="1633538"/>
          <p14:tracePt t="139001" x="6391275" y="1633538"/>
          <p14:tracePt t="139016" x="6334125" y="1633538"/>
          <p14:tracePt t="139030" x="6296025" y="1633538"/>
          <p14:tracePt t="139048" x="6281738" y="1633538"/>
          <p14:tracePt t="139125" x="6253163" y="1633538"/>
          <p14:tracePt t="139157" x="6196013" y="1647825"/>
          <p14:tracePt t="139184" x="6167438" y="1657350"/>
          <p14:tracePt t="139198" x="6153150" y="1657350"/>
          <p14:tracePt t="139403" x="6176963" y="1652588"/>
          <p14:tracePt t="139407" x="6205538" y="1643063"/>
          <p14:tracePt t="139409" x="6229350" y="1638300"/>
          <p14:tracePt t="139426" x="6315075" y="1633538"/>
          <p14:tracePt t="139433" x="6362700" y="1633538"/>
          <p14:tracePt t="139441" x="6429375" y="1633538"/>
          <p14:tracePt t="139481" x="6634163" y="1633538"/>
          <p14:tracePt t="139512" x="6677025" y="1633538"/>
          <p14:tracePt t="139567" x="6715125" y="1643063"/>
          <p14:tracePt t="139575" x="6724650" y="1643063"/>
          <p14:tracePt t="139592" x="6738938" y="1647825"/>
          <p14:tracePt t="139606" x="6777038" y="1652588"/>
          <p14:tracePt t="139626" x="6796088" y="1652588"/>
          <p14:tracePt t="139672" x="6810375" y="1652588"/>
          <p14:tracePt t="140707" x="4914900" y="2114550"/>
          <p14:tracePt t="140715" x="4914900" y="2119313"/>
          <p14:tracePt t="140731" x="4905375" y="2133600"/>
          <p14:tracePt t="140736" x="4900613" y="2147888"/>
          <p14:tracePt t="140751" x="4886325" y="2171700"/>
          <p14:tracePt t="140767" x="4867275" y="2195513"/>
          <p14:tracePt t="140800" x="4772025" y="2300288"/>
          <p14:tracePt t="140807" x="4738688" y="2333625"/>
          <p14:tracePt t="140812" x="4710113" y="2357438"/>
          <p14:tracePt t="140826" x="4681538" y="2395538"/>
          <p14:tracePt t="140829" x="4657725" y="2428875"/>
          <p14:tracePt t="140839" x="4638675" y="2443163"/>
          <p14:tracePt t="140843" x="4619625" y="2471738"/>
          <p14:tracePt t="140858" x="4600575" y="2509838"/>
          <p14:tracePt t="140890" x="4576763" y="2562225"/>
          <p14:tracePt t="140896" x="4572000" y="2571750"/>
          <p14:tracePt t="140954" x="4533900" y="2657475"/>
          <p14:tracePt t="140970" x="4524375" y="2690813"/>
          <p14:tracePt t="140996" x="4486275" y="2752725"/>
          <p14:tracePt t="141027" x="4400550" y="2862263"/>
          <p14:tracePt t="141030" x="4391025" y="2871788"/>
          <p14:tracePt t="141061" x="4267200" y="2986088"/>
          <p14:tracePt t="141076" x="4224338" y="3024188"/>
          <p14:tracePt t="141107" x="4019550" y="3171825"/>
          <p14:tracePt t="141125" x="3957638" y="3224213"/>
          <p14:tracePt t="141154" x="3833813" y="3367088"/>
          <p14:tracePt t="141185" x="3771900" y="3448050"/>
          <p14:tracePt t="141187" x="3767138" y="3467100"/>
          <p14:tracePt t="141222" x="3733800" y="3533775"/>
          <p14:tracePt t="141228" x="3714750" y="3557588"/>
          <p14:tracePt t="141235" x="3695700" y="3586163"/>
          <p14:tracePt t="141276" x="3590925" y="3733800"/>
          <p14:tracePt t="141325" x="3562350" y="3790950"/>
          <p14:tracePt t="141358" x="3552825" y="3848100"/>
          <p14:tracePt t="141375" x="3548063" y="3867150"/>
          <p14:tracePt t="141405" x="3533775" y="3905250"/>
          <p14:tracePt t="141436" x="3529013" y="3948113"/>
          <p14:tracePt t="141480" x="3529013" y="4062413"/>
          <p14:tracePt t="141485" x="3529013" y="4081463"/>
          <p14:tracePt t="141488" x="3529013" y="4095750"/>
          <p14:tracePt t="141495" x="3529013" y="4110038"/>
          <p14:tracePt t="141512" x="3529013" y="4129088"/>
          <p14:tracePt t="141517" x="3529013" y="4143375"/>
          <p14:tracePt t="141565" x="3552825" y="4176713"/>
          <p14:tracePt t="141660" x="3581400" y="4157663"/>
          <p14:tracePt t="141705" x="3595688" y="4114800"/>
          <p14:tracePt t="141722" x="3600450" y="4105275"/>
          <p14:tracePt t="141735" x="3609975" y="4071938"/>
          <p14:tracePt t="141768" x="3614738" y="4000500"/>
          <p14:tracePt t="141773" x="3614738" y="3981450"/>
          <p14:tracePt t="141780" x="3614738" y="3952875"/>
          <p14:tracePt t="141810" x="3609975" y="3871913"/>
          <p14:tracePt t="141842" x="3586163" y="3833813"/>
          <p14:tracePt t="141847" x="3581400" y="3829050"/>
          <p14:tracePt t="141890" x="3543300" y="3795713"/>
          <p14:tracePt t="141894" x="3533775" y="3786188"/>
          <p14:tracePt t="141908" x="3500438" y="3771900"/>
          <p14:tracePt t="141949" x="3429000" y="3729038"/>
          <p14:tracePt t="141954" x="3405188" y="3714750"/>
          <p14:tracePt t="141970" x="3371850" y="3695700"/>
          <p14:tracePt t="141975" x="3357563" y="3690938"/>
          <p14:tracePt t="141996" x="3290888" y="3652838"/>
          <p14:tracePt t="142027" x="3190875" y="3600450"/>
          <p14:tracePt t="142031" x="3148013" y="3581400"/>
          <p14:tracePt t="142036" x="3133725" y="3576638"/>
          <p14:tracePt t="142043" x="3105150" y="3562350"/>
          <p14:tracePt t="142060" x="3062288" y="3543300"/>
          <p14:tracePt t="142094" x="2995613" y="3505200"/>
          <p14:tracePt t="142108" x="2981325" y="3495675"/>
          <p14:tracePt t="142154" x="2919413" y="3476625"/>
          <p14:tracePt t="142183" x="2881313" y="3476625"/>
          <p14:tracePt t="142206" x="2857500" y="3476625"/>
          <p14:tracePt t="142232" x="2838450" y="3476625"/>
          <p14:tracePt t="142249" x="2795588" y="3481388"/>
          <p14:tracePt t="142253" x="2762250" y="3490913"/>
          <p14:tracePt t="142268" x="2686050" y="3500438"/>
          <p14:tracePt t="142285" x="2614613" y="3514725"/>
          <p14:tracePt t="142329" x="2509838" y="3552825"/>
          <p14:tracePt t="142363" x="2438400" y="3586163"/>
          <p14:tracePt t="142370" x="2424113" y="3595688"/>
          <p14:tracePt t="142375" x="2405063" y="3605213"/>
          <p14:tracePt t="142393" x="2381250" y="3624263"/>
          <p14:tracePt t="142397" x="2376488" y="3633788"/>
          <p14:tracePt t="142403" x="2366963" y="3643313"/>
          <p14:tracePt t="142411" x="2362200" y="3652838"/>
          <p14:tracePt t="142419" x="2352675" y="3662363"/>
          <p14:tracePt t="142437" x="2333625" y="3681413"/>
          <p14:tracePt t="142441" x="2328863" y="3690938"/>
          <p14:tracePt t="142451" x="2319338" y="3700463"/>
          <p14:tracePt t="142467" x="2305050" y="3729038"/>
          <p14:tracePt t="142471" x="2300288" y="3743325"/>
          <p14:tracePt t="142481" x="2290763" y="3752850"/>
          <p14:tracePt t="142496" x="2281238" y="3776663"/>
          <p14:tracePt t="142501" x="2271713" y="3795713"/>
          <p14:tracePt t="142520" x="2266950" y="3819525"/>
          <p14:tracePt t="142522" x="2262188" y="3843338"/>
          <p14:tracePt t="142529" x="2257425" y="3857625"/>
          <p14:tracePt t="142544" x="2252663" y="3867150"/>
          <p14:tracePt t="142549" x="2247900" y="3890963"/>
          <p14:tracePt t="142552" x="2243138" y="3905250"/>
          <p14:tracePt t="142589" x="2219325" y="3952875"/>
          <p14:tracePt t="142593" x="2214563" y="3971925"/>
          <p14:tracePt t="142611" x="2209800" y="3990975"/>
          <p14:tracePt t="142646" x="2200275" y="4029075"/>
          <p14:tracePt t="142670" x="2195513" y="4048125"/>
          <p14:tracePt t="142708" x="2190750" y="4052888"/>
          <p14:tracePt t="142812" x="2190750" y="4057650"/>
          <p14:tracePt t="142844" x="2190750" y="4067175"/>
          <p14:tracePt t="142892" x="2185988" y="4100513"/>
          <p14:tracePt t="142908" x="2181225" y="4124325"/>
          <p14:tracePt t="142940" x="2176463" y="4176713"/>
          <p14:tracePt t="142989" x="2171700" y="4214813"/>
          <p14:tracePt t="142998" x="2171700" y="4224338"/>
          <p14:tracePt t="143005" x="2171700" y="4229100"/>
          <p14:tracePt t="143021" x="2171700" y="4257675"/>
          <p14:tracePt t="143060" x="2171700" y="4319588"/>
          <p14:tracePt t="143062" x="2176463" y="4333875"/>
          <p14:tracePt t="143078" x="2176463" y="4343400"/>
          <p14:tracePt t="143082" x="2176463" y="4352925"/>
          <p14:tracePt t="143085" x="2181225" y="4362450"/>
          <p14:tracePt t="143095" x="2181225" y="4381500"/>
          <p14:tracePt t="143110" x="2181225" y="4395788"/>
          <p14:tracePt t="143114" x="2185988" y="4405313"/>
          <p14:tracePt t="143122" x="2190750" y="4424363"/>
          <p14:tracePt t="143139" x="2195513" y="4438650"/>
          <p14:tracePt t="143187" x="2200275" y="4438650"/>
          <p14:tracePt t="143248" x="2209800" y="4452938"/>
          <p14:tracePt t="143266" x="2228850" y="4467225"/>
          <p14:tracePt t="143274" x="2233613" y="4467225"/>
          <p14:tracePt t="143283" x="2238375" y="4467225"/>
          <p14:tracePt t="143323" x="2247900" y="4471988"/>
          <p14:tracePt t="143327" x="2257425" y="4471988"/>
          <p14:tracePt t="143344" x="2271713" y="4476750"/>
          <p14:tracePt t="143369" x="2309813" y="4481513"/>
          <p14:tracePt t="143409" x="2395538" y="4495800"/>
          <p14:tracePt t="143434" x="2428875" y="4519613"/>
          <p14:tracePt t="143439" x="2438400" y="4519613"/>
          <p14:tracePt t="143444" x="2457450" y="4529138"/>
          <p14:tracePt t="143452" x="2466975" y="4529138"/>
          <p14:tracePt t="143469" x="2514600" y="4538663"/>
          <p14:tracePt t="143475" x="2524125" y="4543425"/>
          <p14:tracePt t="143500" x="2576513" y="4552950"/>
          <p14:tracePt t="143519" x="2600325" y="4552950"/>
          <p14:tracePt t="143574" x="2743200" y="4557713"/>
          <p14:tracePt t="143581" x="2781300" y="4557713"/>
          <p14:tracePt t="143599" x="2847975" y="4557713"/>
          <p14:tracePt t="143652" x="2890838" y="4543425"/>
          <p14:tracePt t="143683" x="2905125" y="4529138"/>
          <p14:tracePt t="143709" x="2924175" y="4491038"/>
          <p14:tracePt t="143749" x="2962275" y="4438650"/>
          <p14:tracePt t="143768" x="2981325" y="4400550"/>
          <p14:tracePt t="143797" x="3043238" y="4243388"/>
          <p14:tracePt t="143802" x="3052763" y="4214813"/>
          <p14:tracePt t="143808" x="3062288" y="4191000"/>
          <p14:tracePt t="143815" x="3071813" y="4157663"/>
          <p14:tracePt t="143831" x="3090863" y="4114800"/>
          <p14:tracePt t="143835" x="3105150" y="4081463"/>
          <p14:tracePt t="143844" x="3114675" y="4048125"/>
          <p14:tracePt t="143859" x="3128963" y="3986213"/>
          <p14:tracePt t="143865" x="3133725" y="3962400"/>
          <p14:tracePt t="143875" x="3138488" y="3943350"/>
          <p14:tracePt t="143892" x="3152775" y="3890963"/>
          <p14:tracePt t="143896" x="3152775" y="3857625"/>
          <p14:tracePt t="143905" x="3152775" y="3838575"/>
          <p14:tracePt t="143923" x="3152775" y="3800475"/>
          <p14:tracePt t="143929" x="3152775" y="3786188"/>
          <p14:tracePt t="143936" x="3152775" y="3771900"/>
          <p14:tracePt t="143943" x="3152775" y="3762375"/>
          <p14:tracePt t="143950" x="3152775" y="3748088"/>
          <p14:tracePt t="143955" x="3152775" y="3743325"/>
          <p14:tracePt t="143984" x="3152775" y="3719513"/>
          <p14:tracePt t="144001" x="3148013" y="3705225"/>
          <p14:tracePt t="144033" x="3138488" y="3681413"/>
          <p14:tracePt t="144038" x="3133725" y="3676650"/>
          <p14:tracePt t="144048" x="3128963" y="3676650"/>
          <p14:tracePt t="144064" x="3128963" y="3671888"/>
          <p14:tracePt t="144109" x="3114675" y="3662363"/>
          <p14:tracePt t="144112" x="3105150" y="3662363"/>
          <p14:tracePt t="144121" x="3100388" y="3662363"/>
          <p14:tracePt t="144138" x="3071813" y="3652838"/>
          <p14:tracePt t="144143" x="3048000" y="3643313"/>
          <p14:tracePt t="144154" x="3024188" y="3638550"/>
          <p14:tracePt t="144170" x="2962275" y="3619500"/>
          <p14:tracePt t="144173" x="2943225" y="3614738"/>
          <p14:tracePt t="144188" x="2876550" y="3595688"/>
          <p14:tracePt t="144203" x="2833688" y="3586163"/>
          <p14:tracePt t="144232" x="2747963" y="3552825"/>
          <p14:tracePt t="144251" x="2695575" y="3524250"/>
          <p14:tracePt t="144281" x="2609850" y="3495675"/>
          <p14:tracePt t="144309" x="2538413" y="3481388"/>
          <p14:tracePt t="144330" x="2519363" y="3476625"/>
          <p14:tracePt t="144340" x="2514600" y="3471863"/>
          <p14:tracePt t="144356" x="2500313" y="3467100"/>
          <p14:tracePt t="144361" x="2490788" y="3467100"/>
          <p14:tracePt t="144409" x="2419350" y="3457575"/>
          <p14:tracePt t="144413" x="2409825" y="3452813"/>
          <p14:tracePt t="144420" x="2400300" y="3452813"/>
          <p14:tracePt t="144435" x="2395538" y="3452813"/>
          <p14:tracePt t="144468" x="2376488" y="3448050"/>
          <p14:tracePt t="144487" x="2352675" y="3448050"/>
          <p14:tracePt t="144530" x="2295525" y="3448050"/>
          <p14:tracePt t="144535" x="2266950" y="3448050"/>
          <p14:tracePt t="144591" x="2162175" y="3490913"/>
          <p14:tracePt t="144628" x="2095500" y="3514725"/>
          <p14:tracePt t="144652" x="2085975" y="3519488"/>
          <p14:tracePt t="144702" x="2071688" y="3529013"/>
          <p14:tracePt t="144706" x="2071688" y="3533775"/>
          <p14:tracePt t="144711" x="2066925" y="3538538"/>
          <p14:tracePt t="144732" x="2057400" y="3552825"/>
          <p14:tracePt t="144764" x="2043113" y="3581400"/>
          <p14:tracePt t="144768" x="2043113" y="3586163"/>
          <p14:tracePt t="144779" x="2038350" y="3590925"/>
          <p14:tracePt t="144794" x="2033588" y="3605213"/>
          <p14:tracePt t="144798" x="2028825" y="3609975"/>
          <p14:tracePt t="144814" x="2024063" y="3619500"/>
          <p14:tracePt t="144844" x="2000250" y="3700463"/>
          <p14:tracePt t="144846" x="1995488" y="3719513"/>
          <p14:tracePt t="144863" x="1976438" y="3776663"/>
          <p14:tracePt t="144869" x="1971675" y="3805238"/>
          <p14:tracePt t="144878" x="1962150" y="3838575"/>
          <p14:tracePt t="144885" x="1957388" y="3857625"/>
          <p14:tracePt t="144902" x="1952625" y="3919538"/>
          <p14:tracePt t="144907" x="1947863" y="3952875"/>
          <p14:tracePt t="144965" x="1947863" y="4086225"/>
          <p14:tracePt t="144968" x="1947863" y="4090988"/>
          <p14:tracePt t="144984" x="1947863" y="4124325"/>
          <p14:tracePt t="144991" x="1947863" y="4133850"/>
          <p14:tracePt t="144997" x="1952625" y="4143375"/>
          <p14:tracePt t="145004" x="1952625" y="4152900"/>
          <p14:tracePt t="145048" x="1957388" y="4152900"/>
          <p14:tracePt t="145105" x="1966913" y="4167188"/>
          <p14:tracePt t="145110" x="1971675" y="4176713"/>
          <p14:tracePt t="145124" x="1981200" y="4181475"/>
          <p14:tracePt t="145155" x="2000250" y="4205288"/>
          <p14:tracePt t="145187" x="2052638" y="4224338"/>
          <p14:tracePt t="145220" x="2105025" y="4248150"/>
          <p14:tracePt t="145221" x="2119313" y="4257675"/>
          <p14:tracePt t="145261" x="2162175" y="4281488"/>
          <p14:tracePt t="145294" x="2205038" y="4305300"/>
          <p14:tracePt t="145310" x="2214563" y="4310063"/>
          <p14:tracePt t="145341" x="2257425" y="4333875"/>
          <p14:tracePt t="145372" x="2324100" y="4367213"/>
          <p14:tracePt t="145424" x="2386013" y="4381500"/>
          <p14:tracePt t="145467" x="2409825" y="4381500"/>
          <p14:tracePt t="146081" x="2405063" y="4381500"/>
          <p14:tracePt t="146094" x="2390775" y="4381500"/>
          <p14:tracePt t="146124" x="2376488" y="4386263"/>
          <p14:tracePt t="146156" x="2338388" y="4386263"/>
          <p14:tracePt t="146176" x="2324100" y="4386263"/>
          <p14:tracePt t="146202" x="2300288" y="4386263"/>
          <p14:tracePt t="146234" x="2176463" y="4395788"/>
          <p14:tracePt t="146250" x="2171700" y="4395788"/>
          <p14:tracePt t="146318" x="2152650" y="4395788"/>
          <p14:tracePt t="146340" x="2114550" y="4395788"/>
          <p14:tracePt t="146360" x="2100263" y="4400550"/>
          <p14:tracePt t="146989" x="2085975" y="4400550"/>
          <p14:tracePt t="147035" x="2038350" y="4400550"/>
          <p14:tracePt t="147036" x="2024063" y="4400550"/>
          <p14:tracePt t="147059" x="1985963" y="4400550"/>
          <p14:tracePt t="147080" x="1971675" y="4400550"/>
          <p14:tracePt t="147085" x="1966913" y="4400550"/>
          <p14:tracePt t="147093" x="1962150" y="4400550"/>
          <p14:tracePt t="147140" x="1952625" y="4400550"/>
          <p14:tracePt t="147169" x="1938338" y="4400550"/>
          <p14:tracePt t="147173" x="1933575" y="4400550"/>
          <p14:tracePt t="147187" x="1928813" y="4400550"/>
          <p14:tracePt t="147261" x="1924050" y="4400550"/>
          <p14:tracePt t="147310" x="1919288" y="4400550"/>
          <p14:tracePt t="147362" x="1909763" y="4400550"/>
          <p14:tracePt t="147394" x="1900238" y="4400550"/>
          <p14:tracePt t="147515" x="1890713" y="4405313"/>
          <p14:tracePt t="147518" x="1885950" y="4410075"/>
          <p14:tracePt t="147532" x="1876425" y="4414838"/>
          <p14:tracePt t="147561" x="1857375" y="4419600"/>
          <p14:tracePt t="147605" x="1843088" y="4424363"/>
          <p14:tracePt t="147687" x="1838325" y="4424363"/>
          <p14:tracePt t="147711" x="1833563" y="4429125"/>
          <p14:tracePt t="147767" x="1819275" y="4429125"/>
          <p14:tracePt t="147825" x="1800225" y="4448175"/>
          <p14:tracePt t="147860" x="1766888" y="4476750"/>
          <p14:tracePt t="147908" x="1738313" y="4486275"/>
          <p14:tracePt t="147948" x="1728788" y="4486275"/>
          <p14:tracePt t="148769" x="1738313" y="4486275"/>
          <p14:tracePt t="148811" x="1752600" y="4486275"/>
          <p14:tracePt t="148842" x="1776413" y="4481513"/>
          <p14:tracePt t="148846" x="1781175" y="4481513"/>
          <p14:tracePt t="148862" x="1804988" y="4476750"/>
          <p14:tracePt t="148872" x="1814513" y="4476750"/>
          <p14:tracePt t="148877" x="1828800" y="4476750"/>
          <p14:tracePt t="148882" x="1838325" y="4471988"/>
          <p14:tracePt t="148923" x="1881188" y="4471988"/>
          <p14:tracePt t="148927" x="1890713" y="4471988"/>
          <p14:tracePt t="148948" x="1924050" y="4467225"/>
          <p14:tracePt t="148953" x="1938338" y="4462463"/>
          <p14:tracePt t="149018" x="2071688" y="4452938"/>
          <p14:tracePt t="149035" x="2109788" y="4448175"/>
          <p14:tracePt t="149080" x="2195513" y="4448175"/>
          <p14:tracePt t="149085" x="2257425" y="4448175"/>
          <p14:tracePt t="149135" x="2343150" y="4438650"/>
          <p14:tracePt t="149138" x="2381250" y="4438650"/>
          <p14:tracePt t="149187" x="2466975" y="4438650"/>
          <p14:tracePt t="149208" x="2524125" y="4438650"/>
          <p14:tracePt t="149253" x="2681288" y="4438650"/>
          <p14:tracePt t="149298" x="2767013" y="4433888"/>
          <p14:tracePt t="149326" x="2843213" y="4433888"/>
          <p14:tracePt t="149332" x="2857500" y="4433888"/>
          <p14:tracePt t="149357" x="2895600" y="4433888"/>
          <p14:tracePt t="149376" x="2914650" y="4433888"/>
          <p14:tracePt t="149395" x="2938463" y="4433888"/>
          <p14:tracePt t="149409" x="2962275" y="4433888"/>
          <p14:tracePt t="149426" x="2986088" y="4433888"/>
          <p14:tracePt t="149433" x="3000375" y="4433888"/>
          <p14:tracePt t="149443" x="3014663" y="4433888"/>
          <p14:tracePt t="149449" x="3024188" y="4433888"/>
          <p14:tracePt t="149455" x="3038475" y="4433888"/>
          <p14:tracePt t="149471" x="3057525" y="4433888"/>
          <p14:tracePt t="149483" x="3076575" y="4433888"/>
          <p14:tracePt t="149494" x="3086100" y="4433888"/>
          <p14:tracePt t="149499" x="3095625" y="4433888"/>
          <p14:tracePt t="149504" x="3109913" y="4433888"/>
          <p14:tracePt t="149519" x="3124200" y="4433888"/>
          <p14:tracePt t="149527" x="3157538" y="4433888"/>
          <p14:tracePt t="149536" x="3171825" y="4433888"/>
          <p14:tracePt t="149574" x="3200400" y="4433888"/>
          <p14:tracePt t="149656" x="3219450" y="4438650"/>
          <p14:tracePt t="149688" x="3238500" y="4443413"/>
          <p14:tracePt t="149724" x="3243263" y="4448175"/>
          <p14:tracePt t="149778" x="3257550" y="4448175"/>
          <p14:tracePt t="149794" x="3271838" y="4448175"/>
          <p14:tracePt t="149831" x="3309938" y="4457700"/>
          <p14:tracePt t="149857" x="3338513" y="4462463"/>
          <p14:tracePt t="149862" x="3348038" y="4462463"/>
          <p14:tracePt t="149865" x="3352800" y="4462463"/>
          <p14:tracePt t="149881" x="3371850" y="4462463"/>
          <p14:tracePt t="149916" x="3400425" y="4462463"/>
          <p14:tracePt t="149972" x="3405188" y="4462463"/>
          <p14:tracePt t="150661" x="2447925" y="4495800"/>
          <p14:tracePt t="150697" x="2419350" y="4495800"/>
          <p14:tracePt t="150702" x="2409825" y="4491038"/>
          <p14:tracePt t="150705" x="2400300" y="4486275"/>
          <p14:tracePt t="150731" x="2352675" y="4481513"/>
          <p14:tracePt t="150737" x="2324100" y="4476750"/>
          <p14:tracePt t="150750" x="2286000" y="4471988"/>
          <p14:tracePt t="150780" x="2157413" y="4471988"/>
          <p14:tracePt t="150787" x="2143125" y="4471988"/>
          <p14:tracePt t="150807" x="2100263" y="4471988"/>
          <p14:tracePt t="150840" x="2057400" y="4481513"/>
          <p14:tracePt t="150889" x="2052638" y="4481513"/>
          <p14:tracePt t="150906" x="2043113" y="4481513"/>
          <p14:tracePt t="150923" x="2028825" y="4486275"/>
          <p14:tracePt t="150964" x="1971675" y="4500563"/>
          <p14:tracePt t="150969" x="1947863" y="4505325"/>
          <p14:tracePt t="150985" x="1928813" y="4514850"/>
          <p14:tracePt t="150989" x="1909763" y="4519613"/>
          <p14:tracePt t="150998" x="1900238" y="4519613"/>
          <p14:tracePt t="151013" x="1890713" y="4524375"/>
          <p14:tracePt t="151046" x="1866900" y="4533900"/>
          <p14:tracePt t="151089" x="1843088" y="4538663"/>
          <p14:tracePt t="151125" x="1824038" y="4548188"/>
          <p14:tracePt t="151139" x="1819275" y="4548188"/>
          <p14:tracePt t="151372" x="1824038" y="4548188"/>
          <p14:tracePt t="151419" x="1885950" y="4548188"/>
          <p14:tracePt t="151435" x="1900238" y="4548188"/>
          <p14:tracePt t="151439" x="1924050" y="4548188"/>
          <p14:tracePt t="151480" x="2033588" y="4548188"/>
          <p14:tracePt t="151496" x="2109788" y="4548188"/>
          <p14:tracePt t="151499" x="2138363" y="4548188"/>
          <p14:tracePt t="151512" x="2181225" y="4548188"/>
          <p14:tracePt t="151516" x="2209800" y="4548188"/>
          <p14:tracePt t="151529" x="2252663" y="4548188"/>
          <p14:tracePt t="151558" x="2266950" y="4548188"/>
          <p14:tracePt t="151623" x="2305050" y="4548188"/>
          <p14:tracePt t="151651" x="2357438" y="4548188"/>
          <p14:tracePt t="151656" x="2366963" y="4548188"/>
          <p14:tracePt t="151669" x="2376488" y="4548188"/>
          <p14:tracePt t="151673" x="2381250" y="4548188"/>
          <p14:tracePt t="151688" x="2395538" y="4548188"/>
          <p14:tracePt t="151714" x="2405063" y="4548188"/>
          <p14:tracePt t="151763" x="2419350" y="4548188"/>
          <p14:tracePt t="151814" x="2486025" y="4538663"/>
          <p14:tracePt t="151859" x="2576513" y="4529138"/>
          <p14:tracePt t="151934" x="2595563" y="4529138"/>
          <p14:tracePt t="151966" x="2624138" y="4529138"/>
          <p14:tracePt t="151971" x="2633663" y="4529138"/>
          <p14:tracePt t="152044" x="2638425" y="4529138"/>
          <p14:tracePt t="152062" x="2667000" y="4529138"/>
          <p14:tracePt t="152080" x="2681288" y="4529138"/>
          <p14:tracePt t="152085" x="2690813" y="4529138"/>
          <p14:tracePt t="152137" x="2709863" y="4529138"/>
          <p14:tracePt t="152207" x="2733675" y="4529138"/>
          <p14:tracePt t="152252" x="2747963" y="4529138"/>
          <p14:tracePt t="152308" x="2767013" y="4529138"/>
          <p14:tracePt t="152312" x="2771775" y="4529138"/>
          <p14:tracePt t="152343" x="2781300" y="4529138"/>
          <p14:tracePt t="152392" x="2819400" y="4529138"/>
          <p14:tracePt t="152435" x="2867025" y="4529138"/>
          <p14:tracePt t="152439" x="2871788" y="4529138"/>
          <p14:tracePt t="152453" x="2905125" y="4529138"/>
          <p14:tracePt t="152482" x="2981325" y="4529138"/>
          <p14:tracePt t="152499" x="3019425" y="4529138"/>
          <p14:tracePt t="152529" x="3076575" y="4524375"/>
          <p14:tracePt t="152535" x="3086100" y="4524375"/>
          <p14:tracePt t="152573" x="3090863" y="4524375"/>
          <p14:tracePt t="152625" x="3143250" y="4524375"/>
          <p14:tracePt t="152653" x="3195638" y="4519613"/>
          <p14:tracePt t="152657" x="3209925" y="4514850"/>
          <p14:tracePt t="152671" x="3219450" y="4510088"/>
          <p14:tracePt t="152686" x="3224213" y="4510088"/>
          <p14:tracePt t="152838" x="3228975" y="4510088"/>
          <p14:tracePt t="153184" x="3224213" y="4514850"/>
          <p14:tracePt t="153220" x="3114675" y="4548188"/>
          <p14:tracePt t="153234" x="3081338" y="4548188"/>
          <p14:tracePt t="153251" x="3028950" y="4548188"/>
          <p14:tracePt t="153267" x="2971800" y="4548188"/>
          <p14:tracePt t="153299" x="2843213" y="4548188"/>
          <p14:tracePt t="153346" x="2757488" y="4548188"/>
          <p14:tracePt t="153374" x="2681288" y="4548188"/>
          <p14:tracePt t="153406" x="2566988" y="4548188"/>
          <p14:tracePt t="153426" x="2500313" y="4548188"/>
          <p14:tracePt t="153435" x="2438400" y="4552950"/>
          <p14:tracePt t="153452" x="2395538" y="4562475"/>
          <p14:tracePt t="153457" x="2386013" y="4567238"/>
          <p14:tracePt t="153502" x="2314575" y="4586288"/>
          <p14:tracePt t="153518" x="2286000" y="4586288"/>
          <p14:tracePt t="153549" x="2209800" y="4600575"/>
          <p14:tracePt t="153556" x="2190750" y="4605338"/>
          <p14:tracePt t="153563" x="2171700" y="4605338"/>
          <p14:tracePt t="153578" x="2143125" y="4614863"/>
          <p14:tracePt t="153588" x="2133600" y="4614863"/>
          <p14:tracePt t="153596" x="2124075" y="4614863"/>
          <p14:tracePt t="153598" x="2114550" y="4614863"/>
          <p14:tracePt t="153624" x="2095500" y="4619625"/>
          <p14:tracePt t="153630" x="2090738" y="4619625"/>
          <p14:tracePt t="153667" x="2085975" y="4624388"/>
          <p14:tracePt t="153705" x="2076450" y="4624388"/>
          <p14:tracePt t="153735" x="2062163" y="4624388"/>
          <p14:tracePt t="153739" x="2052638" y="4624388"/>
          <p14:tracePt t="153745" x="2047875" y="4624388"/>
          <p14:tracePt t="153750" x="2043113" y="4624388"/>
          <p14:tracePt t="155171" x="2047875" y="4624388"/>
          <p14:tracePt t="155391" x="2047875" y="4619625"/>
          <p14:tracePt t="155478" x="2047875" y="4614863"/>
          <p14:tracePt t="155517" x="2052638" y="4614863"/>
          <p14:tracePt t="155627" x="2052638" y="4610100"/>
          <p14:tracePt t="155669" x="2052638" y="4600575"/>
          <p14:tracePt t="155705" x="2052638" y="4595813"/>
          <p14:tracePt t="156171" x="2057400" y="4591050"/>
          <p14:tracePt t="156188" x="2062163" y="4591050"/>
          <p14:tracePt t="156219" x="2071688" y="4586288"/>
          <p14:tracePt t="156248" x="2119313" y="4581525"/>
          <p14:tracePt t="156254" x="2133600" y="4581525"/>
          <p14:tracePt t="156277" x="2190750" y="4576763"/>
          <p14:tracePt t="156312" x="2300288" y="4572000"/>
          <p14:tracePt t="156316" x="2324100" y="4572000"/>
          <p14:tracePt t="156329" x="2352675" y="4572000"/>
          <p14:tracePt t="156356" x="2457450" y="4567238"/>
          <p14:tracePt t="156361" x="2471738" y="4567238"/>
          <p14:tracePt t="156369" x="2486025" y="4562475"/>
          <p14:tracePt t="156386" x="2519363" y="4557713"/>
          <p14:tracePt t="156391" x="2524125" y="4557713"/>
          <p14:tracePt t="156408" x="2533650" y="4557713"/>
          <p14:tracePt t="156413" x="2543175" y="4557713"/>
          <p14:tracePt t="156421" x="2552700" y="4552950"/>
          <p14:tracePt t="156435" x="2581275" y="4552950"/>
          <p14:tracePt t="156441" x="2605088" y="4552950"/>
          <p14:tracePt t="156483" x="2719388" y="4552950"/>
          <p14:tracePt t="156499" x="2757488" y="4552950"/>
          <p14:tracePt t="156529" x="2767013" y="4552950"/>
          <p14:tracePt t="156549" x="2776538" y="4552950"/>
          <p14:tracePt t="156592" x="2890838" y="4552950"/>
          <p14:tracePt t="156612" x="2919413" y="4552950"/>
          <p14:tracePt t="156636" x="2967038" y="4552950"/>
          <p14:tracePt t="156641" x="2981325" y="4552950"/>
          <p14:tracePt t="156645" x="2986088" y="4552950"/>
          <p14:tracePt t="156653" x="2990850" y="4552950"/>
          <p14:tracePt t="156670" x="3000375" y="4552950"/>
          <p14:tracePt t="156674" x="3009900" y="4552950"/>
          <p14:tracePt t="156685" x="3014663" y="4552950"/>
          <p14:tracePt t="156701" x="3033713" y="4552950"/>
          <p14:tracePt t="156705" x="3038475" y="4552950"/>
          <p14:tracePt t="156723" x="3067050" y="4552950"/>
          <p14:tracePt t="156745" x="3105150" y="4557713"/>
          <p14:tracePt t="156753" x="3128963" y="4557713"/>
          <p14:tracePt t="156769" x="3157538" y="4562475"/>
          <p14:tracePt t="156773" x="3162300" y="4562475"/>
          <p14:tracePt t="156783" x="3176588" y="4562475"/>
          <p14:tracePt t="156797" x="3190875" y="4562475"/>
          <p14:tracePt t="156827" x="3219450" y="4562475"/>
          <p14:tracePt t="156874" x="3233738" y="4562475"/>
          <p14:tracePt t="156919" x="3286125" y="4562475"/>
          <p14:tracePt t="156922" x="3300413" y="4562475"/>
          <p14:tracePt t="156940" x="3324225" y="4562475"/>
          <p14:tracePt t="156966" x="3343275" y="4562475"/>
          <p14:tracePt t="156970" x="3348038" y="4562475"/>
          <p14:tracePt t="157220" x="3328988" y="4562475"/>
          <p14:tracePt t="157236" x="3305175" y="4572000"/>
          <p14:tracePt t="157263" x="3195638" y="4576763"/>
          <p14:tracePt t="157271" x="3143250" y="4586288"/>
          <p14:tracePt t="157274" x="3114675" y="4586288"/>
          <p14:tracePt t="157298" x="3019425" y="4586288"/>
          <p14:tracePt t="157310" x="2986088" y="4586288"/>
          <p14:tracePt t="157317" x="2971800" y="4586288"/>
          <p14:tracePt t="157319" x="2952750" y="4586288"/>
          <p14:tracePt t="157333" x="2928938" y="4586288"/>
          <p14:tracePt t="157335" x="2919413" y="4586288"/>
          <p14:tracePt t="157363" x="2876550" y="4586288"/>
          <p14:tracePt t="157369" x="2857500" y="4586288"/>
          <p14:tracePt t="157379" x="2833688" y="4586288"/>
          <p14:tracePt t="157386" x="2824163" y="4586288"/>
          <p14:tracePt t="157403" x="2809875" y="4586288"/>
          <p14:tracePt t="157413" x="2800350" y="4586288"/>
          <p14:tracePt t="157436" x="2767013" y="4586288"/>
          <p14:tracePt t="157441" x="2762250" y="4586288"/>
          <p14:tracePt t="157466" x="2690813" y="4586288"/>
          <p14:tracePt t="157486" x="2590800" y="4586288"/>
          <p14:tracePt t="157516" x="2509838" y="4591050"/>
          <p14:tracePt t="157525" x="2505075" y="4595813"/>
          <p14:tracePt t="157533" x="2495550" y="4600575"/>
          <p14:tracePt t="157550" x="2486025" y="4605338"/>
          <p14:tracePt t="157561" x="2471738" y="4605338"/>
          <p14:tracePt t="157576" x="2462213" y="4610100"/>
          <p14:tracePt t="157587" x="2457450" y="4610100"/>
          <p14:tracePt t="157631" x="2438400" y="4610100"/>
          <p14:tracePt t="157638" x="2433638" y="4610100"/>
          <p14:tracePt t="157661" x="2419350" y="4610100"/>
          <p14:tracePt t="157706" x="2352675" y="4586288"/>
          <p14:tracePt t="157748" x="2309813" y="4581525"/>
          <p14:tracePt t="157783" x="2271713" y="4581525"/>
          <p14:tracePt t="157800" x="2257425" y="4581525"/>
          <p14:tracePt t="157844" x="2219325" y="4581525"/>
          <p14:tracePt t="157891" x="2195513" y="4581525"/>
          <p14:tracePt t="157905" x="2171700" y="4581525"/>
          <p14:tracePt t="157933" x="2152650" y="4581525"/>
          <p14:tracePt t="159031" x="2152650" y="4576763"/>
          <p14:tracePt t="159232" x="2166938" y="4572000"/>
          <p14:tracePt t="159249" x="2181225" y="4562475"/>
          <p14:tracePt t="159277" x="2219325" y="4552950"/>
          <p14:tracePt t="159297" x="2238375" y="4552950"/>
          <p14:tracePt t="159301" x="2243138" y="4548188"/>
          <p14:tracePt t="159308" x="2257425" y="4548188"/>
          <p14:tracePt t="159324" x="2271713" y="4548188"/>
          <p14:tracePt t="159331" x="2276475" y="4548188"/>
          <p14:tracePt t="159373" x="2347913" y="4548188"/>
          <p14:tracePt t="159377" x="2366963" y="4548188"/>
          <p14:tracePt t="159408" x="2424113" y="4548188"/>
          <p14:tracePt t="159435" x="2462213" y="4548188"/>
          <p14:tracePt t="159464" x="2466975" y="4548188"/>
          <p14:tracePt t="159592" x="2514600" y="4548188"/>
          <p14:tracePt t="159609" x="2543175" y="4548188"/>
          <p14:tracePt t="159642" x="2562225" y="4543425"/>
          <p14:tracePt t="160689" x="3443288" y="4505325"/>
          <p14:tracePt t="160702" x="3471863" y="4505325"/>
          <p14:tracePt t="160733" x="3543300" y="4491038"/>
          <p14:tracePt t="160739" x="3548063" y="4491038"/>
          <p14:tracePt t="160761" x="3562350" y="4486275"/>
          <p14:tracePt t="160842" x="3567113" y="4486275"/>
          <p14:tracePt t="160889" x="3571875" y="4486275"/>
          <p14:tracePt t="161510" x="3567113" y="4486275"/>
          <p14:tracePt t="161545" x="3538538" y="4486275"/>
          <p14:tracePt t="161549" x="3529013" y="4481513"/>
          <p14:tracePt t="161588" x="3462338" y="4452938"/>
          <p14:tracePt t="161593" x="3452813" y="4448175"/>
          <p14:tracePt t="161605" x="3438525" y="4443413"/>
          <p14:tracePt t="161622" x="3414713" y="4433888"/>
          <p14:tracePt t="161627" x="3405188" y="4429125"/>
          <p14:tracePt t="161643" x="3395663" y="4429125"/>
          <p14:tracePt t="161652" x="3376613" y="4419600"/>
          <p14:tracePt t="161655" x="3367088" y="4410075"/>
          <p14:tracePt t="161670" x="3348038" y="4400550"/>
          <p14:tracePt t="161677" x="3328988" y="4395788"/>
          <p14:tracePt t="161684" x="3319463" y="4386263"/>
          <p14:tracePt t="161701" x="3295650" y="4371975"/>
          <p14:tracePt t="161707" x="3286125" y="4367213"/>
          <p14:tracePt t="161750" x="3228975" y="4343400"/>
          <p14:tracePt t="161752" x="3219450" y="4338638"/>
          <p14:tracePt t="161767" x="3200400" y="4333875"/>
          <p14:tracePt t="161785" x="3186113" y="4324350"/>
          <p14:tracePt t="161824" x="3152775" y="4310063"/>
          <p14:tracePt t="161828" x="3143250" y="4305300"/>
          <p14:tracePt t="161843" x="3109913" y="4300538"/>
          <p14:tracePt t="161848" x="3095625" y="4295775"/>
          <p14:tracePt t="161891" x="3019425" y="4281488"/>
          <p14:tracePt t="161894" x="3014663" y="4281488"/>
          <p14:tracePt t="161919" x="2986088" y="4271963"/>
          <p14:tracePt t="161925" x="2976563" y="4271963"/>
          <p14:tracePt t="161936" x="2962275" y="4267200"/>
          <p14:tracePt t="161967" x="2895600" y="4252913"/>
          <p14:tracePt t="161972" x="2886075" y="4248150"/>
          <p14:tracePt t="161984" x="2852738" y="4243388"/>
          <p14:tracePt t="162017" x="2781300" y="4238625"/>
          <p14:tracePt t="162065" x="2676525" y="4229100"/>
          <p14:tracePt t="162095" x="2609850" y="4210050"/>
          <p14:tracePt t="162109" x="2590800" y="4210050"/>
          <p14:tracePt t="162137" x="2509838" y="4205288"/>
          <p14:tracePt t="162187" x="2366963" y="4200525"/>
          <p14:tracePt t="162216" x="2328863" y="4200525"/>
          <p14:tracePt t="162248" x="2290763" y="4200525"/>
          <p14:tracePt t="162278" x="2271713" y="4200525"/>
          <p14:tracePt t="162299" x="2262188" y="4200525"/>
          <p14:tracePt t="162328" x="2224088" y="4205288"/>
          <p14:tracePt t="162332" x="2205038" y="4210050"/>
          <p14:tracePt t="162372" x="2119313" y="4219575"/>
          <p14:tracePt t="162375" x="2090738" y="4219575"/>
          <p14:tracePt t="162387" x="2066925" y="4219575"/>
          <p14:tracePt t="162392" x="2047875" y="4224338"/>
          <p14:tracePt t="162402" x="2028825" y="4224338"/>
          <p14:tracePt t="162406" x="2014538" y="4229100"/>
          <p14:tracePt t="162421" x="1990725" y="4233863"/>
          <p14:tracePt t="162431" x="1981200" y="4238625"/>
          <p14:tracePt t="162436" x="1971675" y="4243388"/>
          <p14:tracePt t="162485" x="1938338" y="4267200"/>
          <p14:tracePt t="162489" x="1933575" y="4271963"/>
          <p14:tracePt t="162534" x="1890713" y="4314825"/>
          <p14:tracePt t="162574" x="1862138" y="4352925"/>
          <p14:tracePt t="162579" x="1862138" y="4357688"/>
          <p14:tracePt t="162608" x="1857375" y="4386263"/>
          <p14:tracePt t="162614" x="1857375" y="4395788"/>
          <p14:tracePt t="162628" x="1857375" y="4405313"/>
          <p14:tracePt t="162671" x="1857375" y="4419600"/>
          <p14:tracePt t="162706" x="1862138" y="4433888"/>
          <p14:tracePt t="162721" x="1876425" y="4452938"/>
          <p14:tracePt t="162728" x="1885950" y="4462463"/>
          <p14:tracePt t="162737" x="1895475" y="4467225"/>
          <p14:tracePt t="162748" x="1919288" y="4481513"/>
          <p14:tracePt t="162782" x="2071688" y="4552950"/>
          <p14:tracePt t="162786" x="2114550" y="4567238"/>
          <p14:tracePt t="162809" x="2171700" y="4586288"/>
          <p14:tracePt t="162824" x="2181225" y="4591050"/>
          <p14:tracePt t="162828" x="2185988" y="4591050"/>
          <p14:tracePt t="162857" x="2190750" y="4591050"/>
          <p14:tracePt t="162905" x="2224088" y="4591050"/>
          <p14:tracePt t="162920" x="2228850" y="4591050"/>
          <p14:tracePt t="163031" x="2228850" y="4586288"/>
          <p14:tracePt t="163057" x="2228850" y="4581525"/>
          <p14:tracePt t="163072" x="2224088" y="4576763"/>
          <p14:tracePt t="163110" x="2057400" y="4510088"/>
          <p14:tracePt t="163124" x="2024063" y="4500563"/>
          <p14:tracePt t="163141" x="1962150" y="4471988"/>
          <p14:tracePt t="163155" x="1928813" y="4452938"/>
          <p14:tracePt t="163185" x="1890713" y="4424363"/>
          <p14:tracePt t="163218" x="1866900" y="4395788"/>
          <p14:tracePt t="163245" x="1847850" y="4376738"/>
          <p14:tracePt t="163265" x="1828800" y="4352925"/>
          <p14:tracePt t="163296" x="1809750" y="4333875"/>
          <p14:tracePt t="163300" x="1809750" y="4329113"/>
          <p14:tracePt t="163314" x="1804988" y="4324350"/>
          <p14:tracePt t="163342" x="1795463" y="4319588"/>
          <p14:tracePt t="163370" x="1790700" y="4314825"/>
          <p14:tracePt t="163451" x="1785938" y="4300538"/>
          <p14:tracePt t="163468" x="1781175" y="4295775"/>
          <p14:tracePt t="163499" x="1766888" y="4286250"/>
          <p14:tracePt t="163529" x="1766888" y="4276725"/>
          <p14:tracePt t="163655" x="1757363" y="4281488"/>
          <p14:tracePt t="163672" x="1757363" y="4291013"/>
          <p14:tracePt t="163705" x="1747838" y="4310063"/>
          <p14:tracePt t="163709" x="1743075" y="4324350"/>
          <p14:tracePt t="163719" x="1743075" y="4348163"/>
          <p14:tracePt t="163724" x="1728788" y="4362450"/>
          <p14:tracePt t="163736" x="1728788" y="4386263"/>
          <p14:tracePt t="163751" x="1724025" y="4400550"/>
          <p14:tracePt t="163799" x="1719263" y="4443413"/>
          <p14:tracePt t="163824" x="1719263" y="4505325"/>
          <p14:tracePt t="163842" x="1714500" y="4543425"/>
          <p14:tracePt t="163872" x="1704975" y="4591050"/>
          <p14:tracePt t="163900" x="1700213" y="4643438"/>
          <p14:tracePt t="163921" x="1700213" y="4652963"/>
          <p14:tracePt t="163955" x="1695450" y="4662488"/>
          <p14:tracePt t="163998" x="1690688" y="4667250"/>
          <p14:tracePt t="164253" x="1714500" y="4648200"/>
          <p14:tracePt t="164266" x="1752600" y="4643438"/>
          <p14:tracePt t="164297" x="1981200" y="4629150"/>
          <p14:tracePt t="164302" x="2047875" y="4619625"/>
          <p14:tracePt t="164344" x="2457450" y="4614863"/>
          <p14:tracePt t="164347" x="2524125" y="4614863"/>
          <p14:tracePt t="164364" x="2590800" y="4605338"/>
          <p14:tracePt t="164370" x="2624138" y="4600575"/>
          <p14:tracePt t="164380" x="2638425" y="4600575"/>
          <p14:tracePt t="164386" x="2652713" y="4600575"/>
          <p14:tracePt t="164393" x="2662238" y="4600575"/>
          <p14:tracePt t="164437" x="2709863" y="4595813"/>
          <p14:tracePt t="164467" x="2800350" y="4595813"/>
          <p14:tracePt t="164500" x="2881313" y="4595813"/>
          <p14:tracePt t="164530" x="2938463" y="4595813"/>
          <p14:tracePt t="164560" x="3009900" y="4595813"/>
          <p14:tracePt t="164594" x="3186113" y="4595813"/>
          <p14:tracePt t="164624" x="3243263" y="4595813"/>
          <p14:tracePt t="164632" x="3267075" y="4595813"/>
          <p14:tracePt t="164636" x="3276600" y="4595813"/>
          <p14:tracePt t="164685" x="3295650" y="4595813"/>
          <p14:tracePt t="164716" x="3309938" y="4595813"/>
          <p14:tracePt t="164737" x="3386138" y="4591050"/>
          <p14:tracePt t="164747" x="3400425" y="4591050"/>
          <p14:tracePt t="164765" x="3433763" y="4591050"/>
          <p14:tracePt t="164770" x="3452813" y="4591050"/>
          <p14:tracePt t="164779" x="3467100" y="4591050"/>
          <p14:tracePt t="164798" x="3514725" y="4591050"/>
          <p14:tracePt t="164808" x="3529013" y="4591050"/>
          <p14:tracePt t="164817" x="3543300" y="4591050"/>
          <p14:tracePt t="164819" x="3548063" y="4591050"/>
          <p14:tracePt t="164841" x="3567113" y="4591050"/>
          <p14:tracePt t="164845" x="3576638" y="4591050"/>
          <p14:tracePt t="164856" x="3586163" y="4591050"/>
          <p14:tracePt t="164860" x="3590925" y="4591050"/>
          <p14:tracePt t="164873" x="3600450" y="4591050"/>
          <p14:tracePt t="164918" x="3652838" y="4591050"/>
          <p14:tracePt t="164926" x="3662363" y="4591050"/>
          <p14:tracePt t="164937" x="3676650" y="4591050"/>
          <p14:tracePt t="164940" x="3686175" y="4591050"/>
          <p14:tracePt t="164949" x="3695700" y="4591050"/>
          <p14:tracePt t="164963" x="3705225" y="4591050"/>
          <p14:tracePt t="164966" x="3709988" y="4591050"/>
          <p14:tracePt t="164984" x="3714750" y="4586288"/>
          <p14:tracePt t="167782" x="3695700" y="4572000"/>
          <p14:tracePt t="167814" x="3671888" y="4572000"/>
          <p14:tracePt t="167828" x="3652838" y="4572000"/>
          <p14:tracePt t="167834" x="3643313" y="4572000"/>
          <p14:tracePt t="167842" x="3633788" y="4572000"/>
          <p14:tracePt t="167857" x="3624263" y="4572000"/>
          <p14:tracePt t="167861" x="3614738" y="4572000"/>
          <p14:tracePt t="167878" x="3609975" y="4572000"/>
          <p14:tracePt t="167965" x="3595688" y="4572000"/>
          <p14:tracePt t="167997" x="3571875" y="4572000"/>
          <p14:tracePt t="168001" x="3557588" y="4567238"/>
          <p14:tracePt t="168033" x="3552825" y="4567238"/>
          <p14:tracePt t="168124" x="3548063" y="4567238"/>
          <p14:tracePt t="168152" x="3533775" y="4567238"/>
          <p14:tracePt t="168247" x="3500438" y="4567238"/>
          <p14:tracePt t="168265" x="3481388" y="4567238"/>
          <p14:tracePt t="168269" x="3476625" y="4567238"/>
          <p14:tracePt t="168309" x="3443288" y="4567238"/>
          <p14:tracePt t="168314" x="3438525" y="4567238"/>
          <p14:tracePt t="168330" x="3414713" y="4567238"/>
          <p14:tracePt t="168349" x="3390900" y="4567238"/>
          <p14:tracePt t="168351" x="3367088" y="4567238"/>
          <p14:tracePt t="168372" x="3333750" y="4567238"/>
          <p14:tracePt t="168403" x="3276600" y="4567238"/>
          <p14:tracePt t="168405" x="3262313" y="4567238"/>
          <p14:tracePt t="168435" x="3214688" y="4567238"/>
          <p14:tracePt t="168466" x="3171825" y="4567238"/>
          <p14:tracePt t="168498" x="3119438" y="4567238"/>
          <p14:tracePt t="168514" x="3095625" y="4567238"/>
          <p14:tracePt t="168517" x="3086100" y="4567238"/>
          <p14:tracePt t="168533" x="3071813" y="4567238"/>
          <p14:tracePt t="168562" x="3028950" y="4567238"/>
          <p14:tracePt t="168582" x="3005138" y="4567238"/>
          <p14:tracePt t="168606" x="2938463" y="4567238"/>
          <p14:tracePt t="168609" x="2924175" y="4567238"/>
          <p14:tracePt t="168615" x="2895600" y="4567238"/>
          <p14:tracePt t="168636" x="2871788" y="4567238"/>
          <p14:tracePt t="168641" x="2857500" y="4567238"/>
          <p14:tracePt t="168671" x="2819400" y="4567238"/>
          <p14:tracePt t="168675" x="2809875" y="4567238"/>
          <p14:tracePt t="168686" x="2800350" y="4567238"/>
          <p14:tracePt t="168708" x="2771775" y="4567238"/>
          <p14:tracePt t="168750" x="2686050" y="4581525"/>
          <p14:tracePt t="168782" x="2605088" y="4591050"/>
          <p14:tracePt t="168786" x="2576513" y="4595813"/>
          <p14:tracePt t="168829" x="2552700" y="4595813"/>
          <p14:tracePt t="168875" x="2533650" y="4595813"/>
          <p14:tracePt t="168876" x="2519363" y="4595813"/>
          <p14:tracePt t="168918" x="2452688" y="4595813"/>
          <p14:tracePt t="168966" x="2376488" y="4595813"/>
          <p14:tracePt t="168986" x="2338388" y="4595813"/>
          <p14:tracePt t="169015" x="2286000" y="4595813"/>
          <p14:tracePt t="169019" x="2276475" y="4595813"/>
          <p14:tracePt t="169055" x="2209800" y="4595813"/>
          <p14:tracePt t="169059" x="2185988" y="4595813"/>
          <p14:tracePt t="169075" x="2143125" y="4595813"/>
          <p14:tracePt t="169080" x="2133600" y="4595813"/>
          <p14:tracePt t="169243" x="2133600" y="4591050"/>
          <p14:tracePt t="169283" x="2276475" y="4548188"/>
          <p14:tracePt t="169306" x="2409825" y="4533900"/>
          <p14:tracePt t="169312" x="2547938" y="4519613"/>
          <p14:tracePt t="169341" x="2728913" y="4514850"/>
          <p14:tracePt t="169345" x="2786063" y="4514850"/>
          <p14:tracePt t="169374" x="2914650" y="4514850"/>
          <p14:tracePt t="169380" x="2933700" y="4514850"/>
          <p14:tracePt t="169422" x="3095625" y="4514850"/>
          <p14:tracePt t="169425" x="3138488" y="4514850"/>
          <p14:tracePt t="169433" x="3167063" y="4514850"/>
          <p14:tracePt t="169449" x="3219450" y="4524375"/>
          <p14:tracePt t="169456" x="3233738" y="4524375"/>
          <p14:tracePt t="169502" x="3295650" y="4533900"/>
          <p14:tracePt t="169547" x="3414713" y="4538663"/>
          <p14:tracePt t="169592" x="3543300" y="4543425"/>
          <p14:tracePt t="169639" x="3548063" y="4543425"/>
          <p14:tracePt t="169684" x="3624263" y="4543425"/>
          <p14:tracePt t="169686" x="3638550" y="4543425"/>
          <p14:tracePt t="169700" x="3662363" y="4543425"/>
          <p14:tracePt t="169732" x="3667125" y="4543425"/>
          <p14:tracePt t="169782" x="3695700" y="4543425"/>
          <p14:tracePt t="169785" x="3709988" y="4543425"/>
          <p14:tracePt t="169801" x="3738563" y="4543425"/>
          <p14:tracePt t="169812" x="3762375" y="4543425"/>
          <p14:tracePt t="169816" x="3771900" y="4543425"/>
          <p14:tracePt t="169838" x="3781425" y="4543425"/>
          <p14:tracePt t="169918" x="3795713" y="4543425"/>
          <p14:tracePt t="169921" x="3800475" y="4543425"/>
          <p14:tracePt t="169935" x="3810000" y="4543425"/>
          <p14:tracePt t="169984" x="3824288" y="4538663"/>
          <p14:tracePt t="169999" x="3857625" y="4533900"/>
          <p14:tracePt t="170025" x="3933825" y="4529138"/>
          <p14:tracePt t="170120" x="3943350" y="4529138"/>
          <p14:tracePt t="170152" x="3962400" y="4529138"/>
          <p14:tracePt t="170662" x="4019550" y="4529138"/>
          <p14:tracePt t="170752" x="4029075" y="4529138"/>
          <p14:tracePt t="170767" x="4043363" y="4529138"/>
          <p14:tracePt t="170814" x="4095750" y="4529138"/>
          <p14:tracePt t="170925" x="4110038" y="4529138"/>
          <p14:tracePt t="170933" x="4114800" y="4529138"/>
          <p14:tracePt t="170981" x="4119563" y="4529138"/>
          <p14:tracePt t="172217" x="4119563" y="4533900"/>
          <p14:tracePt t="172246" x="4100513" y="4543425"/>
          <p14:tracePt t="172251" x="4095750" y="4548188"/>
          <p14:tracePt t="172267" x="4076700" y="4552950"/>
          <p14:tracePt t="172310" x="4067175" y="4557713"/>
          <p14:tracePt t="172878" x="4114800" y="4557713"/>
          <p14:tracePt t="172911" x="4181475" y="4557713"/>
          <p14:tracePt t="172934" x="4243388" y="4557713"/>
          <p14:tracePt t="172953" x="4281488" y="4557713"/>
          <p14:tracePt t="172983" x="4381500" y="4552950"/>
          <p14:tracePt t="172999" x="4438650" y="4552950"/>
          <p14:tracePt t="173030" x="4491038" y="4548188"/>
          <p14:tracePt t="173032" x="4495800" y="4548188"/>
          <p14:tracePt t="173049" x="4500563" y="4548188"/>
          <p14:tracePt t="173059" x="4510088" y="4548188"/>
          <p14:tracePt t="173077" x="4533900" y="4548188"/>
          <p14:tracePt t="173081" x="4552950" y="4548188"/>
          <p14:tracePt t="173092" x="4567238" y="4548188"/>
          <p14:tracePt t="173096" x="4581525" y="4548188"/>
          <p14:tracePt t="173126" x="4619625" y="4548188"/>
          <p14:tracePt t="173157" x="4629150" y="4548188"/>
          <p14:tracePt t="173187" x="4648200" y="4548188"/>
          <p14:tracePt t="173189" x="4657725" y="4548188"/>
          <p14:tracePt t="173203" x="4672013" y="4548188"/>
          <p14:tracePt t="173205" x="4676775" y="4548188"/>
          <p14:tracePt t="173262" x="4738688" y="4548188"/>
          <p14:tracePt t="173266" x="4743450" y="4548188"/>
          <p14:tracePt t="173284" x="4752975" y="4548188"/>
          <p14:tracePt t="173380" x="4800600" y="4548188"/>
          <p14:tracePt t="173419" x="4848225" y="4548188"/>
          <p14:tracePt t="173438" x="4857750" y="4548188"/>
          <p14:tracePt t="173466" x="4872038" y="4552950"/>
          <p14:tracePt t="173513" x="4891088" y="4552950"/>
          <p14:tracePt t="173517" x="4895850" y="4552950"/>
          <p14:tracePt t="173521" x="4900613" y="4552950"/>
          <p14:tracePt t="173531" x="4905375" y="4552950"/>
          <p14:tracePt t="173546" x="4910138" y="4552950"/>
          <p14:tracePt t="173550" x="4914900" y="4552950"/>
          <p14:tracePt t="173610" x="4948238" y="4552950"/>
          <p14:tracePt t="173617" x="4957763" y="4552950"/>
          <p14:tracePt t="173624" x="4967288" y="4552950"/>
          <p14:tracePt t="173631" x="4981575" y="4552950"/>
          <p14:tracePt t="173635" x="4991100" y="4552950"/>
          <p14:tracePt t="173670" x="5043488" y="4562475"/>
          <p14:tracePt t="173688" x="5053013" y="4562475"/>
          <p14:tracePt t="173710" x="5062538" y="4562475"/>
          <p14:tracePt t="173749" x="5091113" y="4562475"/>
          <p14:tracePt t="173751" x="5100638" y="4562475"/>
          <p14:tracePt t="173767" x="5138738" y="4567238"/>
          <p14:tracePt t="173813" x="5233988" y="4567238"/>
          <p14:tracePt t="173831" x="5248275" y="4567238"/>
          <p14:tracePt t="173860" x="5314950" y="4567238"/>
          <p14:tracePt t="173864" x="5324475" y="4567238"/>
          <p14:tracePt t="173888" x="5357813" y="4562475"/>
          <p14:tracePt t="173920" x="5400675" y="4562475"/>
          <p14:tracePt t="173937" x="5410200" y="4562475"/>
          <p14:tracePt t="173972" x="5438775" y="4562475"/>
          <p14:tracePt t="173998" x="5457825" y="4562475"/>
          <p14:tracePt t="174029" x="5462588" y="4562475"/>
          <p14:tracePt t="174454" x="5457825" y="4562475"/>
          <p14:tracePt t="174475" x="5453063" y="4562475"/>
          <p14:tracePt t="174496" x="5424488" y="4562475"/>
          <p14:tracePt t="174513" x="5400675" y="4567238"/>
          <p14:tracePt t="174517" x="5381625" y="4567238"/>
          <p14:tracePt t="174534" x="5338763" y="4567238"/>
          <p14:tracePt t="174543" x="5314950" y="4567238"/>
          <p14:tracePt t="174549" x="5286375" y="4567238"/>
          <p14:tracePt t="174564" x="5243513" y="4567238"/>
          <p14:tracePt t="174615" x="5138738" y="4567238"/>
          <p14:tracePt t="174624" x="5129213" y="4567238"/>
          <p14:tracePt t="174634" x="5124450" y="4567238"/>
          <p14:tracePt t="174653" x="5091113" y="4567238"/>
          <p14:tracePt t="174660" x="5076825" y="4567238"/>
          <p14:tracePt t="174669" x="5053013" y="4567238"/>
          <p14:tracePt t="174688" x="5010150" y="4567238"/>
          <p14:tracePt t="174691" x="4981575" y="4567238"/>
          <p14:tracePt t="174720" x="4895850" y="4567238"/>
          <p14:tracePt t="174783" x="4833938" y="4567238"/>
          <p14:tracePt t="174789" x="4819650" y="4567238"/>
          <p14:tracePt t="174797" x="4795838" y="4567238"/>
          <p14:tracePt t="174812" x="4729163" y="4567238"/>
          <p14:tracePt t="174840" x="4600575" y="4567238"/>
          <p14:tracePt t="174847" x="4581525" y="4567238"/>
          <p14:tracePt t="174861" x="4567238" y="4567238"/>
          <p14:tracePt t="174864" x="4557713" y="4567238"/>
          <p14:tracePt t="174877" x="4548188" y="4567238"/>
          <p14:tracePt t="174893" x="4543425" y="4572000"/>
          <p14:tracePt t="174933" x="4500563" y="4572000"/>
          <p14:tracePt t="174938" x="4476750" y="4572000"/>
          <p14:tracePt t="174966" x="4424363" y="4572000"/>
          <p14:tracePt t="174970" x="4395788" y="4572000"/>
          <p14:tracePt t="174975" x="4381500" y="4572000"/>
          <p14:tracePt t="174985" x="4371975" y="4572000"/>
          <p14:tracePt t="175002" x="4348163" y="4572000"/>
          <p14:tracePt t="175004" x="4343400" y="4572000"/>
          <p14:tracePt t="175013" x="4338638" y="4572000"/>
          <p14:tracePt t="175034" x="4333875" y="4572000"/>
          <p14:tracePt t="175040" x="4329113" y="4572000"/>
          <p14:tracePt t="175045" x="4319588" y="4572000"/>
          <p14:tracePt t="175051" x="4310063" y="4572000"/>
          <p14:tracePt t="175091" x="4271963" y="4572000"/>
          <p14:tracePt t="175137" x="4224338" y="4572000"/>
          <p14:tracePt t="175172" x="4195763" y="4572000"/>
          <p14:tracePt t="175188" x="4181475" y="4572000"/>
          <p14:tracePt t="175206" x="4176713" y="4572000"/>
          <p14:tracePt t="175365" x="4167188" y="4572000"/>
          <p14:tracePt t="175408" x="4133850" y="4572000"/>
          <p14:tracePt t="175594" x="4162425" y="4572000"/>
          <p14:tracePt t="175630" x="4343400" y="4572000"/>
          <p14:tracePt t="175635" x="4400550" y="4572000"/>
          <p14:tracePt t="175644" x="4429125" y="4572000"/>
          <p14:tracePt t="175653" x="4448175" y="4572000"/>
          <p14:tracePt t="175672" x="4557713" y="4572000"/>
          <p14:tracePt t="175701" x="4638675" y="4572000"/>
          <p14:tracePt t="175705" x="4676775" y="4572000"/>
          <p14:tracePt t="175735" x="4772025" y="4572000"/>
          <p14:tracePt t="175740" x="4781550" y="4572000"/>
          <p14:tracePt t="175747" x="4800600" y="4572000"/>
          <p14:tracePt t="175754" x="4824413" y="4572000"/>
          <p14:tracePt t="175807" x="4867275" y="4572000"/>
          <p14:tracePt t="175828" x="4891088" y="4572000"/>
          <p14:tracePt t="175860" x="5000625" y="4576763"/>
          <p14:tracePt t="175875" x="5043488" y="4576763"/>
          <p14:tracePt t="175922" x="5095875" y="4576763"/>
          <p14:tracePt t="175997" x="5114925" y="4576763"/>
          <p14:tracePt t="176015" x="5129213" y="4576763"/>
          <p14:tracePt t="176060" x="5143500" y="4576763"/>
          <p14:tracePt t="176122" x="5157788" y="4576763"/>
          <p14:tracePt t="176155" x="5176838" y="4576763"/>
          <p14:tracePt t="176205" x="5186363" y="4576763"/>
          <p14:tracePt t="176213" x="5191125" y="4576763"/>
          <p14:tracePt t="176219" x="5195888" y="4576763"/>
          <p14:tracePt t="176237" x="5210175" y="4576763"/>
          <p14:tracePt t="176249" x="5219700" y="4576763"/>
          <p14:tracePt t="176252" x="5229225" y="4576763"/>
          <p14:tracePt t="176294" x="5248275" y="4576763"/>
          <p14:tracePt t="176371" x="5257800" y="4576763"/>
          <p14:tracePt t="176389" x="5262563" y="4576763"/>
          <p14:tracePt t="176719" x="5210175" y="4576763"/>
          <p14:tracePt t="176722" x="5200650" y="4576763"/>
          <p14:tracePt t="176738" x="5186363" y="4576763"/>
          <p14:tracePt t="176779" x="5181600" y="4576763"/>
          <p14:tracePt t="176811" x="5167313" y="4576763"/>
          <p14:tracePt t="176828" x="5157788" y="4576763"/>
          <p14:tracePt t="176838" x="5153025" y="4576763"/>
          <p14:tracePt t="177686" x="5129213" y="4572000"/>
          <p14:tracePt t="177708" x="5076825" y="4567238"/>
          <p14:tracePt t="177733" x="4981575" y="4567238"/>
          <p14:tracePt t="177738" x="4933950" y="4567238"/>
          <p14:tracePt t="177749" x="4886325" y="4567238"/>
          <p14:tracePt t="177754" x="4829175" y="4562475"/>
          <p14:tracePt t="177756" x="4781550" y="4562475"/>
          <p14:tracePt t="177772" x="4681538" y="4548188"/>
          <p14:tracePt t="177782" x="4643438" y="4538663"/>
          <p14:tracePt t="177786" x="4610100" y="4533900"/>
          <p14:tracePt t="177795" x="4572000" y="4524375"/>
          <p14:tracePt t="177807" x="4538663" y="4519613"/>
          <p14:tracePt t="177843" x="4462463" y="4495800"/>
          <p14:tracePt t="177848" x="4443413" y="4481513"/>
          <p14:tracePt t="177872" x="4367213" y="4448175"/>
          <p14:tracePt t="177888" x="4291013" y="4414838"/>
          <p14:tracePt t="177923" x="4210050" y="4371975"/>
          <p14:tracePt t="177941" x="4148138" y="4352925"/>
          <p14:tracePt t="177965" x="4105275" y="4338638"/>
          <p14:tracePt t="177970" x="4090988" y="4338638"/>
          <p14:tracePt t="177987" x="4062413" y="4329113"/>
          <p14:tracePt t="177994" x="4048125" y="4324350"/>
          <p14:tracePt t="178004" x="4033838" y="4319588"/>
          <p14:tracePt t="178007" x="4024313" y="4314825"/>
          <p14:tracePt t="178027" x="4005263" y="4305300"/>
          <p14:tracePt t="178064" x="3976688" y="4281488"/>
          <p14:tracePt t="178065" x="3967163" y="4276725"/>
          <p14:tracePt t="178092" x="3957638" y="4271963"/>
          <p14:tracePt t="178128" x="3933825" y="4252913"/>
          <p14:tracePt t="178153" x="3890963" y="4233863"/>
          <p14:tracePt t="178171" x="3867150" y="4219575"/>
          <p14:tracePt t="178202" x="3862388" y="4219575"/>
          <p14:tracePt t="179375" x="3862388" y="4238625"/>
          <p14:tracePt t="179376" x="3862388" y="4243388"/>
          <p14:tracePt t="179420" x="3867150" y="4257675"/>
          <p14:tracePt t="179422" x="3867150" y="4267200"/>
          <p14:tracePt t="179435" x="3867150" y="4271963"/>
          <p14:tracePt t="179436" x="3867150" y="4276725"/>
          <p14:tracePt t="179455" x="3871913" y="4281488"/>
          <p14:tracePt t="179459" x="3871913" y="4286250"/>
          <p14:tracePt t="179580" x="3881438" y="4305300"/>
          <p14:tracePt t="179597" x="3886200" y="4319588"/>
          <p14:tracePt t="179638" x="3895725" y="4348163"/>
          <p14:tracePt t="179642" x="3900488" y="4352925"/>
          <p14:tracePt t="179656" x="3900488" y="4362450"/>
          <p14:tracePt t="179660" x="3905250" y="4371975"/>
          <p14:tracePt t="179667" x="3910013" y="4381500"/>
          <p14:tracePt t="179672" x="3919538" y="4391025"/>
          <p14:tracePt t="179677" x="3919538" y="4395788"/>
          <p14:tracePt t="179684" x="3919538" y="4405313"/>
          <p14:tracePt t="179701" x="3929063" y="4429125"/>
          <p14:tracePt t="179707" x="3933825" y="4433888"/>
          <p14:tracePt t="179750" x="3943350" y="4448175"/>
          <p14:tracePt t="179847" x="3943350" y="4457700"/>
          <p14:tracePt t="179888" x="3943350" y="4471988"/>
          <p14:tracePt t="179935" x="3943350" y="4486275"/>
          <p14:tracePt t="180871" x="3952875" y="4476750"/>
          <p14:tracePt t="180937" x="3967163" y="4476750"/>
          <p14:tracePt t="180949" x="3971925" y="4476750"/>
          <p14:tracePt t="180953" x="3981450" y="4476750"/>
          <p14:tracePt t="180969" x="3995738" y="4476750"/>
          <p14:tracePt t="180973" x="4005263" y="4471988"/>
          <p14:tracePt t="180996" x="4010025" y="4467225"/>
          <p14:tracePt t="181023" x="4024313" y="4457700"/>
          <p14:tracePt t="181027" x="4029075" y="4457700"/>
          <p14:tracePt t="181044" x="4038600" y="4452938"/>
          <p14:tracePt t="181077" x="4057650" y="4448175"/>
          <p14:tracePt t="181079" x="4062413" y="4443413"/>
          <p14:tracePt t="181167" x="4071938" y="4443413"/>
          <p14:tracePt t="181437" x="4076700" y="4443413"/>
          <p14:tracePt t="182224" x="4076700" y="4433888"/>
          <p14:tracePt t="182407" x="4076700" y="4414838"/>
          <p14:tracePt t="182437" x="4076700" y="4410075"/>
          <p14:tracePt t="182463" x="4076700" y="4405313"/>
          <p14:tracePt t="182511" x="4076700" y="4400550"/>
          <p14:tracePt t="182592" x="4062413" y="4400550"/>
          <p14:tracePt t="182625" x="4029075" y="4400550"/>
          <p14:tracePt t="182642" x="3981450" y="4400550"/>
          <p14:tracePt t="182670" x="3890963" y="4395788"/>
          <p14:tracePt t="182689" x="3805238" y="4395788"/>
          <p14:tracePt t="182709" x="3757613" y="4400550"/>
          <p14:tracePt t="182751" x="3490913" y="4448175"/>
          <p14:tracePt t="182784" x="3243263" y="4476750"/>
          <p14:tracePt t="182799" x="3148013" y="4486275"/>
          <p14:tracePt t="182844" x="2557463" y="4524375"/>
          <p14:tracePt t="182878" x="2333625" y="4548188"/>
          <p14:tracePt t="182904" x="2162175" y="4562475"/>
          <p14:tracePt t="182909" x="2095500" y="4562475"/>
          <p14:tracePt t="182922" x="2038350" y="4562475"/>
          <p14:tracePt t="182925" x="2019300" y="4562475"/>
          <p14:tracePt t="182971" x="1885950" y="4562475"/>
          <p14:tracePt t="183013" x="1838325" y="4552950"/>
          <p14:tracePt t="183018" x="1828800" y="4552950"/>
          <p14:tracePt t="183021" x="1800225" y="4552950"/>
          <p14:tracePt t="183059" x="1704975" y="4533900"/>
          <p14:tracePt t="183063" x="1676400" y="4529138"/>
          <p14:tracePt t="183078" x="1666875" y="4524375"/>
          <p14:tracePt t="183108" x="1657350" y="4519613"/>
          <p14:tracePt t="183174" x="1643063" y="4505325"/>
          <p14:tracePt t="183190" x="1638300" y="4491038"/>
          <p14:tracePt t="183220" x="1619250" y="4457700"/>
          <p14:tracePt t="183252" x="1595438" y="4419600"/>
          <p14:tracePt t="183280" x="1576388" y="4381500"/>
          <p14:tracePt t="183310" x="1562100" y="4333875"/>
          <p14:tracePt t="183316" x="1557338" y="4319588"/>
          <p14:tracePt t="183360" x="1524000" y="4214813"/>
          <p14:tracePt t="183369" x="1524000" y="4200525"/>
          <p14:tracePt t="183376" x="1519238" y="4186238"/>
          <p14:tracePt t="183391" x="1514475" y="4152900"/>
          <p14:tracePt t="183398" x="1514475" y="4148138"/>
          <p14:tracePt t="183406" x="1509713" y="4129088"/>
          <p14:tracePt t="183421" x="1509713" y="4105275"/>
          <p14:tracePt t="183454" x="1504950" y="4043363"/>
          <p14:tracePt t="183459" x="1504950" y="4029075"/>
          <p14:tracePt t="183465" x="1504950" y="4010025"/>
          <p14:tracePt t="183471" x="1504950" y="3990975"/>
          <p14:tracePt t="183487" x="1504950" y="3957638"/>
          <p14:tracePt t="183528" x="1509713" y="3876675"/>
          <p14:tracePt t="183534" x="1514475" y="3867150"/>
          <p14:tracePt t="183554" x="1519238" y="3838575"/>
          <p14:tracePt t="183559" x="1524000" y="3829050"/>
          <p14:tracePt t="183562" x="1533525" y="3805238"/>
          <p14:tracePt t="183595" x="1552575" y="3762375"/>
          <p14:tracePt t="183626" x="1562100" y="3724275"/>
          <p14:tracePt t="183654" x="1571625" y="3700463"/>
          <p14:tracePt t="183670" x="1581150" y="3695700"/>
          <p14:tracePt t="183675" x="1585913" y="3690938"/>
          <p14:tracePt t="183702" x="1595438" y="3681413"/>
          <p14:tracePt t="183705" x="1600200" y="3676650"/>
          <p14:tracePt t="183719" x="1600200" y="3671888"/>
          <p14:tracePt t="183762" x="1614488" y="3662363"/>
          <p14:tracePt t="183798" x="1628775" y="3643313"/>
          <p14:tracePt t="183827" x="1638300" y="3633788"/>
          <p14:tracePt t="183843" x="1647825" y="3614738"/>
          <p14:tracePt t="183873" x="1671638" y="3595688"/>
          <p14:tracePt t="183890" x="1676400" y="3586163"/>
          <p14:tracePt t="183921" x="1690688" y="3571875"/>
          <p14:tracePt t="183969" x="1700213" y="3562350"/>
          <p14:tracePt t="183996" x="1709738" y="3557588"/>
          <p14:tracePt t="184029" x="1724025" y="3552825"/>
          <p14:tracePt t="184046" x="1757363" y="3548063"/>
          <p14:tracePt t="184077" x="1866900" y="3548063"/>
          <p14:tracePt t="184082" x="1924050" y="3538538"/>
          <p14:tracePt t="184106" x="2090738" y="3533775"/>
          <p14:tracePt t="184112" x="2147888" y="3533775"/>
          <p14:tracePt t="184126" x="2243138" y="3524250"/>
          <p14:tracePt t="184154" x="2357438" y="3514725"/>
          <p14:tracePt t="184172" x="2386013" y="3514725"/>
          <p14:tracePt t="184200" x="2462213" y="3514725"/>
          <p14:tracePt t="184206" x="2481263" y="3514725"/>
          <p14:tracePt t="184249" x="2576513" y="3514725"/>
          <p14:tracePt t="184280" x="2647950" y="3514725"/>
          <p14:tracePt t="184284" x="2676525" y="3514725"/>
          <p14:tracePt t="184298" x="2738438" y="3514725"/>
          <p14:tracePt t="184342" x="2995613" y="3514725"/>
          <p14:tracePt t="184362" x="3090863" y="3514725"/>
          <p14:tracePt t="184394" x="3248025" y="3514725"/>
          <p14:tracePt t="184420" x="3300413" y="3514725"/>
          <p14:tracePt t="184426" x="3314700" y="3514725"/>
          <p14:tracePt t="184438" x="3338513" y="3514725"/>
          <p14:tracePt t="184443" x="3352800" y="3514725"/>
          <p14:tracePt t="184458" x="3390900" y="3514725"/>
          <p14:tracePt t="184482" x="3448050" y="3514725"/>
          <p14:tracePt t="184486" x="3462338" y="3514725"/>
          <p14:tracePt t="184499" x="3490913" y="3514725"/>
          <p14:tracePt t="184516" x="3509963" y="3514725"/>
          <p14:tracePt t="184532" x="3548063" y="3514725"/>
          <p14:tracePt t="184560" x="3619500" y="3514725"/>
          <p14:tracePt t="184580" x="3662363" y="3519488"/>
          <p14:tracePt t="184631" x="3857625" y="3557588"/>
          <p14:tracePt t="184652" x="3971925" y="3557588"/>
          <p14:tracePt t="184658" x="4014788" y="3562350"/>
          <p14:tracePt t="184704" x="4262438" y="3571875"/>
          <p14:tracePt t="184747" x="4533900" y="3586163"/>
          <p14:tracePt t="184767" x="4610100" y="3586163"/>
          <p14:tracePt t="184793" x="4719638" y="3586163"/>
          <p14:tracePt t="184811" x="4767263" y="3586163"/>
          <p14:tracePt t="184841" x="5033963" y="3586163"/>
          <p14:tracePt t="184874" x="5286375" y="3586163"/>
          <p14:tracePt t="184903" x="5295900" y="3586163"/>
          <p14:tracePt t="184962" x="5324475" y="3586163"/>
          <p14:tracePt t="185001" x="5391150" y="3586163"/>
          <p14:tracePt t="185155" x="5348288" y="3586163"/>
          <p14:tracePt t="185174" x="5233988" y="3586163"/>
          <p14:tracePt t="185219" x="4814888" y="3586163"/>
          <p14:tracePt t="185237" x="4652963" y="3586163"/>
          <p14:tracePt t="185247" x="4595813" y="3586163"/>
          <p14:tracePt t="185281" x="4262438" y="3586163"/>
          <p14:tracePt t="185300" x="4138613" y="3586163"/>
          <p14:tracePt t="185330" x="3952875" y="3586163"/>
          <p14:tracePt t="185334" x="3929063" y="3586163"/>
          <p14:tracePt t="185341" x="3881438" y="3586163"/>
          <p14:tracePt t="185358" x="3824288" y="3586163"/>
          <p14:tracePt t="185362" x="3795713" y="3586163"/>
          <p14:tracePt t="185404" x="3657600" y="3586163"/>
          <p14:tracePt t="185440" x="3414713" y="3586163"/>
          <p14:tracePt t="185466" x="3252788" y="3586163"/>
          <p14:tracePt t="185471" x="3238500" y="3586163"/>
          <p14:tracePt t="185474" x="3186113" y="3586163"/>
          <p14:tracePt t="185487" x="3171825" y="3586163"/>
          <p14:tracePt t="185489" x="3143250" y="3586163"/>
          <p14:tracePt t="185499" x="3114675" y="3586163"/>
          <p14:tracePt t="185516" x="3090863" y="3586163"/>
          <p14:tracePt t="185533" x="3033713" y="3586163"/>
          <p14:tracePt t="185535" x="3005138" y="3586163"/>
          <p14:tracePt t="185577" x="2914650" y="3586163"/>
          <p14:tracePt t="185593" x="2900363" y="3586163"/>
          <p14:tracePt t="185629" x="2847975" y="3586163"/>
          <p14:tracePt t="185689" x="2733675" y="3581400"/>
          <p14:tracePt t="185707" x="2719388" y="3581400"/>
          <p14:tracePt t="185745" x="2705100" y="3581400"/>
          <p14:tracePt t="185778" x="2633663" y="3571875"/>
          <p14:tracePt t="185800" x="2600325" y="3562350"/>
          <p14:tracePt t="185810" x="2595563" y="3557588"/>
          <p14:tracePt t="185827" x="2586038" y="3557588"/>
          <p14:tracePt t="185859" x="2566988" y="3548063"/>
          <p14:tracePt t="185875" x="2557463" y="3543300"/>
          <p14:tracePt t="185907" x="2528888" y="3533775"/>
          <p14:tracePt t="185922" x="2509838" y="3529013"/>
          <p14:tracePt t="185955" x="2443163" y="3519488"/>
          <p14:tracePt t="186000" x="2386013" y="3509963"/>
          <p14:tracePt t="186019" x="2371725" y="3509963"/>
          <p14:tracePt t="186065" x="2366963" y="3505200"/>
          <p14:tracePt t="186122" x="2343150" y="3505200"/>
          <p14:tracePt t="186127" x="2338388" y="3505200"/>
          <p14:tracePt t="186175" x="2314575" y="3500438"/>
          <p14:tracePt t="186209" x="2309813" y="3500438"/>
          <p14:tracePt t="186215" x="2305050" y="3500438"/>
          <p14:tracePt t="186250" x="2300288" y="3495675"/>
          <p14:tracePt t="186328" x="2286000" y="3495675"/>
          <p14:tracePt t="186374" x="2262188" y="3495675"/>
          <p14:tracePt t="186405" x="2257425" y="3495675"/>
          <p14:tracePt t="186433" x="2252663" y="3495675"/>
          <p14:tracePt t="186795" x="2257425" y="3495675"/>
          <p14:tracePt t="186842" x="2400300" y="3495675"/>
          <p14:tracePt t="186861" x="2433638" y="3495675"/>
          <p14:tracePt t="186892" x="2462213" y="3495675"/>
          <p14:tracePt t="186906" x="2466975" y="3495675"/>
          <p14:tracePt t="186959" x="2533650" y="3495675"/>
          <p14:tracePt t="186996" x="2614613" y="3495675"/>
          <p14:tracePt t="187001" x="2628900" y="3495675"/>
          <p14:tracePt t="187019" x="2676525" y="3500438"/>
          <p14:tracePt t="187065" x="2790825" y="3524250"/>
          <p14:tracePt t="187110" x="2881313" y="3529013"/>
          <p14:tracePt t="187121" x="2890838" y="3529013"/>
          <p14:tracePt t="187126" x="2895600" y="3529013"/>
          <p14:tracePt t="187157" x="2914650" y="3529013"/>
          <p14:tracePt t="187175" x="2928938" y="3529013"/>
          <p14:tracePt t="187218" x="3005138" y="3529013"/>
          <p14:tracePt t="187223" x="3014663" y="3529013"/>
          <p14:tracePt t="187246" x="3033713" y="3529013"/>
          <p14:tracePt t="187265" x="3048000" y="3529013"/>
          <p14:tracePt t="187297" x="3071813" y="3529013"/>
          <p14:tracePt t="187301" x="3081338" y="3529013"/>
          <p14:tracePt t="187310" x="3086100" y="3529013"/>
          <p14:tracePt t="187314" x="3095625" y="3529013"/>
          <p14:tracePt t="187329" x="3100388" y="3529013"/>
          <p14:tracePt t="187341" x="3105150" y="3529013"/>
          <p14:tracePt t="187404" x="3124200" y="3529013"/>
          <p14:tracePt t="187450" x="3157538" y="3529013"/>
          <p14:tracePt t="187454" x="3162300" y="3529013"/>
          <p14:tracePt t="187562" x="3167063" y="3529013"/>
          <p14:tracePt t="187630" x="3171825" y="3529013"/>
          <p14:tracePt t="187672" x="3205163" y="3529013"/>
          <p14:tracePt t="187709" x="3219450" y="3529013"/>
          <p14:tracePt t="187745" x="3276600" y="3538538"/>
          <p14:tracePt t="187748" x="3305175" y="3538538"/>
          <p14:tracePt t="187792" x="3495675" y="3552825"/>
          <p14:tracePt t="187812" x="3552825" y="3557588"/>
          <p14:tracePt t="187815" x="3576638" y="3557588"/>
          <p14:tracePt t="187823" x="3595688" y="3557588"/>
          <p14:tracePt t="187840" x="3624263" y="3557588"/>
          <p14:tracePt t="187871" x="3629025" y="3557588"/>
          <p14:tracePt t="188652" x="3638550" y="3557588"/>
          <p14:tracePt t="188681" x="3700463" y="3552825"/>
          <p14:tracePt t="188716" x="3790950" y="3552825"/>
          <p14:tracePt t="188739" x="3810000" y="3552825"/>
          <p14:tracePt t="189426" x="3819525" y="3552825"/>
          <p14:tracePt t="189470" x="3967163" y="3552825"/>
          <p14:tracePt t="189472" x="3981450" y="3552825"/>
          <p14:tracePt t="189490" x="4005263" y="3552825"/>
          <p14:tracePt t="189499" x="4014788" y="3552825"/>
          <p14:tracePt t="189506" x="4024313" y="3552825"/>
          <p14:tracePt t="189528" x="4029075" y="3552825"/>
          <p14:tracePt t="189578" x="4100513" y="3557588"/>
          <p14:tracePt t="189597" x="4124325" y="3557588"/>
          <p14:tracePt t="189621" x="4152900" y="3562350"/>
          <p14:tracePt t="189626" x="4162425" y="3562350"/>
          <p14:tracePt t="189687" x="4176713" y="3562350"/>
          <p14:tracePt t="189708" x="4229100" y="3567113"/>
          <p14:tracePt t="189751" x="4291013" y="3576638"/>
          <p14:tracePt t="189787" x="4343400" y="3576638"/>
          <p14:tracePt t="189827" x="4443413" y="3576638"/>
          <p14:tracePt t="189834" x="4457700" y="3576638"/>
          <p14:tracePt t="189854" x="4476750" y="3576638"/>
          <p14:tracePt t="189858" x="4486275" y="3576638"/>
          <p14:tracePt t="189878" x="4505325" y="3576638"/>
          <p14:tracePt t="189903" x="4538663" y="3576638"/>
          <p14:tracePt t="189921" x="4586288" y="3576638"/>
          <p14:tracePt t="189924" x="4605338" y="3576638"/>
          <p14:tracePt t="189971" x="4714875" y="3581400"/>
          <p14:tracePt t="189977" x="4719638" y="3581400"/>
          <p14:tracePt t="189984" x="4729163" y="3581400"/>
          <p14:tracePt t="189994" x="4733925" y="3581400"/>
          <p14:tracePt t="189998" x="4743450" y="3581400"/>
          <p14:tracePt t="190027" x="4776788" y="3581400"/>
          <p14:tracePt t="190031" x="4781550" y="3581400"/>
          <p14:tracePt t="190037" x="4795838" y="3581400"/>
          <p14:tracePt t="190073" x="4848225" y="3581400"/>
          <p14:tracePt t="190078" x="4872038" y="3581400"/>
          <p14:tracePt t="190095" x="4914900" y="3581400"/>
          <p14:tracePt t="190104" x="4933950" y="3581400"/>
          <p14:tracePt t="190112" x="4943475" y="3581400"/>
          <p14:tracePt t="190124" x="4957763" y="3581400"/>
          <p14:tracePt t="190667" x="5067300" y="3581400"/>
          <p14:tracePt t="190686" x="5062538" y="3581400"/>
          <p14:tracePt t="190704" x="5048250" y="3581400"/>
          <p14:tracePt t="190720" x="5029200" y="3576638"/>
          <p14:tracePt t="190725" x="5019675" y="3576638"/>
          <p14:tracePt t="190767" x="4972050" y="3576638"/>
          <p14:tracePt t="190806" x="4886325" y="3576638"/>
          <p14:tracePt t="190810" x="4857750" y="3576638"/>
          <p14:tracePt t="190825" x="4829175" y="3576638"/>
          <p14:tracePt t="190842" x="4786313" y="3581400"/>
          <p14:tracePt t="190844" x="4762500" y="3586163"/>
          <p14:tracePt t="190855" x="4738688" y="3595688"/>
          <p14:tracePt t="190885" x="4710113" y="3600450"/>
          <p14:tracePt t="190926" x="4695825" y="3609975"/>
          <p14:tracePt t="191026" x="4691063" y="3609975"/>
          <p14:tracePt t="191078" x="4672013" y="3609975"/>
          <p14:tracePt t="191100" x="4657725" y="3609975"/>
          <p14:tracePt t="191139" x="4633913" y="3605213"/>
          <p14:tracePt t="191156" x="4624388" y="3600450"/>
          <p14:tracePt t="191183" x="4605338" y="3600450"/>
          <p14:tracePt t="191187" x="4600575" y="3595688"/>
          <p14:tracePt t="191191" x="4595813" y="3595688"/>
          <p14:tracePt t="191204" x="4591050" y="3595688"/>
          <p14:tracePt t="191247" x="4581525" y="3595688"/>
          <p14:tracePt t="191293" x="4543425" y="3590925"/>
          <p14:tracePt t="191297" x="4533900" y="3590925"/>
          <p14:tracePt t="191314" x="4495800" y="3581400"/>
          <p14:tracePt t="191322" x="4481513" y="3581400"/>
          <p14:tracePt t="191360" x="4448175" y="3571875"/>
          <p14:tracePt t="191402" x="4433888" y="3571875"/>
          <p14:tracePt t="191418" x="4419600" y="3571875"/>
          <p14:tracePt t="191423" x="4405313" y="3571875"/>
          <p14:tracePt t="191465" x="4352925" y="3567113"/>
          <p14:tracePt t="191468" x="4338638" y="3567113"/>
          <p14:tracePt t="191483" x="4324350" y="3567113"/>
          <p14:tracePt t="191490" x="4319588" y="3567113"/>
          <p14:tracePt t="191531" x="4295775" y="3567113"/>
          <p14:tracePt t="191561" x="4267200" y="3567113"/>
          <p14:tracePt t="191594" x="4176713" y="3567113"/>
          <p14:tracePt t="191612" x="4152900" y="3567113"/>
          <p14:tracePt t="191621" x="4148138" y="3567113"/>
          <p14:tracePt t="191639" x="4133850" y="3567113"/>
          <p14:tracePt t="191702" x="4095750" y="3567113"/>
          <p14:tracePt t="191708" x="4071938" y="3567113"/>
          <p14:tracePt t="191730" x="4014788" y="3567113"/>
          <p14:tracePt t="191747" x="3986213" y="3567113"/>
          <p14:tracePt t="191776" x="3976688" y="3567113"/>
          <p14:tracePt t="191812" x="3952875" y="3567113"/>
          <p14:tracePt t="191828" x="3924300" y="3567113"/>
          <p14:tracePt t="191841" x="3895725" y="3567113"/>
          <p14:tracePt t="191845" x="3871913" y="3567113"/>
          <p14:tracePt t="191861" x="3848100" y="3567113"/>
          <p14:tracePt t="191866" x="3833813" y="3567113"/>
          <p14:tracePt t="191874" x="3829050" y="3567113"/>
          <p14:tracePt t="191880" x="3819525" y="3567113"/>
          <p14:tracePt t="192249" x="3848100" y="3562350"/>
          <p14:tracePt t="192269" x="3857625" y="3562350"/>
          <p14:tracePt t="192324" x="4133850" y="3548063"/>
          <p14:tracePt t="192331" x="4167188" y="3548063"/>
          <p14:tracePt t="192347" x="4210050" y="3548063"/>
          <p14:tracePt t="192361" x="4238625" y="3548063"/>
          <p14:tracePt t="192376" x="4262438" y="3548063"/>
          <p14:tracePt t="192422" x="4357688" y="3548063"/>
          <p14:tracePt t="192432" x="4376738" y="3548063"/>
          <p14:tracePt t="192437" x="4400550" y="3548063"/>
          <p14:tracePt t="192442" x="4414838" y="3548063"/>
          <p14:tracePt t="192458" x="4452938" y="3548063"/>
          <p14:tracePt t="192469" x="4467225" y="3548063"/>
          <p14:tracePt t="192471" x="4476750" y="3548063"/>
          <p14:tracePt t="192486" x="4486275" y="3548063"/>
          <p14:tracePt t="192498" x="4495800" y="3548063"/>
          <p14:tracePt t="192532" x="4514850" y="3548063"/>
          <p14:tracePt t="192536" x="4524375" y="3548063"/>
          <p14:tracePt t="192542" x="4529138" y="3548063"/>
          <p14:tracePt t="192547" x="4548188" y="3548063"/>
          <p14:tracePt t="192572" x="4586288" y="3548063"/>
          <p14:tracePt t="192581" x="4600575" y="3548063"/>
          <p14:tracePt t="192620" x="4676775" y="3548063"/>
          <p14:tracePt t="192626" x="4681538" y="3548063"/>
          <p14:tracePt t="192641" x="4695825" y="3548063"/>
          <p14:tracePt t="192645" x="4710113" y="3548063"/>
          <p14:tracePt t="192687" x="4738688" y="3548063"/>
          <p14:tracePt t="192689" x="4748213" y="3548063"/>
          <p14:tracePt t="192703" x="4752975" y="3548063"/>
          <p14:tracePt t="192802" x="4795838" y="3548063"/>
          <p14:tracePt t="192844" x="4824413" y="3548063"/>
          <p14:tracePt t="193246" x="4691063" y="3548063"/>
          <p14:tracePt t="193252" x="4667250" y="3548063"/>
          <p14:tracePt t="193265" x="4648200" y="3548063"/>
          <p14:tracePt t="193295" x="4572000" y="3548063"/>
          <p14:tracePt t="193299" x="4562475" y="3548063"/>
          <p14:tracePt t="193342" x="4495800" y="3548063"/>
          <p14:tracePt t="193359" x="4452938" y="3548063"/>
          <p14:tracePt t="193388" x="4352925" y="3548063"/>
          <p14:tracePt t="193394" x="4329113" y="3548063"/>
          <p14:tracePt t="193403" x="4300538" y="3548063"/>
          <p14:tracePt t="193419" x="4286250" y="3548063"/>
          <p14:tracePt t="193423" x="4271963" y="3548063"/>
          <p14:tracePt t="193425" x="4262438" y="3548063"/>
          <p14:tracePt t="193435" x="4252913" y="3548063"/>
          <p14:tracePt t="193451" x="4233863" y="3548063"/>
          <p14:tracePt t="193454" x="4224338" y="3548063"/>
          <p14:tracePt t="193500" x="4129088" y="3552825"/>
          <p14:tracePt t="193531" x="4033838" y="3557588"/>
          <p14:tracePt t="193550" x="4010025" y="3562350"/>
          <p14:tracePt t="193552" x="3990975" y="3562350"/>
          <p14:tracePt t="193589" x="3976688" y="3562350"/>
          <p14:tracePt t="193594" x="3967163" y="3562350"/>
          <p14:tracePt t="193627" x="3910013" y="3562350"/>
          <p14:tracePt t="193667" x="3871913" y="3562350"/>
          <p14:tracePt t="193683" x="3867150" y="3562350"/>
          <p14:tracePt t="193703" x="3843338" y="3562350"/>
          <p14:tracePt t="193717" x="3819525" y="3562350"/>
          <p14:tracePt t="193760" x="3781425" y="3562350"/>
          <p14:tracePt t="193811" x="3776663" y="3562350"/>
          <p14:tracePt t="193837" x="3748088" y="3562350"/>
          <p14:tracePt t="193857" x="3729038" y="3562350"/>
          <p14:tracePt t="193887" x="3700463" y="3562350"/>
          <p14:tracePt t="193936" x="3690938" y="3562350"/>
          <p14:tracePt t="193995" x="3676650" y="3562350"/>
          <p14:tracePt t="194030" x="3571875" y="3600450"/>
          <p14:tracePt t="194034" x="3552825" y="3605213"/>
          <p14:tracePt t="194048" x="3529013" y="3609975"/>
          <p14:tracePt t="194075" x="3519488" y="3609975"/>
          <p14:tracePt t="194248" x="3514725" y="3609975"/>
          <p14:tracePt t="194453" x="3529013" y="3609975"/>
          <p14:tracePt t="194468" x="3548063" y="3600450"/>
          <p14:tracePt t="194495" x="3605213" y="3590925"/>
          <p14:tracePt t="194499" x="3614738" y="3586163"/>
          <p14:tracePt t="194515" x="3671888" y="3576638"/>
          <p14:tracePt t="194521" x="3681413" y="3576638"/>
          <p14:tracePt t="194564" x="3767138" y="3571875"/>
          <p14:tracePt t="194611" x="3852863" y="3557588"/>
          <p14:tracePt t="194652" x="3929063" y="3552825"/>
          <p14:tracePt t="194701" x="3938588" y="3552825"/>
          <p14:tracePt t="194717" x="4000500" y="3552825"/>
          <p14:tracePt t="194734" x="4024313" y="3552825"/>
          <p14:tracePt t="194738" x="4038600" y="3552825"/>
          <p14:tracePt t="194748" x="4048125" y="3552825"/>
          <p14:tracePt t="194765" x="4062413" y="3552825"/>
          <p14:tracePt t="194768" x="4071938" y="3552825"/>
          <p14:tracePt t="194811" x="4105275" y="3552825"/>
          <p14:tracePt t="194813" x="4114800" y="3552825"/>
          <p14:tracePt t="194830" x="4133850" y="3552825"/>
          <p14:tracePt t="194839" x="4143375" y="3552825"/>
          <p14:tracePt t="194854" x="4162425" y="3552825"/>
          <p14:tracePt t="194858" x="4171950" y="3557588"/>
          <p14:tracePt t="194874" x="4186238" y="3557588"/>
          <p14:tracePt t="194903" x="4224338" y="3562350"/>
          <p14:tracePt t="194937" x="4281488" y="3571875"/>
          <p14:tracePt t="194940" x="4295775" y="3571875"/>
          <p14:tracePt t="194957" x="4319588" y="3576638"/>
          <p14:tracePt t="194966" x="4338638" y="3581400"/>
          <p14:tracePt t="194969" x="4348163" y="3581400"/>
          <p14:tracePt t="195016" x="4391025" y="3581400"/>
          <p14:tracePt t="195024" x="4400550" y="3581400"/>
          <p14:tracePt t="195057" x="4429125" y="3581400"/>
          <p14:tracePt t="195061" x="4438650" y="3586163"/>
          <p14:tracePt t="195074" x="4443413" y="3586163"/>
          <p14:tracePt t="195078" x="4452938" y="3586163"/>
          <p14:tracePt t="195095" x="4457700" y="3586163"/>
          <p14:tracePt t="195098" x="4467225" y="3586163"/>
          <p14:tracePt t="195152" x="4514850" y="3586163"/>
          <p14:tracePt t="195157" x="4529138" y="3586163"/>
          <p14:tracePt t="195172" x="4572000" y="3586163"/>
          <p14:tracePt t="195199" x="4638675" y="3590925"/>
          <p14:tracePt t="195203" x="4648200" y="3590925"/>
          <p14:tracePt t="195220" x="4667250" y="3590925"/>
          <p14:tracePt t="195230" x="4672013" y="3595688"/>
          <p14:tracePt t="195234" x="4676775" y="3595688"/>
          <p14:tracePt t="195248" x="4686300" y="3595688"/>
          <p14:tracePt t="195279" x="4705350" y="3595688"/>
          <p14:tracePt t="195285" x="4729163" y="3595688"/>
          <p14:tracePt t="195326" x="4824413" y="3605213"/>
          <p14:tracePt t="195341" x="4857750" y="3605213"/>
          <p14:tracePt t="195373" x="4862513" y="3605213"/>
          <p14:tracePt t="195438" x="4924425" y="3605213"/>
          <p14:tracePt t="195466" x="4948238" y="3605213"/>
          <p14:tracePt t="196830" x="4929188" y="3605213"/>
          <p14:tracePt t="196847" x="4914900" y="3605213"/>
          <p14:tracePt t="196854" x="4895850" y="3605213"/>
          <p14:tracePt t="196863" x="4881563" y="3605213"/>
          <p14:tracePt t="196874" x="4867275" y="3605213"/>
          <p14:tracePt t="196889" x="4838700" y="3605213"/>
          <p14:tracePt t="196894" x="4819650" y="3605213"/>
          <p14:tracePt t="196903" x="4810125" y="3605213"/>
          <p14:tracePt t="196907" x="4800600" y="3605213"/>
          <p14:tracePt t="196923" x="4791075" y="3605213"/>
          <p14:tracePt t="196954" x="4776788" y="3605213"/>
          <p14:tracePt t="196959" x="4772025" y="3605213"/>
          <p14:tracePt t="196997" x="4719638" y="3605213"/>
          <p14:tracePt t="197029" x="4662488" y="3605213"/>
          <p14:tracePt t="197044" x="4648200" y="3605213"/>
          <p14:tracePt t="197072" x="4633913" y="3605213"/>
          <p14:tracePt t="197108" x="4605338" y="3605213"/>
          <p14:tracePt t="197151" x="4495800" y="3605213"/>
          <p14:tracePt t="197154" x="4476750" y="3605213"/>
          <p14:tracePt t="197172" x="4433888" y="3609975"/>
          <p14:tracePt t="197204" x="4391025" y="3619500"/>
          <p14:tracePt t="197208" x="4386263" y="3619500"/>
          <p14:tracePt t="197213" x="4381500" y="3619500"/>
          <p14:tracePt t="197220" x="4376738" y="3619500"/>
          <p14:tracePt t="197250" x="4357688" y="3624263"/>
          <p14:tracePt t="197267" x="4338638" y="3624263"/>
          <p14:tracePt t="197275" x="4329113" y="3624263"/>
          <p14:tracePt t="197313" x="4276725" y="3624263"/>
          <p14:tracePt t="197342" x="4257675" y="3624263"/>
          <p14:tracePt t="197371" x="4219575" y="3624263"/>
          <p14:tracePt t="197376" x="4205288" y="3624263"/>
          <p14:tracePt t="197388" x="4191000" y="3624263"/>
          <p14:tracePt t="197419" x="4143375" y="3624263"/>
          <p14:tracePt t="197438" x="4138613" y="3624263"/>
          <p14:tracePt t="197495" x="4090988" y="3624263"/>
          <p14:tracePt t="197499" x="4071938" y="3624263"/>
          <p14:tracePt t="197516" x="4029075" y="3624263"/>
          <p14:tracePt t="197521" x="4010025" y="3624263"/>
          <p14:tracePt t="197546" x="3995738" y="3624263"/>
          <p14:tracePt t="197550" x="3990975" y="3624263"/>
          <p14:tracePt t="197626" x="3976688" y="3624263"/>
          <p14:tracePt t="197707" x="3948113" y="3624263"/>
          <p14:tracePt t="197718" x="3929063" y="3624263"/>
          <p14:tracePt t="197736" x="3919538" y="3624263"/>
          <p14:tracePt t="198216" x="3933825" y="3624263"/>
          <p14:tracePt t="198247" x="4062413" y="3619500"/>
          <p14:tracePt t="198251" x="4090988" y="3619500"/>
          <p14:tracePt t="198286" x="4257675" y="3619500"/>
          <p14:tracePt t="198300" x="4300538" y="3619500"/>
          <p14:tracePt t="198314" x="4324350" y="3619500"/>
          <p14:tracePt t="198359" x="4386263" y="3614738"/>
          <p14:tracePt t="198365" x="4405313" y="3614738"/>
          <p14:tracePt t="198371" x="4424363" y="3614738"/>
          <p14:tracePt t="198380" x="4448175" y="3614738"/>
          <p14:tracePt t="198383" x="4467225" y="3614738"/>
          <p14:tracePt t="198402" x="4519613" y="3614738"/>
          <p14:tracePt t="198407" x="4533900" y="3614738"/>
          <p14:tracePt t="198425" x="4562475" y="3614738"/>
          <p14:tracePt t="198462" x="4572000" y="3614738"/>
          <p14:tracePt t="198498" x="4591050" y="3614738"/>
          <p14:tracePt t="198502" x="4600575" y="3614738"/>
          <p14:tracePt t="198530" x="4633913" y="3614738"/>
          <p14:tracePt t="198550" x="4657725" y="3614738"/>
          <p14:tracePt t="202143" x="4619625" y="3590925"/>
          <p14:tracePt t="202187" x="4586288" y="3590925"/>
          <p14:tracePt t="202207" x="4543425" y="3590925"/>
          <p14:tracePt t="202209" x="4505325" y="3595688"/>
          <p14:tracePt t="202252" x="4371975" y="3624263"/>
          <p14:tracePt t="202294" x="4362450" y="3629025"/>
          <p14:tracePt t="202346" x="4248150" y="3648075"/>
          <p14:tracePt t="202350" x="4229100" y="3657600"/>
          <p14:tracePt t="202359" x="4214813" y="3657600"/>
          <p14:tracePt t="202374" x="4181475" y="3662363"/>
          <p14:tracePt t="202421" x="4162425" y="3662363"/>
          <p14:tracePt t="202453" x="4095750" y="3681413"/>
          <p14:tracePt t="202457" x="4076700" y="3686175"/>
          <p14:tracePt t="202498" x="3824288" y="3776663"/>
          <p14:tracePt t="202499" x="3771900" y="3795713"/>
          <p14:tracePt t="202513" x="3709988" y="3819525"/>
          <p14:tracePt t="202518" x="3652838" y="3843338"/>
          <p14:tracePt t="202546" x="3438525" y="3938588"/>
          <p14:tracePt t="202561" x="3333750" y="3995738"/>
          <p14:tracePt t="202592" x="3181350" y="4100513"/>
          <p14:tracePt t="202622" x="3024188" y="4214813"/>
          <p14:tracePt t="202629" x="2981325" y="4233863"/>
          <p14:tracePt t="202653" x="2943225" y="4262438"/>
          <p14:tracePt t="202669" x="2933700" y="4267200"/>
          <p14:tracePt t="202674" x="2933700" y="4271963"/>
          <p14:tracePt t="202701" x="2928938" y="4271963"/>
          <p14:tracePt t="202721" x="2919413" y="4281488"/>
          <p14:tracePt t="202726" x="2909888" y="4286250"/>
          <p14:tracePt t="202736" x="2900363" y="4291013"/>
          <p14:tracePt t="202744" x="2890838" y="4295775"/>
          <p14:tracePt t="202749" x="2867025" y="4305300"/>
          <p14:tracePt t="202778" x="2819400" y="4348163"/>
          <p14:tracePt t="202796" x="2790825" y="4371975"/>
          <p14:tracePt t="202826" x="2733675" y="4429125"/>
          <p14:tracePt t="202830" x="2709863" y="4452938"/>
          <p14:tracePt t="202875" x="2600325" y="4586288"/>
          <p14:tracePt t="202892" x="2590800" y="4600575"/>
          <p14:tracePt t="202922" x="2586038" y="4610100"/>
          <p14:tracePt t="202937" x="2581275" y="4610100"/>
          <p14:tracePt t="202983" x="2552700" y="4629150"/>
          <p14:tracePt t="202998" x="2533650" y="4633913"/>
          <p14:tracePt t="203045" x="2509838" y="4633913"/>
          <p14:tracePt t="203049" x="2500313" y="4633913"/>
          <p14:tracePt t="203063" x="2452688" y="4633913"/>
          <p14:tracePt t="203095" x="2324100" y="4643438"/>
          <p14:tracePt t="203104" x="2286000" y="4643438"/>
          <p14:tracePt t="203109" x="2247900" y="4643438"/>
          <p14:tracePt t="203121" x="2214563" y="4648200"/>
          <p14:tracePt t="203153" x="2105025" y="4648200"/>
          <p14:tracePt t="203172" x="2076450" y="4648200"/>
          <p14:tracePt t="203198" x="2047875" y="4648200"/>
          <p14:tracePt t="203203" x="2043113" y="4648200"/>
          <p14:tracePt t="203206" x="2038350" y="4648200"/>
          <p14:tracePt t="203281" x="2014538" y="4648200"/>
          <p14:tracePt t="203299" x="1990725" y="4648200"/>
          <p14:tracePt t="203304" x="1971675" y="4643438"/>
          <p14:tracePt t="203313" x="1962150" y="4643438"/>
          <p14:tracePt t="203327" x="1947863" y="4638675"/>
          <p14:tracePt t="203359" x="1938338" y="4638675"/>
          <p14:tracePt t="203423" x="1924050" y="4638675"/>
          <p14:tracePt t="203988" x="1881188" y="4633913"/>
          <p14:tracePt t="204034" x="1833563" y="4629150"/>
          <p14:tracePt t="204044" x="1824038" y="4629150"/>
          <p14:tracePt t="204059" x="1819275" y="4629150"/>
          <p14:tracePt t="204078" x="1814513" y="4629150"/>
          <p14:tracePt t="204544" x="1833563" y="4629150"/>
          <p14:tracePt t="204562" x="1876425" y="4629150"/>
          <p14:tracePt t="204574" x="1895475" y="4629150"/>
          <p14:tracePt t="204593" x="1952625" y="4629150"/>
          <p14:tracePt t="204636" x="2009775" y="4629150"/>
          <p14:tracePt t="204686" x="2043113" y="4629150"/>
          <p14:tracePt t="204690" x="2047875" y="4629150"/>
          <p14:tracePt t="204709" x="2076450" y="4629150"/>
          <p14:tracePt t="204715" x="2090738" y="4629150"/>
          <p14:tracePt t="204722" x="2100263" y="4629150"/>
          <p14:tracePt t="204736" x="2124075" y="4629150"/>
          <p14:tracePt t="204778" x="2162175" y="4629150"/>
          <p14:tracePt t="204780" x="2171700" y="4629150"/>
          <p14:tracePt t="204796" x="2195513" y="4629150"/>
          <p14:tracePt t="204832" x="2219325" y="4629150"/>
          <p14:tracePt t="204971" x="2224088" y="4629150"/>
          <p14:tracePt t="205062" x="2228850" y="4624388"/>
          <p14:tracePt t="205310" x="2238375" y="4610100"/>
          <p14:tracePt t="205341" x="2262188" y="4591050"/>
          <p14:tracePt t="205387" x="2276475" y="4572000"/>
          <p14:tracePt t="205438" x="2276475" y="4567238"/>
          <p14:tracePt t="205529" x="2281238" y="4567238"/>
          <p14:tracePt t="205561" x="2286000" y="4562475"/>
          <p14:tracePt t="205912" x="2338388" y="4562475"/>
          <p14:tracePt t="205933" x="2400300" y="4562475"/>
          <p14:tracePt t="205938" x="2414588" y="4567238"/>
          <p14:tracePt t="205955" x="2462213" y="4572000"/>
          <p14:tracePt t="205961" x="2476500" y="4576763"/>
          <p14:tracePt t="205970" x="2495550" y="4576763"/>
          <p14:tracePt t="205971" x="2514600" y="4576763"/>
          <p14:tracePt t="205985" x="2528888" y="4576763"/>
          <p14:tracePt t="205990" x="2547938" y="4581525"/>
          <p14:tracePt t="206000" x="2566988" y="4581525"/>
          <p14:tracePt t="206005" x="2595563" y="4581525"/>
          <p14:tracePt t="206012" x="2614613" y="4586288"/>
          <p14:tracePt t="206025" x="2638425" y="4586288"/>
          <p14:tracePt t="206028" x="2657475" y="4586288"/>
          <p14:tracePt t="206032" x="2681288" y="4586288"/>
          <p14:tracePt t="206049" x="2724150" y="4586288"/>
          <p14:tracePt t="206105" x="2809875" y="4591050"/>
          <p14:tracePt t="206109" x="2833688" y="4600575"/>
          <p14:tracePt t="206124" x="2862263" y="4610100"/>
          <p14:tracePt t="206157" x="2952750" y="4619625"/>
          <p14:tracePt t="206177" x="2990850" y="4624388"/>
          <p14:tracePt t="206185" x="2995613" y="4624388"/>
          <p14:tracePt t="206216" x="3000375" y="4624388"/>
          <p14:tracePt t="206391" x="3005138" y="4624388"/>
          <p14:tracePt t="206485" x="3009900" y="4624388"/>
          <p14:tracePt t="206534" x="3019425" y="4624388"/>
          <p14:tracePt t="206596" x="3028950" y="4624388"/>
          <p14:tracePt t="206627" x="3033713" y="4624388"/>
          <p14:tracePt t="206646" x="3038475" y="4624388"/>
          <p14:tracePt t="206697" x="3038475" y="4619625"/>
          <p14:tracePt t="206705" x="3043238" y="4614863"/>
          <p14:tracePt t="206750" x="3048000" y="4610100"/>
          <p14:tracePt t="207920" x="3057525" y="4610100"/>
          <p14:tracePt t="207968" x="3057525" y="4605338"/>
          <p14:tracePt t="208359" x="3071813" y="4595813"/>
          <p14:tracePt t="208375" x="3076575" y="4595813"/>
          <p14:tracePt t="208396" x="3095625" y="4586288"/>
          <p14:tracePt t="208439" x="3128963" y="4572000"/>
          <p14:tracePt t="208443" x="3138488" y="4572000"/>
          <p14:tracePt t="208453" x="3143250" y="4572000"/>
          <p14:tracePt t="208455" x="3152775" y="4572000"/>
          <p14:tracePt t="208469" x="3162300" y="4567238"/>
          <p14:tracePt t="208529" x="3209925" y="4557713"/>
          <p14:tracePt t="208534" x="3219450" y="4552950"/>
          <p14:tracePt t="208559" x="3267075" y="4548188"/>
          <p14:tracePt t="208580" x="3271838" y="4548188"/>
          <p14:tracePt t="208614" x="3276600" y="4548188"/>
          <p14:tracePt t="208636" x="3295650" y="4548188"/>
          <p14:tracePt t="208657" x="3309938" y="4548188"/>
          <p14:tracePt t="208661" x="3314700" y="4548188"/>
          <p14:tracePt t="208673" x="3328988" y="4548188"/>
          <p14:tracePt t="208693" x="3338513" y="4543425"/>
          <p14:tracePt t="208696" x="3343275" y="4543425"/>
          <p14:tracePt t="208714" x="3362325" y="4543425"/>
          <p14:tracePt t="208719" x="3371850" y="4543425"/>
          <p14:tracePt t="208738" x="3414713" y="4543425"/>
          <p14:tracePt t="208740" x="3424238" y="4543425"/>
          <p14:tracePt t="208751" x="3448050" y="4538663"/>
          <p14:tracePt t="208769" x="3457575" y="4538663"/>
          <p14:tracePt t="208828" x="3462338" y="4538663"/>
          <p14:tracePt t="208865" x="3500438" y="4538663"/>
          <p14:tracePt t="208870" x="3509963" y="4538663"/>
          <p14:tracePt t="208877" x="3514725" y="4538663"/>
          <p14:tracePt t="208965" x="3519488" y="4538663"/>
          <p14:tracePt t="209420" x="3548063" y="4491038"/>
          <p14:tracePt t="209424" x="3557588" y="4471988"/>
          <p14:tracePt t="209440" x="3571875" y="4438650"/>
          <p14:tracePt t="209482" x="3633788" y="4338638"/>
          <p14:tracePt t="209487" x="3652838" y="4314825"/>
          <p14:tracePt t="209501" x="3681413" y="4267200"/>
          <p14:tracePt t="209534" x="3743325" y="4167188"/>
          <p14:tracePt t="209536" x="3757613" y="4133850"/>
          <p14:tracePt t="209560" x="3786188" y="4076700"/>
          <p14:tracePt t="209580" x="3800475" y="4043363"/>
          <p14:tracePt t="209583" x="3810000" y="4029075"/>
          <p14:tracePt t="209610" x="3838575" y="3976688"/>
          <p14:tracePt t="209630" x="3848100" y="3948113"/>
          <p14:tracePt t="209653" x="3867150" y="3900488"/>
          <p14:tracePt t="209658" x="3876675" y="3890963"/>
          <p14:tracePt t="209675" x="3886200" y="3867150"/>
          <p14:tracePt t="209704" x="3905250" y="3833813"/>
          <p14:tracePt t="209722" x="3914775" y="3814763"/>
          <p14:tracePt t="209732" x="3914775" y="3810000"/>
          <p14:tracePt t="209749" x="3919538" y="3800475"/>
          <p14:tracePt t="209783" x="3933825" y="3781425"/>
          <p14:tracePt t="209793" x="3933825" y="3776663"/>
          <p14:tracePt t="209800" x="3933825" y="3771900"/>
          <p14:tracePt t="209830" x="3933825" y="3762375"/>
          <p14:tracePt t="209846" x="3938588" y="3752850"/>
          <p14:tracePt t="209887" x="3948113" y="3709988"/>
          <p14:tracePt t="209905" x="3948113" y="3700463"/>
          <p14:tracePt t="209941" x="3952875" y="3671888"/>
          <p14:tracePt t="209986" x="3957638" y="3648075"/>
          <p14:tracePt t="210001" x="3957638" y="3643313"/>
          <p14:tracePt t="210020" x="3957638" y="3633788"/>
          <p14:tracePt t="210094" x="3957638" y="3605213"/>
          <p14:tracePt t="210171" x="3957638" y="3571875"/>
          <p14:tracePt t="210801" x="3709988" y="3457575"/>
          <p14:tracePt t="210874" x="3681413" y="3457575"/>
          <p14:tracePt t="210891" x="3657600" y="3457575"/>
          <p14:tracePt t="210922" x="3600450" y="3452813"/>
          <p14:tracePt t="210968" x="3576638" y="3448050"/>
          <p14:tracePt t="210974" x="3571875" y="3443288"/>
          <p14:tracePt t="211025" x="3567113" y="3443288"/>
          <p14:tracePt t="211079" x="3562350" y="3443288"/>
          <p14:tracePt t="211094" x="3548063" y="3443288"/>
          <p14:tracePt t="211113" x="3529013" y="3443288"/>
          <p14:tracePt t="211123" x="3519488" y="3443288"/>
          <p14:tracePt t="211166" x="3514725" y="3443288"/>
          <p14:tracePt t="211339" x="3514725" y="3448050"/>
          <p14:tracePt t="211392" x="3514725" y="3452813"/>
          <p14:tracePt t="211409" x="3509963" y="3467100"/>
          <p14:tracePt t="211419" x="3509963" y="3481388"/>
          <p14:tracePt t="211436" x="3509963" y="3505200"/>
          <p14:tracePt t="211466" x="3509963" y="3548063"/>
          <p14:tracePt t="211501" x="3509963" y="3567113"/>
          <p14:tracePt t="211593" x="3509963" y="3571875"/>
          <p14:tracePt t="212362" x="3543300" y="3571875"/>
          <p14:tracePt t="212407" x="3562350" y="3571875"/>
          <p14:tracePt t="212428" x="3567113" y="3571875"/>
          <p14:tracePt t="212446" x="3581400" y="3571875"/>
          <p14:tracePt t="212488" x="3657600" y="3571875"/>
          <p14:tracePt t="212489" x="3667125" y="3571875"/>
          <p14:tracePt t="212512" x="3686175" y="3571875"/>
          <p14:tracePt t="212582" x="3700463" y="3576638"/>
          <p14:tracePt t="212590" x="3709988" y="3576638"/>
          <p14:tracePt t="212607" x="3724275" y="3576638"/>
          <p14:tracePt t="212657" x="3752850" y="3576638"/>
          <p14:tracePt t="212673" x="3771900" y="3576638"/>
          <p14:tracePt t="212707" x="3805238" y="3576638"/>
          <p14:tracePt t="212730" x="3833813" y="3581400"/>
          <p14:tracePt t="212748" x="3848100" y="3581400"/>
          <p14:tracePt t="212765" x="3862388" y="3581400"/>
          <p14:tracePt t="212796" x="3914775" y="3581400"/>
          <p14:tracePt t="212799" x="3929063" y="3590925"/>
          <p14:tracePt t="212812" x="3948113" y="3590925"/>
          <p14:tracePt t="212832" x="4010025" y="3595688"/>
          <p14:tracePt t="212875" x="4095750" y="3595688"/>
          <p14:tracePt t="212894" x="4133850" y="3595688"/>
          <p14:tracePt t="212936" x="4229100" y="3600450"/>
          <p14:tracePt t="212941" x="4238625" y="3605213"/>
          <p14:tracePt t="212966" x="4291013" y="3609975"/>
          <p14:tracePt t="212983" x="4300538" y="3614738"/>
          <p14:tracePt t="212986" x="4310063" y="3619500"/>
          <p14:tracePt t="212996" x="4314825" y="3619500"/>
          <p14:tracePt t="213012" x="4319588" y="3624263"/>
          <p14:tracePt t="213045" x="4324350" y="3624263"/>
          <p14:tracePt t="213062" x="4329113" y="3624263"/>
          <p14:tracePt t="213092" x="4333875" y="3624263"/>
          <p14:tracePt t="213159" x="4371975" y="3624263"/>
          <p14:tracePt t="213174" x="4376738" y="3624263"/>
          <p14:tracePt t="213202" x="4381500" y="3624263"/>
          <p14:tracePt t="213254" x="4400550" y="3624263"/>
          <p14:tracePt t="213267" x="4414838" y="3624263"/>
          <p14:tracePt t="213312" x="4424363" y="3624263"/>
          <p14:tracePt t="213407" x="4452938" y="3624263"/>
          <p14:tracePt t="213425" x="4462463" y="3624263"/>
          <p14:tracePt t="213457" x="4491038" y="3624263"/>
          <p14:tracePt t="213461" x="4495800" y="3624263"/>
          <p14:tracePt t="213466" x="4505325" y="3624263"/>
          <p14:tracePt t="213471" x="4524375" y="3624263"/>
          <p14:tracePt t="213486" x="4529138" y="3624263"/>
          <p14:tracePt t="213488" x="4538663" y="3624263"/>
          <p14:tracePt t="213498" x="4543425" y="3624263"/>
          <p14:tracePt t="213511" x="4548188" y="3624263"/>
          <p14:tracePt t="213513" x="4552950" y="3624263"/>
          <p14:tracePt t="213531" x="4557713" y="3624263"/>
          <p14:tracePt t="213578" x="4614863" y="3624263"/>
          <p14:tracePt t="213598" x="4638675" y="3624263"/>
          <p14:tracePt t="213606" x="4643438" y="3624263"/>
          <p14:tracePt t="213616" x="4652963" y="3624263"/>
          <p14:tracePt t="213627" x="4657725" y="3624263"/>
          <p14:tracePt t="214642" x="4662488" y="3619500"/>
          <p14:tracePt t="215846" x="4643438" y="3619500"/>
          <p14:tracePt t="215870" x="4614863" y="3624263"/>
          <p14:tracePt t="215895" x="4576763" y="3624263"/>
          <p14:tracePt t="215905" x="4562475" y="3624263"/>
          <p14:tracePt t="215922" x="4538663" y="3624263"/>
          <p14:tracePt t="215925" x="4514850" y="3624263"/>
          <p14:tracePt t="215936" x="4495800" y="3624263"/>
          <p14:tracePt t="215954" x="4452938" y="3624263"/>
          <p14:tracePt t="215959" x="4424363" y="3619500"/>
          <p14:tracePt t="215964" x="4400550" y="3614738"/>
          <p14:tracePt t="215971" x="4362450" y="3614738"/>
          <p14:tracePt t="215988" x="4314825" y="3605213"/>
          <p14:tracePt t="216001" x="4291013" y="3600450"/>
          <p14:tracePt t="216020" x="4276725" y="3600450"/>
          <p14:tracePt t="216024" x="4271963" y="3600450"/>
          <p14:tracePt t="216034" x="4267200" y="3600450"/>
          <p14:tracePt t="216053" x="4257675" y="3600450"/>
          <p14:tracePt t="216064" x="4248150" y="3600450"/>
          <p14:tracePt t="216068" x="4233863" y="3600450"/>
          <p14:tracePt t="216077" x="4224338" y="3600450"/>
          <p14:tracePt t="216092" x="4181475" y="3600450"/>
          <p14:tracePt t="216124" x="4095750" y="3595688"/>
          <p14:tracePt t="216143" x="4043363" y="3595688"/>
          <p14:tracePt t="216163" x="4019550" y="3595688"/>
          <p14:tracePt t="216165" x="4000500" y="3590925"/>
          <p14:tracePt t="216187" x="3981450" y="3590925"/>
          <p14:tracePt t="216211" x="3957638" y="3590925"/>
          <p14:tracePt t="216219" x="3948113" y="3590925"/>
          <p14:tracePt t="216237" x="3933825" y="3590925"/>
          <p14:tracePt t="216242" x="3924300" y="3590925"/>
          <p14:tracePt t="216251" x="3905250" y="3590925"/>
          <p14:tracePt t="216259" x="3895725" y="3590925"/>
          <p14:tracePt t="216292" x="3824288" y="3590925"/>
          <p14:tracePt t="216297" x="3795713" y="3590925"/>
          <p14:tracePt t="216315" x="3757613" y="3590925"/>
          <p14:tracePt t="216359" x="3724275" y="3590925"/>
          <p14:tracePt t="216394" x="3700463" y="3590925"/>
          <p14:tracePt t="216404" x="3690938" y="3590925"/>
          <p14:tracePt t="216438" x="3671888" y="3595688"/>
          <p14:tracePt t="216563" x="3657600" y="3595688"/>
          <p14:tracePt t="218497" x="3657600" y="3600450"/>
          <p14:tracePt t="219470" x="3657600" y="3609975"/>
          <p14:tracePt t="222528" x="3609975" y="3700463"/>
          <p14:tracePt t="222533" x="3590925" y="3724275"/>
          <p14:tracePt t="222564" x="3562350" y="3824288"/>
          <p14:tracePt t="222609" x="3505200" y="3962400"/>
          <p14:tracePt t="222615" x="3490913" y="3981450"/>
          <p14:tracePt t="222628" x="3471863" y="4010025"/>
          <p14:tracePt t="222632" x="3467100" y="4029075"/>
          <p14:tracePt t="222644" x="3457575" y="4048125"/>
          <p14:tracePt t="222646" x="3448050" y="4067175"/>
          <p14:tracePt t="222658" x="3438525" y="4086225"/>
          <p14:tracePt t="222687" x="3429000" y="4133850"/>
          <p14:tracePt t="222691" x="3429000" y="4138613"/>
          <p14:tracePt t="222722" x="3419475" y="4167188"/>
          <p14:tracePt t="222766" x="3386138" y="4233863"/>
          <p14:tracePt t="222772" x="3386138" y="4243388"/>
          <p14:tracePt t="222808" x="3386138" y="4252913"/>
          <p14:tracePt t="222966" x="3386138" y="4262438"/>
          <p14:tracePt t="222996" x="3367088" y="4300538"/>
          <p14:tracePt t="222999" x="3357563" y="4310063"/>
          <p14:tracePt t="223014" x="3352800" y="4319588"/>
          <p14:tracePt t="223045" x="3343275" y="4348163"/>
          <p14:tracePt t="223060" x="3324225" y="4371975"/>
          <p14:tracePt t="223088" x="3300413" y="4429125"/>
          <p14:tracePt t="223111" x="3295650" y="4438650"/>
          <p14:tracePt t="223124" x="3290888" y="4448175"/>
          <p14:tracePt t="223158" x="3281363" y="4457700"/>
          <p14:tracePt t="223207" x="3243263" y="4510088"/>
          <p14:tracePt t="223210" x="3238500" y="4510088"/>
          <p14:tracePt t="223231" x="3233738" y="4519613"/>
          <p14:tracePt t="223247" x="3228975" y="4519613"/>
          <p14:tracePt t="223312" x="3219450" y="4529138"/>
          <p14:tracePt t="223327" x="3214688" y="4529138"/>
          <p14:tracePt t="223331" x="3214688" y="4533900"/>
          <p14:tracePt t="223360" x="3195638" y="4538663"/>
          <p14:tracePt t="223535" x="3186113" y="4538663"/>
          <p14:tracePt t="223580" x="3162300" y="4538663"/>
          <p14:tracePt t="223585" x="3157538" y="4538663"/>
          <p14:tracePt t="223638" x="3152775" y="4538663"/>
          <p14:tracePt t="223705" x="3071813" y="4538663"/>
          <p14:tracePt t="223718" x="3038475" y="4538663"/>
          <p14:tracePt t="223764" x="2986088" y="4538663"/>
          <p14:tracePt t="223771" x="2981325" y="4538663"/>
          <p14:tracePt t="223813" x="2957513" y="4538663"/>
          <p14:tracePt t="223814" x="2952750" y="4538663"/>
          <p14:tracePt t="223829" x="2943225" y="4538663"/>
          <p14:tracePt t="223857" x="2928938" y="4543425"/>
          <p14:tracePt t="223875" x="2914650" y="4548188"/>
          <p14:tracePt t="223903" x="2890838" y="4562475"/>
          <p14:tracePt t="223956" x="2876550" y="4567238"/>
          <p14:tracePt t="223959" x="2857500" y="4576763"/>
          <p14:tracePt t="224031" x="2852738" y="4576763"/>
          <p14:tracePt t="224044" x="2847975" y="4576763"/>
          <p14:tracePt t="224093" x="2843213" y="4581525"/>
          <p14:tracePt t="224439" x="2847975" y="4581525"/>
          <p14:tracePt t="224497" x="2852738" y="4581525"/>
          <p14:tracePt t="224543" x="2900363" y="4567238"/>
          <p14:tracePt t="224550" x="2914650" y="4557713"/>
          <p14:tracePt t="224562" x="2938463" y="4557713"/>
          <p14:tracePt t="224591" x="3009900" y="4548188"/>
          <p14:tracePt t="224595" x="3024188" y="4548188"/>
          <p14:tracePt t="224612" x="3062288" y="4543425"/>
          <p14:tracePt t="224622" x="3071813" y="4543425"/>
          <p14:tracePt t="224631" x="3095625" y="4543425"/>
          <p14:tracePt t="224633" x="3100388" y="4543425"/>
          <p14:tracePt t="224641" x="3119438" y="4543425"/>
          <p14:tracePt t="224652" x="3133725" y="4543425"/>
          <p14:tracePt t="224688" x="3162300" y="4543425"/>
          <p14:tracePt t="224693" x="3167063" y="4543425"/>
          <p14:tracePt t="224718" x="3195638" y="4543425"/>
          <p14:tracePt t="224732" x="3214688" y="4543425"/>
          <p14:tracePt t="224737" x="3219450" y="4543425"/>
          <p14:tracePt t="224776" x="3252788" y="4543425"/>
          <p14:tracePt t="224784" x="3262313" y="4543425"/>
          <p14:tracePt t="224825" x="3281363" y="4543425"/>
          <p14:tracePt t="224829" x="3286125" y="4543425"/>
          <p14:tracePt t="224848" x="3290888" y="4543425"/>
          <p14:tracePt t="224854" x="3295650" y="4543425"/>
          <p14:tracePt t="224862" x="3300413" y="4543425"/>
          <p14:tracePt t="224888" x="3319463" y="4543425"/>
          <p14:tracePt t="224905" x="3328988" y="4543425"/>
          <p14:tracePt t="224910" x="3338513" y="4543425"/>
          <p14:tracePt t="224951" x="3390900" y="4543425"/>
          <p14:tracePt t="224955" x="3405188" y="4543425"/>
          <p14:tracePt t="224998" x="3471863" y="4543425"/>
          <p14:tracePt t="225027" x="3490913" y="4538663"/>
          <p14:tracePt t="225684" x="3419475" y="4538663"/>
          <p14:tracePt t="225690" x="3390900" y="4538663"/>
          <p14:tracePt t="225703" x="3362325" y="4538663"/>
          <p14:tracePt t="225708" x="3324225" y="4538663"/>
          <p14:tracePt t="225716" x="3295650" y="4538663"/>
          <p14:tracePt t="225720" x="3267075" y="4538663"/>
          <p14:tracePt t="225776" x="3186113" y="4538663"/>
          <p14:tracePt t="225780" x="3181350" y="4538663"/>
          <p14:tracePt t="225844" x="3171825" y="4533900"/>
          <p14:tracePt t="225860" x="3162300" y="4533900"/>
          <p14:tracePt t="225862" x="3157538" y="4529138"/>
          <p14:tracePt t="225872" x="3148013" y="4529138"/>
          <p14:tracePt t="225889" x="3128963" y="4529138"/>
          <p14:tracePt t="225893" x="3109913" y="4529138"/>
          <p14:tracePt t="225939" x="3009900" y="4529138"/>
          <p14:tracePt t="226265" x="3028950" y="4524375"/>
          <p14:tracePt t="226281" x="3062288" y="4519613"/>
          <p14:tracePt t="226314" x="3086100" y="4519613"/>
          <p14:tracePt t="226345" x="3124200" y="4519613"/>
          <p14:tracePt t="226366" x="3157538" y="4519613"/>
          <p14:tracePt t="226375" x="3167063" y="4519613"/>
          <p14:tracePt t="226391" x="3181350" y="4519613"/>
          <p14:tracePt t="226424" x="3195638" y="4519613"/>
          <p14:tracePt t="226497" x="3209925" y="4524375"/>
          <p14:tracePt t="226714" x="3200400" y="4524375"/>
          <p14:tracePt t="226723" x="3190875" y="4524375"/>
          <p14:tracePt t="226729" x="3181350" y="4524375"/>
          <p14:tracePt t="226734" x="3171825" y="4524375"/>
          <p14:tracePt t="226749" x="3143250" y="4524375"/>
          <p14:tracePt t="226767" x="3133725" y="4524375"/>
          <p14:tracePt t="226775" x="3114675" y="4524375"/>
          <p14:tracePt t="226782" x="3100388" y="4524375"/>
          <p14:tracePt t="226798" x="3081338" y="4524375"/>
          <p14:tracePt t="226800" x="3071813" y="4524375"/>
          <p14:tracePt t="226809" x="3052763" y="4524375"/>
          <p14:tracePt t="226827" x="3019425" y="4524375"/>
          <p14:tracePt t="226831" x="3000375" y="4524375"/>
          <p14:tracePt t="226875" x="2924175" y="4524375"/>
          <p14:tracePt t="226921" x="2914650" y="4524375"/>
          <p14:tracePt t="227251" x="2914650" y="4514850"/>
          <p14:tracePt t="227330" x="2962275" y="4505325"/>
          <p14:tracePt t="227338" x="2976563" y="4505325"/>
          <p14:tracePt t="227343" x="2995613" y="4500563"/>
          <p14:tracePt t="227347" x="3014663" y="4500563"/>
          <p14:tracePt t="227362" x="3028950" y="4495800"/>
          <p14:tracePt t="227366" x="3038475" y="4495800"/>
          <p14:tracePt t="227376" x="3043238" y="4495800"/>
          <p14:tracePt t="227395" x="3048000" y="4491038"/>
          <p14:tracePt t="227450" x="3095625" y="4491038"/>
          <p14:tracePt t="227453" x="3119438" y="4491038"/>
          <p14:tracePt t="227468" x="3138488" y="4491038"/>
          <p14:tracePt t="227473" x="3148013" y="4491038"/>
          <p14:tracePt t="227476" x="3171825" y="4491038"/>
          <p14:tracePt t="227486" x="3186113" y="4491038"/>
          <p14:tracePt t="227500" x="3200400" y="4491038"/>
          <p14:tracePt t="227532" x="3205163" y="4491038"/>
          <p14:tracePt t="227596" x="3219450" y="4491038"/>
          <p14:tracePt t="227614" x="3233738" y="4491038"/>
          <p14:tracePt t="227619" x="3238500" y="4491038"/>
          <p14:tracePt t="227671" x="3262313" y="4495800"/>
          <p14:tracePt t="227686" x="3271838" y="4500563"/>
          <p14:tracePt t="227708" x="3281363" y="4510088"/>
          <p14:tracePt t="227731" x="3290888" y="4514850"/>
          <p14:tracePt t="227747" x="3300413" y="4519613"/>
          <p14:tracePt t="227779" x="3319463" y="4529138"/>
          <p14:tracePt t="227810" x="3333750" y="4543425"/>
          <p14:tracePt t="227838" x="3338513" y="4548188"/>
          <p14:tracePt t="227907" x="3352800" y="4548188"/>
          <p14:tracePt t="227923" x="3362325" y="4548188"/>
          <p14:tracePt t="227948" x="3381375" y="4548188"/>
          <p14:tracePt t="227952" x="3386138" y="4548188"/>
          <p14:tracePt t="227955" x="3395663" y="4548188"/>
          <p14:tracePt t="227997" x="3452813" y="4533900"/>
          <p14:tracePt t="228043" x="3538538" y="4514850"/>
          <p14:tracePt t="228061" x="3586163" y="4467225"/>
          <p14:tracePt t="228091" x="3619500" y="4419600"/>
          <p14:tracePt t="228122" x="3638550" y="4376738"/>
          <p14:tracePt t="228127" x="3643313" y="4367213"/>
          <p14:tracePt t="228142" x="3648075" y="4357688"/>
          <p14:tracePt t="228145" x="3648075" y="4352925"/>
          <p14:tracePt t="228185" x="3648075" y="4324350"/>
          <p14:tracePt t="228215" x="3648075" y="4300538"/>
          <p14:tracePt t="228219" x="3648075" y="4295775"/>
          <p14:tracePt t="228262" x="3638550" y="4281488"/>
          <p14:tracePt t="228266" x="3633788" y="4276725"/>
          <p14:tracePt t="228283" x="3624263" y="4271963"/>
          <p14:tracePt t="228294" x="3619500" y="4267200"/>
          <p14:tracePt t="228309" x="3600450" y="4252913"/>
          <p14:tracePt t="228315" x="3581400" y="4248150"/>
          <p14:tracePt t="228323" x="3562350" y="4243388"/>
          <p14:tracePt t="228341" x="3529013" y="4229100"/>
          <p14:tracePt t="228345" x="3514725" y="4219575"/>
          <p14:tracePt t="228361" x="3481388" y="4205288"/>
          <p14:tracePt t="228371" x="3476625" y="4205288"/>
          <p14:tracePt t="228387" x="3467100" y="4195763"/>
          <p14:tracePt t="228392" x="3462338" y="4195763"/>
          <p14:tracePt t="228409" x="3457575" y="4195763"/>
          <p14:tracePt t="228464" x="3452813" y="4195763"/>
          <p14:tracePt t="228498" x="3405188" y="4200525"/>
          <p14:tracePt t="228503" x="3390900" y="4205288"/>
          <p14:tracePt t="228548" x="3343275" y="4214813"/>
          <p14:tracePt t="228590" x="3343275" y="4219575"/>
          <p14:tracePt t="228613" x="3328988" y="4224338"/>
          <p14:tracePt t="228626" x="3309938" y="4233863"/>
          <p14:tracePt t="228632" x="3305175" y="4238625"/>
          <p14:tracePt t="228637" x="3295650" y="4248150"/>
          <p14:tracePt t="228648" x="3286125" y="4252913"/>
          <p14:tracePt t="228656" x="3281363" y="4257675"/>
          <p14:tracePt t="228659" x="3281363" y="4262438"/>
          <p14:tracePt t="228672" x="3276600" y="4267200"/>
          <p14:tracePt t="228676" x="3271838" y="4271963"/>
          <p14:tracePt t="228683" x="3267075" y="4276725"/>
          <p14:tracePt t="228716" x="3248025" y="4295775"/>
          <p14:tracePt t="228722" x="3243263" y="4300538"/>
          <p14:tracePt t="228760" x="3228975" y="4324350"/>
          <p14:tracePt t="228826" x="3219450" y="4357688"/>
          <p14:tracePt t="228842" x="3214688" y="4371975"/>
          <p14:tracePt t="228873" x="3205163" y="4405313"/>
          <p14:tracePt t="228923" x="3205163" y="4452938"/>
          <p14:tracePt t="228949" x="3205163" y="4481513"/>
          <p14:tracePt t="228985" x="3205163" y="4548188"/>
          <p14:tracePt t="229015" x="3205163" y="4610100"/>
          <p14:tracePt t="229058" x="3219450" y="4686300"/>
          <p14:tracePt t="229093" x="3224213" y="4710113"/>
          <p14:tracePt t="229184" x="3233738" y="4710113"/>
          <p14:tracePt t="229213" x="3257550" y="4710113"/>
          <p14:tracePt t="229217" x="3267075" y="4710113"/>
          <p14:tracePt t="229222" x="3276600" y="4714875"/>
          <p14:tracePt t="229235" x="3295650" y="4719638"/>
          <p14:tracePt t="229237" x="3305175" y="4719638"/>
          <p14:tracePt t="229251" x="3328988" y="4724400"/>
          <p14:tracePt t="229252" x="3343275" y="4724400"/>
          <p14:tracePt t="229266" x="3357563" y="4724400"/>
          <p14:tracePt t="229268" x="3367088" y="4724400"/>
          <p14:tracePt t="229283" x="3381375" y="4724400"/>
          <p14:tracePt t="229295" x="3386138" y="4724400"/>
          <p14:tracePt t="229329" x="3390900" y="4724400"/>
          <p14:tracePt t="229361" x="3409950" y="4719638"/>
          <p14:tracePt t="229365" x="3414713" y="4714875"/>
          <p14:tracePt t="229375" x="3419475" y="4710113"/>
          <p14:tracePt t="229404" x="3433763" y="4700588"/>
          <p14:tracePt t="229434" x="3448050" y="4676775"/>
          <p14:tracePt t="229439" x="3452813" y="4667250"/>
          <p14:tracePt t="229441" x="3462338" y="4657725"/>
          <p14:tracePt t="229483" x="3490913" y="4605338"/>
          <p14:tracePt t="229498" x="3495675" y="4586288"/>
          <p14:tracePt t="229516" x="3495675" y="4572000"/>
          <p14:tracePt t="229559" x="3495675" y="4567238"/>
          <p14:tracePt t="229631" x="3495675" y="4548188"/>
          <p14:tracePt t="229650" x="3495675" y="4533900"/>
          <p14:tracePt t="229687" x="3495675" y="4524375"/>
          <p14:tracePt t="229720" x="3495675" y="4510088"/>
          <p14:tracePt t="229799" x="3495675" y="4505325"/>
          <p14:tracePt t="229812" x="3495675" y="4500563"/>
          <p14:tracePt t="229939" x="3486150" y="4476750"/>
          <p14:tracePt t="229969" x="3462338" y="4448175"/>
          <p14:tracePt t="229998" x="3452813" y="4433888"/>
          <p14:tracePt t="230014" x="3448050" y="4429125"/>
          <p14:tracePt t="230031" x="3438525" y="4419600"/>
          <p14:tracePt t="230036" x="3438525" y="4414838"/>
          <p14:tracePt t="230044" x="3433763" y="4410075"/>
          <p14:tracePt t="230048" x="3429000" y="4410075"/>
          <p14:tracePt t="230061" x="3429000" y="4405313"/>
          <p14:tracePt t="230063" x="3419475" y="4400550"/>
          <p14:tracePt t="230081" x="3409950" y="4386263"/>
          <p14:tracePt t="230091" x="3405188" y="4386263"/>
          <p14:tracePt t="230121" x="3395663" y="4381500"/>
          <p14:tracePt t="230673" x="3233738" y="4495800"/>
          <p14:tracePt t="230685" x="3224213" y="4505325"/>
          <p14:tracePt t="230703" x="3219450" y="4510088"/>
          <p14:tracePt t="230745" x="3214688" y="4514850"/>
          <p14:tracePt t="230760" x="3200400" y="4524375"/>
          <p14:tracePt t="230792" x="3143250" y="4562475"/>
          <p14:tracePt t="230797" x="3138488" y="4562475"/>
          <p14:tracePt t="230841" x="3133725" y="4572000"/>
          <p14:tracePt t="230873" x="3124200" y="4576763"/>
          <p14:tracePt t="230888" x="3119438" y="4576763"/>
          <p14:tracePt t="230999" x="3114675" y="4581525"/>
          <p14:tracePt t="231025" x="3114675" y="4586288"/>
          <p14:tracePt t="231124" x="3109913" y="4595813"/>
          <p14:tracePt t="231157" x="3109913" y="4600575"/>
          <p14:tracePt t="231169" x="3109913" y="4605338"/>
          <p14:tracePt t="231246" x="3109913" y="4610100"/>
          <p14:tracePt t="231372" x="3100388" y="4614863"/>
          <p14:tracePt t="231409" x="3081338" y="4614863"/>
          <p14:tracePt t="231433" x="3076575" y="4619625"/>
          <p14:tracePt t="231465" x="3062288" y="4624388"/>
          <p14:tracePt t="231499" x="2976563" y="4667250"/>
          <p14:tracePt t="231527" x="2971800" y="4672013"/>
          <p14:tracePt t="231860" x="2967038" y="4662488"/>
          <p14:tracePt t="231876" x="2962275" y="4652963"/>
          <p14:tracePt t="231880" x="2957513" y="4648200"/>
          <p14:tracePt t="231917" x="2947988" y="4633913"/>
          <p14:tracePt t="231967" x="2947988" y="4629150"/>
          <p14:tracePt t="232026" x="2943225" y="4629150"/>
          <p14:tracePt t="232079" x="2905125" y="4629150"/>
          <p14:tracePt t="232083" x="2900363" y="4629150"/>
          <p14:tracePt t="232108" x="2871788" y="4629150"/>
          <p14:tracePt t="232125" x="2852738" y="4629150"/>
          <p14:tracePt t="232345" x="2886075" y="4624388"/>
          <p14:tracePt t="232374" x="2943225" y="4619625"/>
          <p14:tracePt t="232402" x="2976563" y="4619625"/>
          <p14:tracePt t="232405" x="2990850" y="4619625"/>
          <p14:tracePt t="232422" x="3028950" y="4619625"/>
          <p14:tracePt t="232427" x="3048000" y="4619625"/>
          <p14:tracePt t="232436" x="3076575" y="4619625"/>
          <p14:tracePt t="232456" x="3148013" y="4619625"/>
          <p14:tracePt t="232464" x="3162300" y="4619625"/>
          <p14:tracePt t="232480" x="3181350" y="4619625"/>
          <p14:tracePt t="232498" x="3195638" y="4624388"/>
          <p14:tracePt t="232501" x="3205163" y="4624388"/>
          <p14:tracePt t="232515" x="3219450" y="4629150"/>
          <p14:tracePt t="232522" x="3224213" y="4629150"/>
          <p14:tracePt t="232545" x="3262313" y="4633913"/>
          <p14:tracePt t="232577" x="3271838" y="4633913"/>
          <p14:tracePt t="232676" x="3286125" y="4629150"/>
          <p14:tracePt t="232699" x="3290888" y="4624388"/>
          <p14:tracePt t="232705" x="3295650" y="4624388"/>
          <p14:tracePt t="232733" x="3295650" y="4619625"/>
          <p14:tracePt t="233000" x="3295650" y="4610100"/>
          <p14:tracePt t="233014" x="3295650" y="4586288"/>
          <p14:tracePt t="233049" x="3252788" y="4395788"/>
          <p14:tracePt t="233060" x="3248025" y="4367213"/>
          <p14:tracePt t="233063" x="3233738" y="4324350"/>
          <p14:tracePt t="233082" x="3214688" y="4243388"/>
          <p14:tracePt t="233125" x="3157538" y="4000500"/>
          <p14:tracePt t="233143" x="3152775" y="3943350"/>
          <p14:tracePt t="233148" x="3148013" y="3900488"/>
          <p14:tracePt t="233153" x="3148013" y="3871913"/>
          <p14:tracePt t="233160" x="3138488" y="3833813"/>
          <p14:tracePt t="233182" x="3138488" y="3800475"/>
          <p14:tracePt t="233206" x="3128963" y="3643313"/>
          <p14:tracePt t="233212" x="3119438" y="3609975"/>
          <p14:tracePt t="233234" x="3119438" y="3567113"/>
          <p14:tracePt t="233266" x="3119438" y="3452813"/>
          <p14:tracePt t="233273" x="3119438" y="3414713"/>
          <p14:tracePt t="233282" x="3119438" y="3386138"/>
          <p14:tracePt t="233298" x="3119438" y="3305175"/>
          <p14:tracePt t="233308" x="3119438" y="3276600"/>
          <p14:tracePt t="233314" x="3114675" y="3257550"/>
          <p14:tracePt t="233319" x="3114675" y="3224213"/>
          <p14:tracePt t="233329" x="3114675" y="3195638"/>
          <p14:tracePt t="233344" x="3109913" y="3143250"/>
          <p14:tracePt t="233373" x="3105150" y="3062288"/>
          <p14:tracePt t="233379" x="3100388" y="3043238"/>
          <p14:tracePt t="233405" x="3095625" y="2976563"/>
          <p14:tracePt t="233439" x="3081338" y="2895600"/>
          <p14:tracePt t="233464" x="3071813" y="2852738"/>
          <p14:tracePt t="233499" x="3057525" y="2795588"/>
          <p14:tracePt t="233505" x="3057525" y="2786063"/>
          <p14:tracePt t="233548" x="3033713" y="2719388"/>
          <p14:tracePt t="233579" x="2986088" y="2647950"/>
          <p14:tracePt t="233584" x="2981325" y="2638425"/>
          <p14:tracePt t="233589" x="2981325" y="2633663"/>
          <p14:tracePt t="233595" x="2967038" y="2609850"/>
          <p14:tracePt t="233611" x="2957513" y="2576513"/>
          <p14:tracePt t="233625" x="2952750" y="2552700"/>
          <p14:tracePt t="233630" x="2952750" y="2533650"/>
          <p14:tracePt t="233655" x="2943225" y="2500313"/>
          <p14:tracePt t="233658" x="2938463" y="2486025"/>
          <p14:tracePt t="233683" x="2900363" y="2400300"/>
          <p14:tracePt t="233688" x="2886075" y="2366963"/>
          <p14:tracePt t="233705" x="2876550" y="2333625"/>
          <p14:tracePt t="233715" x="2857500" y="2309813"/>
          <p14:tracePt t="233719" x="2838450" y="2286000"/>
          <p14:tracePt t="233726" x="2824163" y="2262188"/>
          <p14:tracePt t="233745" x="2805113" y="2228850"/>
          <p14:tracePt t="233767" x="2786063" y="2195513"/>
          <p14:tracePt t="233770" x="2781300" y="2185988"/>
          <p14:tracePt t="233824" x="2747963" y="2124075"/>
          <p14:tracePt t="233856" x="2695575" y="2047875"/>
          <p14:tracePt t="233858" x="2676525" y="2014538"/>
          <p14:tracePt t="233908" x="2647950" y="1966913"/>
          <p14:tracePt t="233953" x="2581275" y="1866900"/>
          <p14:tracePt t="233981" x="2566988" y="1852613"/>
          <p14:tracePt t="233997" x="2562225" y="1843088"/>
          <p14:tracePt t="234029" x="2557463" y="1824038"/>
          <p14:tracePt t="234050" x="2547938" y="1814513"/>
          <p14:tracePt t="234091" x="2533650" y="1776413"/>
          <p14:tracePt t="234143" x="2514600" y="1743075"/>
          <p14:tracePt t="234199" x="2509838" y="1724025"/>
          <p14:tracePt t="234231" x="2505075" y="1714500"/>
          <p14:tracePt t="234355" x="2505075" y="1709738"/>
          <p14:tracePt t="234424" x="2514600" y="1704975"/>
          <p14:tracePt t="234438" x="2524125" y="1700213"/>
          <p14:tracePt t="234457" x="2538413" y="1695450"/>
          <p14:tracePt t="234481" x="2638425" y="1676400"/>
          <p14:tracePt t="234499" x="2676525" y="1671638"/>
          <p14:tracePt t="234546" x="2705100" y="1662113"/>
          <p14:tracePt t="234626" x="2709863" y="1662113"/>
          <p14:tracePt t="234684" x="2738438" y="1662113"/>
          <p14:tracePt t="234689" x="2743200" y="1662113"/>
          <p14:tracePt t="234691" x="2743200" y="1657350"/>
          <p14:tracePt t="234714" x="2757488" y="1657350"/>
          <p14:tracePt t="234721" x="2762250" y="1657350"/>
          <p14:tracePt t="234736" x="2767013" y="1652588"/>
          <p14:tracePt t="234740" x="2771775" y="1652588"/>
          <p14:tracePt t="234748" x="2771775" y="1647825"/>
          <p14:tracePt t="234753" x="2776538" y="1647825"/>
          <p14:tracePt t="234767" x="2790825" y="1647825"/>
          <p14:tracePt t="234776" x="2795588" y="1643063"/>
          <p14:tracePt t="234781" x="2805113" y="1643063"/>
          <p14:tracePt t="234811" x="2824163" y="1638300"/>
          <p14:tracePt t="234828" x="2838450" y="1638300"/>
          <p14:tracePt t="234878" x="2914650" y="1633538"/>
          <p14:tracePt t="234925" x="2957513" y="1633538"/>
          <p14:tracePt t="234952" x="2976563" y="1633538"/>
          <p14:tracePt t="234956" x="2986088" y="1633538"/>
          <p14:tracePt t="234987" x="3048000" y="1633538"/>
          <p14:tracePt t="235019" x="3076575" y="1633538"/>
          <p14:tracePt t="235090" x="3100388" y="1633538"/>
          <p14:tracePt t="235123" x="3171825" y="1633538"/>
          <p14:tracePt t="235142" x="3195638" y="1633538"/>
          <p14:tracePt t="235174" x="3219450" y="1633538"/>
          <p14:tracePt t="235188" x="3233738" y="1633538"/>
          <p14:tracePt t="235210" x="3248025" y="1633538"/>
          <p14:tracePt t="235263" x="3395663" y="1647825"/>
          <p14:tracePt t="235269" x="3409950" y="1652588"/>
          <p14:tracePt t="235287" x="3443288" y="1652588"/>
          <p14:tracePt t="235297" x="3500438" y="1657350"/>
          <p14:tracePt t="235312" x="3567113" y="1657350"/>
          <p14:tracePt t="235374" x="3719513" y="1676400"/>
          <p14:tracePt t="235393" x="3743325" y="1681163"/>
          <p14:tracePt t="235440" x="3943350" y="1690688"/>
          <p14:tracePt t="235466" x="4010025" y="1690688"/>
          <p14:tracePt t="235498" x="4048125" y="1690688"/>
          <p14:tracePt t="235500" x="4052888" y="1690688"/>
          <p14:tracePt t="235591" x="4052888" y="1695450"/>
          <p14:tracePt t="235671" x="4081463" y="1704975"/>
          <p14:tracePt t="235675" x="4095750" y="1704975"/>
          <p14:tracePt t="235693" x="4133850" y="1709738"/>
          <p14:tracePt t="235715" x="4214813" y="1724025"/>
          <p14:tracePt t="235718" x="4243388" y="1724025"/>
          <p14:tracePt t="235737" x="4286250" y="1728788"/>
          <p14:tracePt t="235764" x="4500563" y="1733550"/>
          <p14:tracePt t="235770" x="4567238" y="1733550"/>
          <p14:tracePt t="235815" x="4914900" y="1724025"/>
          <p14:tracePt t="235855" x="5129213" y="1709738"/>
          <p14:tracePt t="235873" x="5281613" y="1695450"/>
          <p14:tracePt t="235876" x="5310188" y="1695450"/>
          <p14:tracePt t="235893" x="5391150" y="1690688"/>
          <p14:tracePt t="235920" x="5486400" y="1681163"/>
          <p14:tracePt t="235923" x="5505450" y="1681163"/>
          <p14:tracePt t="235937" x="5524500" y="1671638"/>
          <p14:tracePt t="235968" x="5591175" y="1662113"/>
          <p14:tracePt t="235972" x="5634038" y="1652588"/>
          <p14:tracePt t="235996" x="5710238" y="1638300"/>
          <p14:tracePt t="236002" x="5757863" y="1624013"/>
          <p14:tracePt t="236012" x="5786438" y="1619250"/>
          <p14:tracePt t="236032" x="5810250" y="1614488"/>
          <p14:tracePt t="236036" x="5815013" y="1614488"/>
          <p14:tracePt t="236091" x="5838825" y="1609725"/>
          <p14:tracePt t="236096" x="5857875" y="1604963"/>
          <p14:tracePt t="236121" x="5886450" y="1595438"/>
          <p14:tracePt t="236153" x="5919788" y="1576388"/>
          <p14:tracePt t="236175" x="5929313" y="1571625"/>
          <p14:tracePt t="236185" x="5934075" y="1571625"/>
          <p14:tracePt t="236201" x="5953125" y="1562100"/>
          <p14:tracePt t="236206" x="5967413" y="1557338"/>
          <p14:tracePt t="236231" x="6024563" y="1528763"/>
          <p14:tracePt t="236236" x="6038850" y="1524000"/>
          <p14:tracePt t="236251" x="6053138" y="1519238"/>
          <p14:tracePt t="236290" x="6053138" y="1514475"/>
          <p14:tracePt t="236340" x="6072188" y="1504950"/>
          <p14:tracePt t="236361" x="6081713" y="1504950"/>
          <p14:tracePt t="236366" x="6081713" y="1500188"/>
          <p14:tracePt t="236450" x="6086475" y="1490663"/>
          <p14:tracePt t="236470" x="6096000" y="1481138"/>
          <p14:tracePt t="236482" x="6100763" y="1476375"/>
          <p14:tracePt t="236487" x="6105525" y="1476375"/>
          <p14:tracePt t="236502" x="6115050" y="1462088"/>
          <p14:tracePt t="236546" x="6129338" y="1443038"/>
          <p14:tracePt t="236575" x="6138863" y="1438275"/>
          <p14:tracePt t="236595" x="6143625" y="1433513"/>
          <p14:tracePt t="236623" x="6148388" y="1428750"/>
          <p14:tracePt t="236688" x="6157913" y="1428750"/>
          <p14:tracePt t="236719" x="6167438" y="1428750"/>
          <p14:tracePt t="236766" x="6176963" y="1428750"/>
          <p14:tracePt t="236769" x="6181725" y="1433513"/>
          <p14:tracePt t="236782" x="6196013" y="1447800"/>
          <p14:tracePt t="236786" x="6205538" y="1457325"/>
          <p14:tracePt t="236794" x="6219825" y="1476375"/>
          <p14:tracePt t="236812" x="6234113" y="1495425"/>
          <p14:tracePt t="236814" x="6248400" y="1500188"/>
          <p14:tracePt t="236861" x="6257925" y="1519238"/>
          <p14:tracePt t="236870" x="6257925" y="1524000"/>
          <p14:tracePt t="236875" x="6257925" y="1538288"/>
          <p14:tracePt t="236880" x="6262688" y="1557338"/>
          <p14:tracePt t="236893" x="6267450" y="1576388"/>
          <p14:tracePt t="236895" x="6276975" y="1600200"/>
          <p14:tracePt t="236904" x="6281738" y="1628775"/>
          <p14:tracePt t="236922" x="6286500" y="1671638"/>
          <p14:tracePt t="236931" x="6286500" y="1695450"/>
          <p14:tracePt t="236937" x="6286500" y="1709738"/>
          <p14:tracePt t="236942" x="6291263" y="1724025"/>
          <p14:tracePt t="236981" x="6291263" y="1833563"/>
          <p14:tracePt t="236985" x="6286500" y="1857375"/>
          <p14:tracePt t="237002" x="6267450" y="1919288"/>
          <p14:tracePt t="237049" x="6172200" y="2124075"/>
          <p14:tracePt t="237083" x="6100763" y="2305050"/>
          <p14:tracePt t="237091" x="6067425" y="2366963"/>
          <p14:tracePt t="237110" x="6019800" y="2447925"/>
          <p14:tracePt t="237142" x="5857875" y="2695575"/>
          <p14:tracePt t="237186" x="5738813" y="2867025"/>
          <p14:tracePt t="237188" x="5724525" y="2890838"/>
          <p14:tracePt t="237204" x="5695950" y="2952750"/>
          <p14:tracePt t="237229" x="5681663" y="3000375"/>
          <p14:tracePt t="237237" x="5667375" y="3024188"/>
          <p14:tracePt t="237251" x="5653088" y="3057525"/>
          <p14:tracePt t="237282" x="5586413" y="3157538"/>
          <p14:tracePt t="237286" x="5576888" y="3176588"/>
          <p14:tracePt t="237296" x="5572125" y="3186113"/>
          <p14:tracePt t="237311" x="5562600" y="3200400"/>
          <p14:tracePt t="237315" x="5562600" y="3205163"/>
          <p14:tracePt t="237325" x="5557838" y="3205163"/>
          <p14:tracePt t="237346" x="5548313" y="3224213"/>
          <p14:tracePt t="237355" x="5543550" y="3228975"/>
          <p14:tracePt t="237369" x="5534025" y="3238500"/>
          <p14:tracePt t="237378" x="5519738" y="3257550"/>
          <p14:tracePt t="237393" x="5510213" y="3267075"/>
          <p14:tracePt t="237408" x="5491163" y="3290888"/>
          <p14:tracePt t="237426" x="5491163" y="3295650"/>
          <p14:tracePt t="237471" x="5486400" y="3300413"/>
          <p14:tracePt t="237488" x="5481638" y="3305175"/>
          <p14:tracePt t="237528" x="5467350" y="3319463"/>
          <p14:tracePt t="237613" x="5505450" y="3233738"/>
          <p14:tracePt t="237620" x="5524500" y="3181350"/>
          <p14:tracePt t="237629" x="5553075" y="3128963"/>
          <p14:tracePt t="237634" x="5591175" y="3076575"/>
          <p14:tracePt t="237640" x="5619750" y="3024188"/>
          <p14:tracePt t="237647" x="5662613" y="2967038"/>
          <p14:tracePt t="237656" x="5700713" y="2905125"/>
          <p14:tracePt t="237664" x="5719763" y="2852738"/>
          <p14:tracePt t="237669" x="5743575" y="2800350"/>
          <p14:tracePt t="237686" x="5795963" y="2690813"/>
          <p14:tracePt t="237714" x="5872163" y="2514600"/>
          <p14:tracePt t="237721" x="5900738" y="2462213"/>
          <p14:tracePt t="237738" x="5943600" y="2386013"/>
          <p14:tracePt t="237780" x="6043613" y="2200275"/>
          <p14:tracePt t="237782" x="6057900" y="2166938"/>
          <p14:tracePt t="237800" x="6076950" y="2128838"/>
          <p14:tracePt t="237856" x="6143625" y="1966913"/>
          <p14:tracePt t="237862" x="6148388" y="1952625"/>
          <p14:tracePt t="237878" x="6157913" y="1928813"/>
          <p14:tracePt t="237920" x="6172200" y="1881188"/>
          <p14:tracePt t="237925" x="6172200" y="1876425"/>
          <p14:tracePt t="237933" x="6176963" y="1866900"/>
          <p14:tracePt t="237951" x="6176963" y="1852613"/>
          <p14:tracePt t="237956" x="6176963" y="1843088"/>
          <p14:tracePt t="237965" x="6181725" y="1833563"/>
          <p14:tracePt t="237968" x="6181725" y="1824038"/>
          <p14:tracePt t="237985" x="6186488" y="1804988"/>
          <p14:tracePt t="238010" x="6191250" y="1785938"/>
          <p14:tracePt t="238015" x="6191250" y="1781175"/>
          <p14:tracePt t="238028" x="6191250" y="1776413"/>
          <p14:tracePt t="238061" x="6191250" y="1733550"/>
          <p14:tracePt t="238088" x="6191250" y="1700213"/>
          <p14:tracePt t="238092" x="6191250" y="1690688"/>
          <p14:tracePt t="238094" x="6191250" y="1676400"/>
          <p14:tracePt t="238110" x="6176963" y="1662113"/>
          <p14:tracePt t="238120" x="6172200" y="1657350"/>
          <p14:tracePt t="238174" x="6167438" y="1657350"/>
          <p14:tracePt t="238190" x="6148388" y="1657350"/>
          <p14:tracePt t="238205" x="6096000" y="1643063"/>
          <p14:tracePt t="238219" x="5995988" y="1638300"/>
          <p14:tracePt t="238235" x="5900738" y="1624013"/>
          <p14:tracePt t="238237" x="5853113" y="1624013"/>
          <p14:tracePt t="238249" x="5805488" y="1624013"/>
          <p14:tracePt t="238278" x="5643563" y="1609725"/>
          <p14:tracePt t="238284" x="5614988" y="1604963"/>
          <p14:tracePt t="238300" x="5576888" y="1590675"/>
          <p14:tracePt t="238310" x="5562600" y="1585913"/>
          <p14:tracePt t="238314" x="5543550" y="1576388"/>
          <p14:tracePt t="238329" x="5524500" y="1566863"/>
          <p14:tracePt t="238361" x="5514975" y="1562100"/>
          <p14:tracePt t="238375" x="5510213" y="1562100"/>
          <p14:tracePt t="238420" x="5486400" y="1547813"/>
          <p14:tracePt t="238450" x="5419725" y="1514475"/>
          <p14:tracePt t="238455" x="5405438" y="1509713"/>
          <p14:tracePt t="238468" x="5391150" y="1504950"/>
          <p14:tracePt t="238472" x="5381625" y="1500188"/>
          <p14:tracePt t="238481" x="5362575" y="1495425"/>
          <p14:tracePt t="238496" x="5353050" y="1485900"/>
          <p14:tracePt t="238528" x="5334000" y="1481138"/>
          <p14:tracePt t="238532" x="5329238" y="1476375"/>
          <p14:tracePt t="238547" x="5324475" y="1471613"/>
          <p14:tracePt t="238561" x="5314950" y="1466850"/>
          <p14:tracePt t="238577" x="5295900" y="1457325"/>
          <p14:tracePt t="238624" x="5224463" y="1438275"/>
          <p14:tracePt t="238656" x="5181600" y="1414463"/>
          <p14:tracePt t="238659" x="5172075" y="1414463"/>
          <p14:tracePt t="238673" x="5157788" y="1404938"/>
          <p14:tracePt t="238701" x="5148263" y="1400175"/>
          <p14:tracePt t="238718" x="5143500" y="1400175"/>
          <p14:tracePt t="238744" x="5133975" y="1395413"/>
          <p14:tracePt t="238777" x="5105400" y="1381125"/>
          <p14:tracePt t="238781" x="5105400" y="1376363"/>
          <p14:tracePt t="238811" x="5081588" y="1366838"/>
          <p14:tracePt t="238841" x="5067300" y="1357313"/>
          <p14:tracePt t="238845" x="5057775" y="1352550"/>
          <p14:tracePt t="238861" x="5048250" y="1347788"/>
          <p14:tracePt t="239182" x="5057775" y="1347788"/>
          <p14:tracePt t="239215" x="5462588" y="1352550"/>
          <p14:tracePt t="239223" x="5557838" y="1352550"/>
          <p14:tracePt t="239240" x="5753100" y="1352550"/>
          <p14:tracePt t="239245" x="5872163" y="1352550"/>
          <p14:tracePt t="239253" x="5953125" y="1352550"/>
          <p14:tracePt t="239265" x="6115050" y="1352550"/>
          <p14:tracePt t="239296" x="6353175" y="1352550"/>
          <p14:tracePt t="239313" x="6415088" y="1352550"/>
          <p14:tracePt t="239342" x="6434138" y="1352550"/>
          <p14:tracePt t="239398" x="6443663" y="1352550"/>
          <p14:tracePt t="239470" x="6453188" y="1352550"/>
          <p14:tracePt t="239489" x="6462713" y="1352550"/>
          <p14:tracePt t="239499" x="6467475" y="1352550"/>
          <p14:tracePt t="239593" x="6467475" y="1409700"/>
          <p14:tracePt t="239594" x="6457950" y="1423988"/>
          <p14:tracePt t="239614" x="6438900" y="1485900"/>
          <p14:tracePt t="239624" x="6415088" y="1528763"/>
          <p14:tracePt t="239631" x="6400800" y="1566863"/>
          <p14:tracePt t="239656" x="6229350" y="1819275"/>
          <p14:tracePt t="239688" x="5938838" y="2190750"/>
          <p14:tracePt t="239719" x="5734050" y="2490788"/>
          <p14:tracePt t="239722" x="5719763" y="2509838"/>
          <p14:tracePt t="239762" x="5638800" y="2624138"/>
          <p14:tracePt t="239769" x="5605463" y="2647950"/>
          <p14:tracePt t="239781" x="5572125" y="2676525"/>
          <p14:tracePt t="239785" x="5553075" y="2695575"/>
          <p14:tracePt t="239828" x="5181600" y="2971800"/>
          <p14:tracePt t="239835" x="5138738" y="3000375"/>
          <p14:tracePt t="239857" x="4991100" y="3119438"/>
          <p14:tracePt t="239861" x="4967288" y="3138488"/>
          <p14:tracePt t="239892" x="4791075" y="3319463"/>
          <p14:tracePt t="239896" x="4772025" y="3343275"/>
          <p14:tracePt t="239943" x="4500563" y="3695700"/>
          <p14:tracePt t="239953" x="4481513" y="3719513"/>
          <p14:tracePt t="239956" x="4452938" y="3762375"/>
          <p14:tracePt t="239970" x="4443413" y="3781425"/>
          <p14:tracePt t="240001" x="4357688" y="3914775"/>
          <p14:tracePt t="240016" x="4295775" y="3995738"/>
          <p14:tracePt t="240059" x="4119563" y="4157663"/>
          <p14:tracePt t="240106" x="3933825" y="4343400"/>
          <p14:tracePt t="240123" x="3895725" y="4395788"/>
          <p14:tracePt t="240154" x="3843338" y="4443413"/>
          <p14:tracePt t="240721" x="2752725" y="4638675"/>
          <p14:tracePt t="240967" x="2747963" y="4638675"/>
          <p14:tracePt t="241246" x="2771775" y="4629150"/>
          <p14:tracePt t="241262" x="2790825" y="4614863"/>
          <p14:tracePt t="241312" x="2857500" y="4600575"/>
          <p14:tracePt t="241314" x="2881313" y="4595813"/>
          <p14:tracePt t="241332" x="2919413" y="4591050"/>
          <p14:tracePt t="241336" x="2933700" y="4581525"/>
          <p14:tracePt t="241344" x="2947988" y="4576763"/>
          <p14:tracePt t="241362" x="2957513" y="4572000"/>
          <p14:tracePt t="241368" x="2962275" y="4572000"/>
          <p14:tracePt t="241392" x="2967038" y="4572000"/>
          <p14:tracePt t="241439" x="3028950" y="4548188"/>
          <p14:tracePt t="241443" x="3048000" y="4548188"/>
          <p14:tracePt t="241467" x="3086100" y="4538663"/>
          <p14:tracePt t="241473" x="3095625" y="4533900"/>
          <p14:tracePt t="241487" x="3114675" y="4524375"/>
          <p14:tracePt t="241547" x="3133725" y="4514850"/>
          <p14:tracePt t="241625" x="3138488" y="4514850"/>
          <p14:tracePt t="241674" x="3167063" y="4505325"/>
          <p14:tracePt t="241684" x="3181350" y="4495800"/>
          <p14:tracePt t="241690" x="3190875" y="4495800"/>
          <p14:tracePt t="241703" x="3219450" y="4481513"/>
          <p14:tracePt t="241729" x="3243263" y="4467225"/>
          <p14:tracePt t="242198" x="3243263" y="4471988"/>
          <p14:tracePt t="242234" x="3238500" y="4491038"/>
          <p14:tracePt t="242238" x="3233738" y="4495800"/>
          <p14:tracePt t="242295" x="3224213" y="4519613"/>
          <p14:tracePt t="242312" x="3219450" y="4529138"/>
          <p14:tracePt t="242357" x="3214688" y="4529138"/>
          <p14:tracePt t="243312" x="3219450" y="4524375"/>
          <p14:tracePt t="243328" x="3224213" y="4519613"/>
          <p14:tracePt t="243363" x="3248025" y="4495800"/>
          <p14:tracePt t="243404" x="3267075" y="4462463"/>
          <p14:tracePt t="243408" x="3281363" y="4448175"/>
          <p14:tracePt t="243448" x="3295650" y="4433888"/>
          <p14:tracePt t="243467" x="3305175" y="4424363"/>
          <p14:tracePt t="243499" x="3319463" y="4395788"/>
          <p14:tracePt t="243535" x="3333750" y="4381500"/>
          <p14:tracePt t="243561" x="3333750" y="4376738"/>
          <p14:tracePt t="243580" x="3338513" y="4376738"/>
          <p14:tracePt t="243628" x="3343275" y="4357688"/>
          <p14:tracePt t="243653" x="3343275" y="4352925"/>
          <p14:tracePt t="243689" x="3343275" y="4343400"/>
          <p14:tracePt t="243691" x="3343275" y="4333875"/>
          <p14:tracePt t="243736" x="3314700" y="4286250"/>
          <p14:tracePt t="243752" x="3295650" y="4252913"/>
          <p14:tracePt t="243771" x="3276600" y="4219575"/>
          <p14:tracePt t="243813" x="3252788" y="4195763"/>
          <p14:tracePt t="243903" x="3228975" y="4191000"/>
          <p14:tracePt t="243909" x="3224213" y="4186238"/>
          <p14:tracePt t="243933" x="3205163" y="4176713"/>
          <p14:tracePt t="243951" x="3195638" y="4171950"/>
          <p14:tracePt t="243956" x="3186113" y="4171950"/>
          <p14:tracePt t="243969" x="3176588" y="4171950"/>
          <p14:tracePt t="243976" x="3171825" y="4171950"/>
          <p14:tracePt t="243991" x="3157538" y="4171950"/>
          <p14:tracePt t="244123" x="3105150" y="4171950"/>
          <p14:tracePt t="244128" x="3081338" y="4181475"/>
          <p14:tracePt t="244133" x="3071813" y="4181475"/>
          <p14:tracePt t="244148" x="3033713" y="4195763"/>
          <p14:tracePt t="244159" x="3024188" y="4200525"/>
          <p14:tracePt t="244190" x="3009900" y="4210050"/>
          <p14:tracePt t="244232" x="2995613" y="4214813"/>
          <p14:tracePt t="244252" x="2990850" y="4224338"/>
          <p14:tracePt t="244255" x="2981325" y="4229100"/>
          <p14:tracePt t="244281" x="2962275" y="4248150"/>
          <p14:tracePt t="244283" x="2957513" y="4252913"/>
          <p14:tracePt t="244301" x="2947988" y="4252913"/>
          <p14:tracePt t="244307" x="2943225" y="4262438"/>
          <p14:tracePt t="244313" x="2943225" y="4267200"/>
          <p14:tracePt t="244320" x="2933700" y="4271963"/>
          <p14:tracePt t="244330" x="2928938" y="4276725"/>
          <p14:tracePt t="244347" x="2914650" y="4291013"/>
          <p14:tracePt t="244387" x="2890838" y="4310063"/>
          <p14:tracePt t="244392" x="2890838" y="4314825"/>
          <p14:tracePt t="244409" x="2886075" y="4324350"/>
          <p14:tracePt t="244438" x="2886075" y="4333875"/>
          <p14:tracePt t="244456" x="2881313" y="4338638"/>
          <p14:tracePt t="244498" x="2876550" y="4357688"/>
          <p14:tracePt t="244514" x="2876550" y="4386263"/>
          <p14:tracePt t="244549" x="2876550" y="4476750"/>
          <p14:tracePt t="244574" x="2881313" y="4505325"/>
          <p14:tracePt t="244578" x="2881313" y="4514850"/>
          <p14:tracePt t="244591" x="2890838" y="4538663"/>
          <p14:tracePt t="244598" x="2895600" y="4548188"/>
          <p14:tracePt t="244626" x="2909888" y="4586288"/>
          <p14:tracePt t="244633" x="2919413" y="4595813"/>
          <p14:tracePt t="244642" x="2924175" y="4605338"/>
          <p14:tracePt t="244661" x="2947988" y="4619625"/>
          <p14:tracePt t="244686" x="2962275" y="4624388"/>
          <p14:tracePt t="244690" x="2962275" y="4629150"/>
          <p14:tracePt t="244714" x="2967038" y="4633913"/>
          <p14:tracePt t="244739" x="2986088" y="4643438"/>
          <p14:tracePt t="244749" x="3000375" y="4648200"/>
          <p14:tracePt t="244756" x="3014663" y="4652963"/>
          <p14:tracePt t="244771" x="3033713" y="4652963"/>
          <p14:tracePt t="244782" x="3048000" y="4657725"/>
          <p14:tracePt t="244789" x="3062288" y="4657725"/>
          <p14:tracePt t="244810" x="3086100" y="4657725"/>
          <p14:tracePt t="244828" x="3100388" y="4657725"/>
          <p14:tracePt t="244830" x="3105150" y="4657725"/>
          <p14:tracePt t="244858" x="3133725" y="4657725"/>
          <p14:tracePt t="244863" x="3148013" y="4657725"/>
          <p14:tracePt t="244873" x="3167063" y="4657725"/>
          <p14:tracePt t="244890" x="3200400" y="4657725"/>
          <p14:tracePt t="244895" x="3219450" y="4657725"/>
          <p14:tracePt t="244901" x="3224213" y="4657725"/>
          <p14:tracePt t="244909" x="3233738" y="4657725"/>
          <p14:tracePt t="244963" x="3262313" y="4657725"/>
          <p14:tracePt t="244967" x="3267075" y="4657725"/>
          <p14:tracePt t="244983" x="3281363" y="4652963"/>
          <p14:tracePt t="245016" x="3324225" y="4638675"/>
          <p14:tracePt t="245019" x="3333750" y="4633913"/>
          <p14:tracePt t="245026" x="3343275" y="4633913"/>
          <p14:tracePt t="245042" x="3376613" y="4624388"/>
          <p14:tracePt t="245050" x="3405188" y="4610100"/>
          <p14:tracePt t="245059" x="3429000" y="4600575"/>
          <p14:tracePt t="245076" x="3462338" y="4581525"/>
          <p14:tracePt t="245079" x="3476625" y="4576763"/>
          <p14:tracePt t="245094" x="3524250" y="4552950"/>
          <p14:tracePt t="245123" x="3576638" y="4519613"/>
          <p14:tracePt t="245154" x="3590925" y="4505325"/>
          <p14:tracePt t="245205" x="3609975" y="4476750"/>
          <p14:tracePt t="245247" x="3629025" y="4429125"/>
          <p14:tracePt t="245277" x="3633788" y="4391025"/>
          <p14:tracePt t="245310" x="3633788" y="4348163"/>
          <p14:tracePt t="245325" x="3624263" y="4319588"/>
          <p14:tracePt t="245345" x="3605213" y="4286250"/>
          <p14:tracePt t="245387" x="3548063" y="4200525"/>
          <p14:tracePt t="245427" x="3467100" y="4110038"/>
          <p14:tracePt t="245432" x="3424238" y="4076700"/>
          <p14:tracePt t="245481" x="3362325" y="4029075"/>
          <p14:tracePt t="245485" x="3348038" y="4019550"/>
          <p14:tracePt t="245529" x="3324225" y="4005263"/>
          <p14:tracePt t="245548" x="3305175" y="3995738"/>
          <p14:tracePt t="245579" x="3224213" y="3971925"/>
          <p14:tracePt t="245583" x="3209925" y="3967163"/>
          <p14:tracePt t="245593" x="3190875" y="3962400"/>
          <p14:tracePt t="245634" x="3114675" y="3948113"/>
          <p14:tracePt t="245641" x="3095625" y="3948113"/>
          <p14:tracePt t="245648" x="3090863" y="3948113"/>
          <p14:tracePt t="245670" x="3071813" y="3948113"/>
          <p14:tracePt t="245707" x="3033713" y="3948113"/>
          <p14:tracePt t="245712" x="3014663" y="3952875"/>
          <p14:tracePt t="245715" x="2995613" y="3957638"/>
          <p14:tracePt t="245722" x="2976563" y="3962400"/>
          <p14:tracePt t="245737" x="2938463" y="3971925"/>
          <p14:tracePt t="245747" x="2919413" y="3976688"/>
          <p14:tracePt t="245763" x="2914650" y="3981450"/>
          <p14:tracePt t="245768" x="2909888" y="3986213"/>
          <p14:tracePt t="245812" x="2886075" y="4005263"/>
          <p14:tracePt t="245827" x="2871788" y="4014788"/>
          <p14:tracePt t="245843" x="2857500" y="4029075"/>
          <p14:tracePt t="245860" x="2838450" y="4043363"/>
          <p14:tracePt t="245895" x="2800350" y="4081463"/>
          <p14:tracePt t="245899" x="2800350" y="4086225"/>
          <p14:tracePt t="245921" x="2790825" y="4114800"/>
          <p14:tracePt t="245940" x="2776538" y="4138613"/>
          <p14:tracePt t="245966" x="2767013" y="4171950"/>
          <p14:tracePt t="245982" x="2762250" y="4191000"/>
          <p14:tracePt t="246015" x="2757488" y="4233863"/>
          <p14:tracePt t="246043" x="2757488" y="4252913"/>
          <p14:tracePt t="246047" x="2757488" y="4262438"/>
          <p14:tracePt t="246061" x="2757488" y="4271963"/>
          <p14:tracePt t="246092" x="2757488" y="4295775"/>
          <p14:tracePt t="246113" x="2767013" y="4329113"/>
          <p14:tracePt t="246121" x="2771775" y="4333875"/>
          <p14:tracePt t="246139" x="2781300" y="4352925"/>
          <p14:tracePt t="246143" x="2786063" y="4362450"/>
          <p14:tracePt t="246166" x="2800350" y="4381500"/>
          <p14:tracePt t="246199" x="2843213" y="4433888"/>
          <p14:tracePt t="246204" x="2857500" y="4448175"/>
          <p14:tracePt t="246222" x="2900363" y="4486275"/>
          <p14:tracePt t="246225" x="2924175" y="4495800"/>
          <p14:tracePt t="246266" x="2967038" y="4524375"/>
          <p14:tracePt t="246292" x="2981325" y="4529138"/>
          <p14:tracePt t="246326" x="3076575" y="4562475"/>
          <p14:tracePt t="246344" x="3148013" y="4576763"/>
          <p14:tracePt t="246374" x="3267075" y="4614863"/>
          <p14:tracePt t="246419" x="3362325" y="4629150"/>
          <p14:tracePt t="246439" x="3424238" y="4629150"/>
          <p14:tracePt t="246468" x="3462338" y="4619625"/>
          <p14:tracePt t="246497" x="3519488" y="4591050"/>
          <p14:tracePt t="246533" x="3567113" y="4557713"/>
          <p14:tracePt t="246579" x="3609975" y="4524375"/>
          <p14:tracePt t="246588" x="3619500" y="4519613"/>
          <p14:tracePt t="246594" x="3629025" y="4510088"/>
          <p14:tracePt t="246613" x="3648075" y="4495800"/>
          <p14:tracePt t="246619" x="3648075" y="4486275"/>
          <p14:tracePt t="246627" x="3648075" y="4481513"/>
          <p14:tracePt t="246632" x="3652838" y="4476750"/>
          <p14:tracePt t="246638" x="3652838" y="4471988"/>
          <p14:tracePt t="246647" x="3657600" y="4467225"/>
          <p14:tracePt t="246655" x="3657600" y="4457700"/>
          <p14:tracePt t="246670" x="3667125" y="4448175"/>
          <p14:tracePt t="246709" x="3671888" y="4410075"/>
          <p14:tracePt t="246732" x="3671888" y="4376738"/>
          <p14:tracePt t="246749" x="3671888" y="4343400"/>
          <p14:tracePt t="246751" x="3671888" y="4333875"/>
          <p14:tracePt t="246771" x="3671888" y="4310063"/>
          <p14:tracePt t="246773" x="3671888" y="4300538"/>
          <p14:tracePt t="246798" x="3671888" y="4276725"/>
          <p14:tracePt t="246809" x="3667125" y="4262438"/>
          <p14:tracePt t="246814" x="3662363" y="4252913"/>
          <p14:tracePt t="246859" x="3633788" y="4214813"/>
          <p14:tracePt t="246875" x="3624263" y="4205288"/>
          <p14:tracePt t="246905" x="3605213" y="4191000"/>
          <p14:tracePt t="246922" x="3600450" y="4186238"/>
          <p14:tracePt t="246952" x="3581400" y="4181475"/>
          <p14:tracePt t="246955" x="3571875" y="4176713"/>
          <p14:tracePt t="246981" x="3548063" y="4162425"/>
          <p14:tracePt t="246999" x="3495675" y="4148138"/>
          <p14:tracePt t="247034" x="3438525" y="4148138"/>
          <p14:tracePt t="247061" x="3409950" y="4143375"/>
          <p14:tracePt t="247078" x="3395663" y="4143375"/>
          <p14:tracePt t="247125" x="3319463" y="4143375"/>
          <p14:tracePt t="247145" x="3286125" y="4143375"/>
          <p14:tracePt t="247155" x="3262313" y="4143375"/>
          <p14:tracePt t="247174" x="3238500" y="4143375"/>
          <p14:tracePt t="247179" x="3224213" y="4148138"/>
          <p14:tracePt t="247191" x="3214688" y="4148138"/>
          <p14:tracePt t="247193" x="3205163" y="4152900"/>
          <p14:tracePt t="247219" x="3171825" y="4167188"/>
          <p14:tracePt t="247223" x="3162300" y="4171950"/>
          <p14:tracePt t="247235" x="3152775" y="4176713"/>
          <p14:tracePt t="247237" x="3148013" y="4181475"/>
          <p14:tracePt t="247246" x="3138488" y="4186238"/>
          <p14:tracePt t="247264" x="3124200" y="4195763"/>
          <p14:tracePt t="247282" x="3105150" y="4210050"/>
          <p14:tracePt t="247285" x="3086100" y="4219575"/>
          <p14:tracePt t="247330" x="2990850" y="4314825"/>
          <p14:tracePt t="247336" x="2981325" y="4338638"/>
          <p14:tracePt t="247347" x="2971800" y="4352925"/>
          <p14:tracePt t="247351" x="2967038" y="4362450"/>
          <p14:tracePt t="247358" x="2952750" y="4386263"/>
          <p14:tracePt t="247373" x="2943225" y="4414838"/>
          <p14:tracePt t="247410" x="2938463" y="4481513"/>
          <p14:tracePt t="247436" x="2938463" y="4514850"/>
          <p14:tracePt t="247440" x="2938463" y="4524375"/>
          <p14:tracePt t="247487" x="2947988" y="4557713"/>
          <p14:tracePt t="247544" x="2947988" y="4562475"/>
          <p14:tracePt t="247616" x="2971800" y="4562475"/>
          <p14:tracePt t="247626" x="2976563" y="4562475"/>
          <p14:tracePt t="247641" x="3024188" y="4572000"/>
          <p14:tracePt t="247643" x="3043238" y="4572000"/>
          <p14:tracePt t="247657" x="3057525" y="4576763"/>
          <p14:tracePt t="247659" x="3086100" y="4576763"/>
          <p14:tracePt t="247676" x="3114675" y="4576763"/>
          <p14:tracePt t="247685" x="3138488" y="4576763"/>
          <p14:tracePt t="247699" x="3157538" y="4576763"/>
          <p14:tracePt t="247703" x="3162300" y="4576763"/>
          <p14:tracePt t="247718" x="3167063" y="4576763"/>
          <p14:tracePt t="247750" x="3186113" y="4576763"/>
          <p14:tracePt t="247779" x="3238500" y="4576763"/>
          <p14:tracePt t="247822" x="3281363" y="4576763"/>
          <p14:tracePt t="247861" x="3348038" y="4552950"/>
          <p14:tracePt t="247908" x="3429000" y="4486275"/>
          <p14:tracePt t="247931" x="3462338" y="4448175"/>
          <p14:tracePt t="247953" x="3467100" y="4429125"/>
          <p14:tracePt t="247970" x="3471863" y="4419600"/>
          <p14:tracePt t="247980" x="3476625" y="4410075"/>
          <p14:tracePt t="247998" x="3481388" y="4395788"/>
          <p14:tracePt t="248014" x="3481388" y="4381500"/>
          <p14:tracePt t="248019" x="3481388" y="4376738"/>
          <p14:tracePt t="248025" x="3481388" y="4362450"/>
          <p14:tracePt t="248042" x="3481388" y="4352925"/>
          <p14:tracePt t="248060" x="3481388" y="4338638"/>
          <p14:tracePt t="248064" x="3481388" y="4329113"/>
          <p14:tracePt t="248081" x="3471863" y="4319588"/>
          <p14:tracePt t="248086" x="3471863" y="4314825"/>
          <p14:tracePt t="248095" x="3471863" y="4305300"/>
          <p14:tracePt t="248108" x="3467100" y="4300538"/>
          <p14:tracePt t="248141" x="3438525" y="4276725"/>
          <p14:tracePt t="248145" x="3429000" y="4271963"/>
          <p14:tracePt t="248187" x="3381375" y="4248150"/>
          <p14:tracePt t="248215" x="3367088" y="4243388"/>
          <p14:tracePt t="248265" x="3348038" y="4243388"/>
          <p14:tracePt t="248296" x="3319463" y="4243388"/>
          <p14:tracePt t="248313" x="3295650" y="4243388"/>
          <p14:tracePt t="248343" x="3243263" y="4252913"/>
          <p14:tracePt t="248361" x="3224213" y="4262438"/>
          <p14:tracePt t="248386" x="3186113" y="4286250"/>
          <p14:tracePt t="248421" x="3119438" y="4329113"/>
          <p14:tracePt t="248423" x="3109913" y="4338638"/>
          <p14:tracePt t="248440" x="3095625" y="4352925"/>
          <p14:tracePt t="248480" x="3067050" y="4400550"/>
          <p14:tracePt t="248483" x="3052763" y="4414838"/>
          <p14:tracePt t="248499" x="3048000" y="4424363"/>
          <p14:tracePt t="248528" x="3038475" y="4438650"/>
          <p14:tracePt t="248559" x="3033713" y="4462463"/>
          <p14:tracePt t="248659" x="3043238" y="4448175"/>
          <p14:tracePt t="248678" x="3052763" y="4438650"/>
          <p14:tracePt t="248687" x="3067050" y="4414838"/>
          <p14:tracePt t="248706" x="3081338" y="4395788"/>
          <p14:tracePt t="248710" x="3100388" y="4381500"/>
          <p14:tracePt t="248731" x="3148013" y="4329113"/>
          <p14:tracePt t="248738" x="3219450" y="4267200"/>
          <p14:tracePt t="248778" x="3419475" y="4095750"/>
          <p14:tracePt t="248784" x="3452813" y="4076700"/>
          <p14:tracePt t="248801" x="3514725" y="4005263"/>
          <p14:tracePt t="248809" x="3543300" y="3976688"/>
          <p14:tracePt t="248833" x="3600450" y="3919538"/>
          <p14:tracePt t="248835" x="3624263" y="3900488"/>
          <p14:tracePt t="248843" x="3652838" y="3876675"/>
          <p14:tracePt t="248860" x="3686175" y="3848100"/>
          <p14:tracePt t="248870" x="3709988" y="3824288"/>
          <p14:tracePt t="248874" x="3724275" y="3814763"/>
          <p14:tracePt t="248879" x="3733800" y="3805238"/>
          <p14:tracePt t="248923" x="3762375" y="3762375"/>
          <p14:tracePt t="248925" x="3767138" y="3762375"/>
          <p14:tracePt t="248940" x="3776663" y="3748088"/>
          <p14:tracePt t="248968" x="3795713" y="3729038"/>
          <p14:tracePt t="248995" x="3814763" y="3705225"/>
          <p14:tracePt t="249002" x="3819525" y="3700463"/>
          <p14:tracePt t="249030" x="3824288" y="3690938"/>
          <p14:tracePt t="249222" x="3814763" y="3676650"/>
          <p14:tracePt t="249252" x="3757613" y="3619500"/>
          <p14:tracePt t="249280" x="3724275" y="3600450"/>
          <p14:tracePt t="249311" x="3714750" y="3586163"/>
          <p14:tracePt t="249342" x="3700463" y="3567113"/>
          <p14:tracePt t="249357" x="3695700" y="3562350"/>
          <p14:tracePt t="249470" x="3686175" y="3557588"/>
          <p14:tracePt t="249548" x="3671888" y="3557588"/>
          <p14:tracePt t="249613" x="3662363" y="3552825"/>
          <p14:tracePt t="249618" x="3657600" y="3548063"/>
          <p14:tracePt t="249652" x="3648075" y="3548063"/>
          <p14:tracePt t="249702" x="3638550" y="3548063"/>
          <p14:tracePt t="249714" x="3624263" y="3543300"/>
          <p14:tracePt t="249730" x="3614738" y="3538538"/>
          <p14:tracePt t="249735" x="3605213" y="3538538"/>
          <p14:tracePt t="249779" x="3586163" y="3529013"/>
          <p14:tracePt t="249877" x="3581400" y="3529013"/>
          <p14:tracePt t="250661" x="4295775" y="3500438"/>
          <p14:tracePt t="250699" x="4324350" y="3500438"/>
          <p14:tracePt t="250704" x="4333875" y="3500438"/>
          <p14:tracePt t="250747" x="4357688" y="3500438"/>
          <p14:tracePt t="250871" x="4371975" y="3500438"/>
          <p14:tracePt t="250922" x="4405313" y="3500438"/>
          <p14:tracePt t="250927" x="4410075" y="3500438"/>
          <p14:tracePt t="250980" x="4448175" y="3500438"/>
          <p14:tracePt t="251026" x="4519613" y="3500438"/>
          <p14:tracePt t="251063" x="4629150" y="3495675"/>
          <p14:tracePt t="251096" x="4695825" y="3486150"/>
          <p14:tracePt t="251112" x="4729163" y="3486150"/>
          <p14:tracePt t="251136" x="4757738" y="3486150"/>
          <p14:tracePt t="251171" x="4786313" y="3486150"/>
          <p14:tracePt t="251207" x="4800600" y="3486150"/>
          <p14:tracePt t="251247" x="4829175" y="3486150"/>
          <p14:tracePt t="251251" x="4833938" y="3486150"/>
          <p14:tracePt t="251281" x="4852988" y="3486150"/>
          <p14:tracePt t="251297" x="4862513" y="3486150"/>
          <p14:tracePt t="251312" x="4876800" y="3486150"/>
          <p14:tracePt t="251342" x="4900613" y="3486150"/>
          <p14:tracePt t="251348" x="4910138" y="3486150"/>
          <p14:tracePt t="251391" x="4972050" y="3486150"/>
          <p14:tracePt t="251392" x="4981575" y="3486150"/>
          <p14:tracePt t="251408" x="4995863" y="3486150"/>
          <p14:tracePt t="251422" x="5000625" y="3486150"/>
          <p14:tracePt t="251435" x="5005388" y="3486150"/>
          <p14:tracePt t="251462" x="5014913" y="3486150"/>
          <p14:tracePt t="251500" x="5029200" y="3486150"/>
          <p14:tracePt t="251560" x="5043488" y="3486150"/>
          <p14:tracePt t="251965" x="5029200" y="3486150"/>
          <p14:tracePt t="252010" x="4900613" y="3514725"/>
          <p14:tracePt t="252016" x="4881563" y="3514725"/>
          <p14:tracePt t="252047" x="4848225" y="3519488"/>
          <p14:tracePt t="252063" x="4829175" y="3519488"/>
          <p14:tracePt t="252096" x="4772025" y="3519488"/>
          <p14:tracePt t="252099" x="4752975" y="3519488"/>
          <p14:tracePt t="252109" x="4729163" y="3519488"/>
          <p14:tracePt t="252125" x="4662488" y="3524250"/>
          <p14:tracePt t="252156" x="4533900" y="3538538"/>
          <p14:tracePt t="252160" x="4505325" y="3538538"/>
          <p14:tracePt t="252174" x="4481513" y="3543300"/>
          <p14:tracePt t="252207" x="4386263" y="3567113"/>
          <p14:tracePt t="252235" x="4338638" y="3571875"/>
          <p14:tracePt t="252249" x="4305300" y="3576638"/>
          <p14:tracePt t="252279" x="4281488" y="3576638"/>
          <p14:tracePt t="252347" x="4252913" y="3576638"/>
          <p14:tracePt t="252390" x="4129088" y="3567113"/>
          <p14:tracePt t="252395" x="4105275" y="3562350"/>
          <p14:tracePt t="252397" x="4090988" y="3562350"/>
          <p14:tracePt t="252416" x="4067175" y="3562350"/>
          <p14:tracePt t="252467" x="3995738" y="3562350"/>
          <p14:tracePt t="252500" x="3943350" y="3562350"/>
          <p14:tracePt t="252516" x="3924300" y="3562350"/>
          <p14:tracePt t="252545" x="3905250" y="3562350"/>
          <p14:tracePt t="252549" x="3895725" y="3562350"/>
          <p14:tracePt t="252563" x="3876675" y="3562350"/>
          <p14:tracePt t="252607" x="3862388" y="3562350"/>
          <p14:tracePt t="252707" x="3848100" y="3562350"/>
          <p14:tracePt t="252840" x="3843338" y="3562350"/>
          <p14:tracePt t="253031" x="3852863" y="3562350"/>
          <p14:tracePt t="253080" x="3890963" y="3557588"/>
          <p14:tracePt t="253122" x="3929063" y="3552825"/>
          <p14:tracePt t="253155" x="3986213" y="3552825"/>
          <p14:tracePt t="253176" x="4086225" y="3552825"/>
          <p14:tracePt t="253181" x="4100513" y="3552825"/>
          <p14:tracePt t="253190" x="4114800" y="3552825"/>
          <p14:tracePt t="253193" x="4133850" y="3552825"/>
          <p14:tracePt t="253201" x="4152900" y="3552825"/>
          <p14:tracePt t="253218" x="4176713" y="3552825"/>
          <p14:tracePt t="253248" x="4205288" y="3552825"/>
          <p14:tracePt t="253255" x="4210050" y="3552825"/>
          <p14:tracePt t="253297" x="4238625" y="3552825"/>
          <p14:tracePt t="253301" x="4248150" y="3552825"/>
          <p14:tracePt t="253343" x="4276725" y="3557588"/>
          <p14:tracePt t="253362" x="4286250" y="3557588"/>
          <p14:tracePt t="253366" x="4291013" y="3557588"/>
          <p14:tracePt t="253373" x="4295775" y="3557588"/>
          <p14:tracePt t="253420" x="4371975" y="3557588"/>
          <p14:tracePt t="253424" x="4391025" y="3557588"/>
          <p14:tracePt t="253439" x="4414838" y="3557588"/>
          <p14:tracePt t="253481" x="4443413" y="3557588"/>
          <p14:tracePt t="253486" x="4448175" y="3557588"/>
          <p14:tracePt t="253500" x="4467225" y="3557588"/>
          <p14:tracePt t="253546" x="4557713" y="3557588"/>
          <p14:tracePt t="253576" x="4595813" y="3567113"/>
          <p14:tracePt t="253669" x="4652963" y="3567113"/>
          <p14:tracePt t="253675" x="4662488" y="3567113"/>
          <p14:tracePt t="253689" x="4676775" y="3567113"/>
          <p14:tracePt t="253723" x="4681538" y="3567113"/>
          <p14:tracePt t="253778" x="4752975" y="3562350"/>
          <p14:tracePt t="253814" x="4833938" y="3543300"/>
          <p14:tracePt t="253816" x="4857750" y="3538538"/>
          <p14:tracePt t="253860" x="4986338" y="3514725"/>
          <p14:tracePt t="253919" x="5005388" y="3505200"/>
          <p14:tracePt t="254217" x="4957763" y="3505200"/>
          <p14:tracePt t="254221" x="4929188" y="3505200"/>
          <p14:tracePt t="254233" x="4891088" y="3505200"/>
          <p14:tracePt t="254238" x="4852988" y="3505200"/>
          <p14:tracePt t="254244" x="4800600" y="3505200"/>
          <p14:tracePt t="254251" x="4762500" y="3505200"/>
          <p14:tracePt t="254265" x="4724400" y="3505200"/>
          <p14:tracePt t="254270" x="4667250" y="3505200"/>
          <p14:tracePt t="254297" x="4476750" y="3505200"/>
          <p14:tracePt t="254306" x="4419600" y="3505200"/>
          <p14:tracePt t="254315" x="4362450" y="3505200"/>
          <p14:tracePt t="254344" x="4186238" y="3505200"/>
          <p14:tracePt t="254374" x="4105275" y="3505200"/>
          <p14:tracePt t="254408" x="4067175" y="3505200"/>
          <p14:tracePt t="254452" x="3990975" y="3509963"/>
          <p14:tracePt t="254455" x="3971925" y="3509963"/>
          <p14:tracePt t="254469" x="3933825" y="3509963"/>
          <p14:tracePt t="254497" x="3914775" y="3509963"/>
          <p14:tracePt t="254562" x="3900488" y="3509963"/>
          <p14:tracePt t="254580" x="3886200" y="3509963"/>
          <p14:tracePt t="254842" x="3990975" y="3509963"/>
          <p14:tracePt t="254859" x="4095750" y="3500438"/>
          <p14:tracePt t="254876" x="4205288" y="3500438"/>
          <p14:tracePt t="254895" x="4338638" y="3500438"/>
          <p14:tracePt t="254904" x="4376738" y="3500438"/>
          <p14:tracePt t="254923" x="4448175" y="3509963"/>
          <p14:tracePt t="254929" x="4476750" y="3514725"/>
          <p14:tracePt t="254937" x="4510088" y="3519488"/>
          <p14:tracePt t="254943" x="4529138" y="3519488"/>
          <p14:tracePt t="254980" x="4572000" y="3533775"/>
          <p14:tracePt t="255126" x="4548188" y="3543300"/>
          <p14:tracePt t="255127" x="4538663" y="3548063"/>
          <p14:tracePt t="255140" x="4524375" y="3548063"/>
          <p14:tracePt t="255159" x="4452938" y="3557588"/>
          <p14:tracePt t="255174" x="4338638" y="3571875"/>
          <p14:tracePt t="255202" x="4181475" y="3590925"/>
          <p14:tracePt t="255207" x="4138613" y="3605213"/>
          <p14:tracePt t="255217" x="4090988" y="3619500"/>
          <p14:tracePt t="255246" x="3990975" y="3652838"/>
          <p14:tracePt t="255248" x="3971925" y="3657600"/>
          <p14:tracePt t="255278" x="3952875" y="3662363"/>
          <p14:tracePt t="255309" x="3952875" y="3667125"/>
          <p14:tracePt t="255467" x="3976688" y="3667125"/>
          <p14:tracePt t="255485" x="3990975" y="3667125"/>
          <p14:tracePt t="255514" x="4024313" y="3667125"/>
          <p14:tracePt t="255546" x="4067175" y="3667125"/>
          <p14:tracePt t="255551" x="4071938" y="3667125"/>
          <p14:tracePt t="255590" x="4129088" y="3667125"/>
          <p14:tracePt t="255594" x="4138613" y="3667125"/>
          <p14:tracePt t="255611" x="4148138" y="3667125"/>
          <p14:tracePt t="255709" x="4138613" y="3667125"/>
          <p14:tracePt t="255751" x="4029075" y="3690938"/>
          <p14:tracePt t="255798" x="3848100" y="3705225"/>
          <p14:tracePt t="255803" x="3800475" y="3705225"/>
          <p14:tracePt t="255814" x="3757613" y="3709988"/>
          <p14:tracePt t="255845" x="3562350" y="3752850"/>
          <p14:tracePt t="255848" x="3500438" y="3776663"/>
          <p14:tracePt t="255873" x="3348038" y="3824288"/>
          <p14:tracePt t="255892" x="3219450" y="3857625"/>
          <p14:tracePt t="255894" x="3171825" y="3871913"/>
          <p14:tracePt t="255938" x="2838450" y="3914775"/>
          <p14:tracePt t="255953" x="2743200" y="3929063"/>
          <p14:tracePt t="255985" x="2581275" y="3948113"/>
          <p14:tracePt t="256001" x="2495550" y="3952875"/>
          <p14:tracePt t="256032" x="2295525" y="3981450"/>
          <p14:tracePt t="256047" x="2162175" y="3995738"/>
          <p14:tracePt t="256080" x="1938338" y="4048125"/>
          <p14:tracePt t="256126" x="1852613" y="4071938"/>
          <p14:tracePt t="256143" x="1838325" y="4071938"/>
          <p14:tracePt t="256173" x="1804988" y="4076700"/>
          <p14:tracePt t="256189" x="1771650" y="4081463"/>
          <p14:tracePt t="256211" x="1728788" y="4090988"/>
          <p14:tracePt t="256249" x="1724025" y="4095750"/>
          <p14:tracePt t="256266" x="1714500" y="4095750"/>
          <p14:tracePt t="256300" x="1657350" y="4110038"/>
          <p14:tracePt t="256314" x="1652588" y="4110038"/>
          <p14:tracePt t="256425" x="1628775" y="4110038"/>
          <p14:tracePt t="256443" x="1609725" y="4110038"/>
          <p14:tracePt t="256481" x="1562100" y="4110038"/>
          <p14:tracePt t="256486" x="1543050" y="4110038"/>
          <p14:tracePt t="256513" x="1504950" y="4110038"/>
          <p14:tracePt t="256516" x="1485900" y="4110038"/>
          <p14:tracePt t="256533" x="1462088" y="4110038"/>
          <p14:tracePt t="256558" x="1423988" y="4110038"/>
          <p14:tracePt t="256579" x="1419225" y="4110038"/>
          <p14:tracePt t="256641" x="1381125" y="4110038"/>
          <p14:tracePt t="256671" x="1376363" y="4110038"/>
          <p14:tracePt t="256731" x="1371600" y="4110038"/>
          <p14:tracePt t="256747" x="1366838" y="4110038"/>
          <p14:tracePt t="256894" x="1381125" y="4110038"/>
          <p14:tracePt t="256910" x="1400175" y="4110038"/>
          <p14:tracePt t="256919" x="1414463" y="4105275"/>
          <p14:tracePt t="256935" x="1423988" y="4100513"/>
          <p14:tracePt t="256966" x="1657350" y="4086225"/>
          <p14:tracePt t="256970" x="1724025" y="4086225"/>
          <p14:tracePt t="256973" x="1781175" y="4086225"/>
          <p14:tracePt t="256980" x="1866900" y="4086225"/>
          <p14:tracePt t="256995" x="1943100" y="4086225"/>
          <p14:tracePt t="257014" x="2171700" y="4100513"/>
          <p14:tracePt t="257019" x="2257425" y="4105275"/>
          <p14:tracePt t="257044" x="2495550" y="4114800"/>
          <p14:tracePt t="257061" x="2638425" y="4119563"/>
          <p14:tracePt t="257064" x="2695575" y="4119563"/>
          <p14:tracePt t="257074" x="2752725" y="4119563"/>
          <p14:tracePt t="257091" x="2843213" y="4129088"/>
          <p14:tracePt t="257095" x="2881313" y="4129088"/>
          <p14:tracePt t="257113" x="2938463" y="4133850"/>
          <p14:tracePt t="257115" x="2971800" y="4138613"/>
          <p14:tracePt t="257123" x="3000375" y="4138613"/>
          <p14:tracePt t="257139" x="3076575" y="4138613"/>
          <p14:tracePt t="257145" x="3124200" y="4138613"/>
          <p14:tracePt t="257189" x="3357563" y="4138613"/>
          <p14:tracePt t="257207" x="3452813" y="4138613"/>
          <p14:tracePt t="257230" x="3524250" y="4138613"/>
          <p14:tracePt t="257248" x="3562350" y="4138613"/>
          <p14:tracePt t="257279" x="3733800" y="4138613"/>
          <p14:tracePt t="257299" x="3805238" y="4124325"/>
          <p14:tracePt t="257324" x="3881438" y="4119563"/>
          <p14:tracePt t="257330" x="3900488" y="4119563"/>
          <p14:tracePt t="257346" x="3938588" y="4119563"/>
          <p14:tracePt t="257349" x="3967163" y="4119563"/>
          <p14:tracePt t="257357" x="3995738" y="4119563"/>
          <p14:tracePt t="257373" x="4067175" y="4119563"/>
          <p14:tracePt t="257406" x="4205288" y="4119563"/>
          <p14:tracePt t="257410" x="4219575" y="4119563"/>
          <p14:tracePt t="257423" x="4257675" y="4119563"/>
          <p14:tracePt t="257453" x="4291013" y="4119563"/>
          <p14:tracePt t="257487" x="4333875" y="4119563"/>
          <p14:tracePt t="257517" x="4381500" y="4110038"/>
          <p14:tracePt t="257520" x="4391025" y="4105275"/>
          <p14:tracePt t="257563" x="4433888" y="4105275"/>
          <p14:tracePt t="257566" x="4448175" y="4100513"/>
          <p14:tracePt t="257581" x="4491038" y="4100513"/>
          <p14:tracePt t="257590" x="4519613" y="4095750"/>
          <p14:tracePt t="257596" x="4557713" y="4095750"/>
          <p14:tracePt t="257612" x="4591050" y="4090988"/>
          <p14:tracePt t="257623" x="4629150" y="4090988"/>
          <p14:tracePt t="257638" x="4686300" y="4081463"/>
          <p14:tracePt t="257642" x="4710113" y="4081463"/>
          <p14:tracePt t="257660" x="4719638" y="4081463"/>
          <p14:tracePt t="257665" x="4724400" y="4081463"/>
          <p14:tracePt t="257673" x="4733925" y="4076700"/>
          <p14:tracePt t="257717" x="4757738" y="4071938"/>
          <p14:tracePt t="257750" x="4772025" y="4071938"/>
          <p14:tracePt t="257781" x="4795838" y="4071938"/>
          <p14:tracePt t="257841" x="4867275" y="4071938"/>
          <p14:tracePt t="257846" x="4895850" y="4071938"/>
          <p14:tracePt t="257885" x="4967288" y="4076700"/>
          <p14:tracePt t="257917" x="5062538" y="4076700"/>
          <p14:tracePt t="257966" x="5167313" y="4081463"/>
          <p14:tracePt t="258014" x="5186363" y="4086225"/>
          <p14:tracePt t="258045" x="5214938" y="4090988"/>
          <p14:tracePt t="258123" x="5238750" y="4090988"/>
          <p14:tracePt t="258139" x="5257800" y="4090988"/>
          <p14:tracePt t="258143" x="5267325" y="4090988"/>
          <p14:tracePt t="258186" x="5295900" y="4090988"/>
          <p14:tracePt t="258188" x="5300663" y="4090988"/>
          <p14:tracePt t="258201" x="5314950" y="4090988"/>
          <p14:tracePt t="258205" x="5338763" y="4090988"/>
          <p14:tracePt t="258209" x="5357813" y="4090988"/>
          <p14:tracePt t="258219" x="5386388" y="4090988"/>
          <p14:tracePt t="258233" x="5405438" y="4090988"/>
          <p14:tracePt t="258236" x="5434013" y="4090988"/>
          <p14:tracePt t="258246" x="5457825" y="4090988"/>
          <p14:tracePt t="258277" x="5491163" y="4090988"/>
          <p14:tracePt t="258326" x="5500688" y="4090988"/>
          <p14:tracePt t="258356" x="5519738" y="4090988"/>
          <p14:tracePt t="258389" x="5524500" y="4090988"/>
          <p14:tracePt t="259873" x="5510213" y="4090988"/>
          <p14:tracePt t="259904" x="5491163" y="4090988"/>
          <p14:tracePt t="259907" x="5481638" y="4090988"/>
          <p14:tracePt t="259939" x="5400675" y="4095750"/>
          <p14:tracePt t="259943" x="5353050" y="4095750"/>
          <p14:tracePt t="259965" x="5272088" y="4100513"/>
          <p14:tracePt t="259996" x="5067300" y="4100513"/>
          <p14:tracePt t="260013" x="5033963" y="4105275"/>
          <p14:tracePt t="260029" x="5010150" y="4105275"/>
          <p14:tracePt t="260062" x="4953000" y="4105275"/>
          <p14:tracePt t="260064" x="4914900" y="4105275"/>
          <p14:tracePt t="260091" x="4800600" y="4105275"/>
          <p14:tracePt t="260124" x="4662488" y="4105275"/>
          <p14:tracePt t="260143" x="4638675" y="4105275"/>
          <p14:tracePt t="260719" x="3238500" y="4052888"/>
          <p14:tracePt t="260733" x="3195638" y="4057650"/>
          <p14:tracePt t="260765" x="3100388" y="4057650"/>
          <p14:tracePt t="260770" x="3086100" y="4057650"/>
          <p14:tracePt t="260777" x="3062288" y="4057650"/>
          <p14:tracePt t="260790" x="3048000" y="4057650"/>
          <p14:tracePt t="260794" x="3043238" y="4057650"/>
          <p14:tracePt t="260811" x="3028950" y="4057650"/>
          <p14:tracePt t="260828" x="3019425" y="4057650"/>
          <p14:tracePt t="260859" x="2957513" y="4057650"/>
          <p14:tracePt t="260869" x="2943225" y="4057650"/>
          <p14:tracePt t="260889" x="2838450" y="4057650"/>
          <p14:tracePt t="260922" x="2752725" y="4057650"/>
          <p14:tracePt t="260937" x="2743200" y="4057650"/>
          <p14:tracePt t="260988" x="2709863" y="4057650"/>
          <p14:tracePt t="261019" x="2628900" y="4057650"/>
          <p14:tracePt t="261028" x="2614613" y="4057650"/>
          <p14:tracePt t="261032" x="2600325" y="4057650"/>
          <p14:tracePt t="261047" x="2571750" y="4057650"/>
          <p14:tracePt t="261063" x="2552700" y="4057650"/>
          <p14:tracePt t="261094" x="2514600" y="4057650"/>
          <p14:tracePt t="261127" x="2452688" y="4057650"/>
          <p14:tracePt t="261128" x="2424113" y="4057650"/>
          <p14:tracePt t="261175" x="2224088" y="4071938"/>
          <p14:tracePt t="261210" x="2152650" y="4081463"/>
          <p14:tracePt t="261246" x="2085975" y="4086225"/>
          <p14:tracePt t="261249" x="2047875" y="4086225"/>
          <p14:tracePt t="261264" x="1990725" y="4086225"/>
          <p14:tracePt t="261272" x="1971675" y="4086225"/>
          <p14:tracePt t="261308" x="1900238" y="4086225"/>
          <p14:tracePt t="261331" x="1876425" y="4086225"/>
          <p14:tracePt t="261359" x="1828800" y="4086225"/>
          <p14:tracePt t="261363" x="1800225" y="4086225"/>
          <p14:tracePt t="261373" x="1776413" y="4086225"/>
          <p14:tracePt t="261389" x="1728788" y="4086225"/>
          <p14:tracePt t="261394" x="1709738" y="4086225"/>
          <p14:tracePt t="261403" x="1690688" y="4086225"/>
          <p14:tracePt t="261407" x="1676400" y="4086225"/>
          <p14:tracePt t="261424" x="1657350" y="4086225"/>
          <p14:tracePt t="261459" x="1638300" y="4090988"/>
          <p14:tracePt t="261481" x="1624013" y="4090988"/>
          <p14:tracePt t="261514" x="1614488" y="4090988"/>
          <p14:tracePt t="261658" x="1724025" y="4090988"/>
          <p14:tracePt t="261659" x="1766888" y="4086225"/>
          <p14:tracePt t="261676" x="1862138" y="4071938"/>
          <p14:tracePt t="261686" x="1928813" y="4071938"/>
          <p14:tracePt t="261700" x="2081213" y="4062413"/>
          <p14:tracePt t="261731" x="2433638" y="4062413"/>
          <p14:tracePt t="261749" x="2566988" y="4062413"/>
          <p14:tracePt t="261768" x="2728913" y="4062413"/>
          <p14:tracePt t="261785" x="2843213" y="4071938"/>
          <p14:tracePt t="261815" x="3067050" y="4095750"/>
          <p14:tracePt t="261846" x="3338513" y="4110038"/>
          <p14:tracePt t="261849" x="3414713" y="4119563"/>
          <p14:tracePt t="261893" x="3748088" y="4124325"/>
          <p14:tracePt t="261895" x="3805238" y="4133850"/>
          <p14:tracePt t="261905" x="3871913" y="4133850"/>
          <p14:tracePt t="261933" x="4048125" y="4133850"/>
          <p14:tracePt t="261965" x="4200525" y="4133850"/>
          <p14:tracePt t="261970" x="4257675" y="4133850"/>
          <p14:tracePt t="261985" x="4343400" y="4133850"/>
          <p14:tracePt t="261990" x="4400550" y="4133850"/>
          <p14:tracePt t="262001" x="4433888" y="4133850"/>
          <p14:tracePt t="262005" x="4462463" y="4133850"/>
          <p14:tracePt t="262045" x="4543425" y="4133850"/>
          <p14:tracePt t="262050" x="4557713" y="4133850"/>
          <p14:tracePt t="262096" x="4638675" y="4133850"/>
          <p14:tracePt t="262120" x="4652963" y="4133850"/>
          <p14:tracePt t="262186" x="4672013" y="4133850"/>
          <p14:tracePt t="262201" x="4681538" y="4133850"/>
          <p14:tracePt t="262205" x="4691063" y="4133850"/>
          <p14:tracePt t="262207" x="4700588" y="4133850"/>
          <p14:tracePt t="262235" x="4710113" y="4133850"/>
          <p14:tracePt t="262626" x="4705350" y="4133850"/>
          <p14:tracePt t="262641" x="4700588" y="4133850"/>
          <p14:tracePt t="262682" x="4695825" y="4129088"/>
          <p14:tracePt t="262712" x="4691063" y="4124325"/>
          <p14:tracePt t="262733" x="4686300" y="4124325"/>
          <p14:tracePt t="262763" x="4676775" y="4119563"/>
          <p14:tracePt t="262781" x="4672013" y="4119563"/>
          <p14:tracePt t="263059" x="4681538" y="4119563"/>
          <p14:tracePt t="263094" x="4757738" y="4110038"/>
          <p14:tracePt t="263135" x="4795838" y="4105275"/>
          <p14:tracePt t="263176" x="4933950" y="4090988"/>
          <p14:tracePt t="263203" x="4995863" y="4071938"/>
          <p14:tracePt t="263218" x="5033963" y="4067175"/>
          <p14:tracePt t="263248" x="5105400" y="4052888"/>
          <p14:tracePt t="263253" x="5119688" y="4052888"/>
          <p14:tracePt t="263267" x="5133975" y="4048125"/>
          <p14:tracePt t="263295" x="5153025" y="4048125"/>
          <p14:tracePt t="263376" x="5167313" y="4048125"/>
          <p14:tracePt t="263391" x="5181600" y="4048125"/>
          <p14:tracePt t="263420" x="5214938" y="4048125"/>
          <p14:tracePt t="263424" x="5229225" y="4048125"/>
          <p14:tracePt t="263437" x="5233988" y="4048125"/>
          <p14:tracePt t="263484" x="5238750" y="4048125"/>
          <p14:tracePt t="265783" x="5191125" y="4038600"/>
          <p14:tracePt t="265787" x="5172075" y="4033838"/>
          <p14:tracePt t="265794" x="5148263" y="4029075"/>
          <p14:tracePt t="265812" x="5086350" y="4014788"/>
          <p14:tracePt t="265815" x="5067300" y="4014788"/>
          <p14:tracePt t="265826" x="5033963" y="4010025"/>
          <p14:tracePt t="265845" x="4972050" y="4005263"/>
          <p14:tracePt t="265849" x="4938713" y="3995738"/>
          <p14:tracePt t="265855" x="4895850" y="3990975"/>
          <p14:tracePt t="265862" x="4857750" y="3986213"/>
          <p14:tracePt t="265878" x="4795838" y="3971925"/>
          <p14:tracePt t="265935" x="4552950" y="3938588"/>
          <p14:tracePt t="265937" x="4524375" y="3938588"/>
          <p14:tracePt t="265958" x="4362450" y="3933825"/>
          <p14:tracePt t="265967" x="4291013" y="3924300"/>
          <p14:tracePt t="265984" x="4176713" y="3924300"/>
          <p14:tracePt t="266003" x="4033838" y="3919538"/>
          <p14:tracePt t="266044" x="3910013" y="3900488"/>
          <p14:tracePt t="266061" x="3867150" y="3890963"/>
          <p14:tracePt t="266097" x="3686175" y="3857625"/>
          <p14:tracePt t="266108" x="3652838" y="3852863"/>
          <p14:tracePt t="266124" x="3552825" y="3848100"/>
          <p14:tracePt t="266160" x="3452813" y="3833813"/>
          <p14:tracePt t="266186" x="3381375" y="3829050"/>
          <p14:tracePt t="266204" x="3338513" y="3819525"/>
          <p14:tracePt t="266209" x="3295650" y="3814763"/>
          <p14:tracePt t="266218" x="3281363" y="3814763"/>
          <p14:tracePt t="266222" x="3267075" y="3814763"/>
          <p14:tracePt t="266230" x="3224213" y="3805238"/>
          <p14:tracePt t="266247" x="3181350" y="3800475"/>
          <p14:tracePt t="266251" x="3152775" y="3800475"/>
          <p14:tracePt t="266273" x="3119438" y="3790950"/>
          <p14:tracePt t="266284" x="3109913" y="3786188"/>
          <p14:tracePt t="266328" x="3019425" y="3762375"/>
          <p14:tracePt t="266355" x="2990850" y="3752850"/>
          <p14:tracePt t="266374" x="2900363" y="3724275"/>
          <p14:tracePt t="266394" x="2857500" y="3705225"/>
          <p14:tracePt t="266402" x="2833688" y="3695700"/>
          <p14:tracePt t="266420" x="2786063" y="3671888"/>
          <p14:tracePt t="266465" x="2633663" y="3609975"/>
          <p14:tracePt t="266484" x="2571750" y="3590925"/>
          <p14:tracePt t="266489" x="2528888" y="3581400"/>
          <p14:tracePt t="266494" x="2500313" y="3571875"/>
          <p14:tracePt t="266498" x="2476500" y="3562350"/>
          <p14:tracePt t="266506" x="2452688" y="3552825"/>
          <p14:tracePt t="266513" x="2438400" y="3548063"/>
          <p14:tracePt t="266532" x="2405063" y="3538538"/>
          <p14:tracePt t="266535" x="2390775" y="3533775"/>
          <p14:tracePt t="266557" x="2362200" y="3519488"/>
          <p14:tracePt t="266591" x="2324100" y="3500438"/>
          <p14:tracePt t="266614" x="2305050" y="3490913"/>
          <p14:tracePt t="266620" x="2300288" y="3486150"/>
          <p14:tracePt t="266628" x="2295525" y="3486150"/>
          <p14:tracePt t="266780" x="2305050" y="3486150"/>
          <p14:tracePt t="266798" x="2319338" y="3481388"/>
          <p14:tracePt t="266811" x="2324100" y="3476625"/>
          <p14:tracePt t="266830" x="2362200" y="3467100"/>
          <p14:tracePt t="266840" x="2371725" y="3467100"/>
          <p14:tracePt t="266843" x="2386013" y="3462338"/>
          <p14:tracePt t="266853" x="2414588" y="3462338"/>
          <p14:tracePt t="266859" x="2438400" y="3457575"/>
          <p14:tracePt t="266877" x="2495550" y="3457575"/>
          <p14:tracePt t="266908" x="2581275" y="3457575"/>
          <p14:tracePt t="266910" x="2619375" y="3457575"/>
          <p14:tracePt t="266929" x="2686050" y="3457575"/>
          <p14:tracePt t="266956" x="2747963" y="3457575"/>
          <p14:tracePt t="266998" x="2767013" y="3457575"/>
          <p14:tracePt t="267061" x="2781300" y="3457575"/>
          <p14:tracePt t="267142" x="2786063" y="3457575"/>
          <p14:tracePt t="267161" x="2809875" y="3457575"/>
          <p14:tracePt t="267170" x="2819400" y="3457575"/>
          <p14:tracePt t="267192" x="2833688" y="3457575"/>
          <p14:tracePt t="267469" x="2833688" y="3462338"/>
          <p14:tracePt t="267489" x="2833688" y="3467100"/>
          <p14:tracePt t="267738" x="2838450" y="3481388"/>
          <p14:tracePt t="267762" x="2838450" y="3495675"/>
          <p14:tracePt t="267798" x="2843213" y="3533775"/>
          <p14:tracePt t="267857" x="2852738" y="3581400"/>
          <p14:tracePt t="267887" x="2857500" y="3633788"/>
          <p14:tracePt t="267924" x="2862263" y="3686175"/>
          <p14:tracePt t="267948" x="2867025" y="3709988"/>
          <p14:tracePt t="267986" x="2881313" y="3781425"/>
          <p14:tracePt t="268018" x="2914650" y="3833813"/>
          <p14:tracePt t="268023" x="2914650" y="3838575"/>
          <p14:tracePt t="268031" x="2919413" y="3838575"/>
          <p14:tracePt t="268314" x="2924175" y="3824288"/>
          <p14:tracePt t="268341" x="2924175" y="3819525"/>
          <p14:tracePt t="268361" x="2924175" y="3814763"/>
          <p14:tracePt t="268407" x="2924175" y="3805238"/>
          <p14:tracePt t="268745" x="2900363" y="3829050"/>
          <p14:tracePt t="268750" x="2900363" y="3838575"/>
          <p14:tracePt t="268764" x="2895600" y="3843338"/>
          <p14:tracePt t="268811" x="2895600" y="3857625"/>
          <p14:tracePt t="268874" x="2890838" y="3871913"/>
          <p14:tracePt t="268892" x="2890838" y="3886200"/>
          <p14:tracePt t="268903" x="2890838" y="3890963"/>
          <p14:tracePt t="268907" x="2886075" y="3900488"/>
          <p14:tracePt t="268934" x="2886075" y="3914775"/>
          <p14:tracePt t="268969" x="2876550" y="3948113"/>
          <p14:tracePt t="268988" x="2876550" y="3967163"/>
          <p14:tracePt t="268996" x="2876550" y="3976688"/>
          <p14:tracePt t="269013" x="2871788" y="3995738"/>
          <p14:tracePt t="269019" x="2871788" y="4005263"/>
          <p14:tracePt t="269057" x="2867025" y="4052888"/>
          <p14:tracePt t="269064" x="2862263" y="4062413"/>
          <p14:tracePt t="269079" x="2862263" y="4090988"/>
          <p14:tracePt t="269090" x="2862263" y="4100513"/>
          <p14:tracePt t="269095" x="2862263" y="4105275"/>
          <p14:tracePt t="269101" x="2862263" y="4114800"/>
          <p14:tracePt t="269109" x="2862263" y="4124325"/>
          <p14:tracePt t="269122" x="2862263" y="4133850"/>
          <p14:tracePt t="269141" x="2862263" y="4143375"/>
          <p14:tracePt t="269148" x="2862263" y="4152900"/>
          <p14:tracePt t="269158" x="2862263" y="4162425"/>
          <p14:tracePt t="269163" x="2862263" y="4167188"/>
          <p14:tracePt t="269182" x="2862263" y="4181475"/>
          <p14:tracePt t="269207" x="2871788" y="4210050"/>
          <p14:tracePt t="269215" x="2876550" y="4214813"/>
          <p14:tracePt t="269230" x="2876550" y="4219575"/>
          <p14:tracePt t="269264" x="2881313" y="4233863"/>
          <p14:tracePt t="269267" x="2886075" y="4233863"/>
          <p14:tracePt t="269283" x="2886075" y="4243388"/>
          <p14:tracePt t="269296" x="2900363" y="4262438"/>
          <p14:tracePt t="269334" x="2938463" y="4286250"/>
          <p14:tracePt t="269360" x="2976563" y="4295775"/>
          <p14:tracePt t="269408" x="3033713" y="4300538"/>
          <p14:tracePt t="269454" x="3171825" y="4310063"/>
          <p14:tracePt t="269487" x="3348038" y="4319588"/>
          <p14:tracePt t="269559" x="3386138" y="4310063"/>
          <p14:tracePt t="269590" x="3457575" y="4291013"/>
          <p14:tracePt t="269613" x="3495675" y="4271963"/>
          <p14:tracePt t="269622" x="3514725" y="4267200"/>
          <p14:tracePt t="269629" x="3514725" y="4262438"/>
          <p14:tracePt t="269637" x="3524250" y="4252913"/>
          <p14:tracePt t="269647" x="3529013" y="4248150"/>
          <p14:tracePt t="269655" x="3538538" y="4238625"/>
          <p14:tracePt t="269670" x="3557588" y="4219575"/>
          <p14:tracePt t="269701" x="3629025" y="4143375"/>
          <p14:tracePt t="269721" x="3662363" y="4110038"/>
          <p14:tracePt t="269731" x="3690938" y="4081463"/>
          <p14:tracePt t="269747" x="3719513" y="4043363"/>
          <p14:tracePt t="269780" x="3762375" y="3981450"/>
          <p14:tracePt t="269784" x="3767138" y="3967163"/>
          <p14:tracePt t="269793" x="3771900" y="3962400"/>
          <p14:tracePt t="269810" x="3781425" y="3938588"/>
          <p14:tracePt t="269814" x="3786188" y="3919538"/>
          <p14:tracePt t="269831" x="3795713" y="3900488"/>
          <p14:tracePt t="269858" x="3814763" y="3852863"/>
          <p14:tracePt t="269874" x="3819525" y="3833813"/>
          <p14:tracePt t="269904" x="3819525" y="3810000"/>
          <p14:tracePt t="269934" x="3819525" y="3795713"/>
          <p14:tracePt t="269965" x="3819525" y="3767138"/>
          <p14:tracePt t="269970" x="3819525" y="3762375"/>
          <p14:tracePt t="269998" x="3819525" y="3748088"/>
          <p14:tracePt t="270030" x="3805238" y="3709988"/>
          <p14:tracePt t="270050" x="3800475" y="3700463"/>
          <p14:tracePt t="270060" x="3800475" y="3686175"/>
          <p14:tracePt t="270067" x="3800475" y="3676650"/>
          <p14:tracePt t="270105" x="3800475" y="3657600"/>
          <p14:tracePt t="270109" x="3800475" y="3652838"/>
          <p14:tracePt t="270122" x="3800475" y="3633788"/>
          <p14:tracePt t="270172" x="3810000" y="3605213"/>
          <p14:tracePt t="270787" x="5686425" y="3567113"/>
          <p14:tracePt t="270808" x="5700713" y="3562350"/>
          <p14:tracePt t="270813" x="5705475" y="3562350"/>
          <p14:tracePt t="270831" x="5710238" y="3562350"/>
          <p14:tracePt t="270837" x="5719763" y="3562350"/>
          <p14:tracePt t="270844" x="5724525" y="3562350"/>
          <p14:tracePt t="270908" x="5776913" y="3562350"/>
          <p14:tracePt t="270986" x="5815013" y="3562350"/>
          <p14:tracePt t="271188" x="5786438" y="3562350"/>
          <p14:tracePt t="271204" x="5781675" y="3562350"/>
          <p14:tracePt t="271238" x="5729288" y="3548063"/>
          <p14:tracePt t="271261" x="5695950" y="3548063"/>
          <p14:tracePt t="271280" x="5648325" y="3533775"/>
          <p14:tracePt t="271283" x="5634038" y="3533775"/>
          <p14:tracePt t="271296" x="5619750" y="3529013"/>
          <p14:tracePt t="271298" x="5610225" y="3529013"/>
          <p14:tracePt t="271317" x="5586413" y="3529013"/>
          <p14:tracePt t="271341" x="5562600" y="3524250"/>
          <p14:tracePt t="271345" x="5557838" y="3524250"/>
          <p14:tracePt t="271360" x="5548313" y="3524250"/>
          <p14:tracePt t="271409" x="5538788" y="3524250"/>
          <p14:tracePt t="271440" x="5519738" y="3514725"/>
          <p14:tracePt t="271500" x="5476875" y="3505200"/>
          <p14:tracePt t="271547" x="5472113" y="3505200"/>
          <p14:tracePt t="271632" x="5453063" y="3505200"/>
          <p14:tracePt t="271653" x="5434013" y="3505200"/>
          <p14:tracePt t="271674" x="5414963" y="3505200"/>
          <p14:tracePt t="271687" x="5405438" y="3505200"/>
          <p14:tracePt t="271718" x="5400675" y="3505200"/>
          <p14:tracePt t="272546" x="5395913" y="3509963"/>
          <p14:tracePt t="272592" x="5372100" y="3529013"/>
          <p14:tracePt t="272630" x="5210175" y="3624263"/>
          <p14:tracePt t="272633" x="5167313" y="3638550"/>
          <p14:tracePt t="272643" x="5124450" y="3657600"/>
          <p14:tracePt t="272659" x="5014913" y="3695700"/>
          <p14:tracePt t="272670" x="4914900" y="3733800"/>
          <p14:tracePt t="272685" x="4833938" y="3762375"/>
          <p14:tracePt t="272709" x="4786313" y="3781425"/>
          <p14:tracePt t="272751" x="4752975" y="3810000"/>
          <p14:tracePt t="272752" x="4748213" y="3814763"/>
          <p14:tracePt t="272776" x="4705350" y="3833813"/>
          <p14:tracePt t="272783" x="4691063" y="3843338"/>
          <p14:tracePt t="272800" x="4633913" y="3867150"/>
          <p14:tracePt t="272824" x="4557713" y="3905250"/>
          <p14:tracePt t="272842" x="4533900" y="3919538"/>
          <p14:tracePt t="272847" x="4529138" y="3924300"/>
          <p14:tracePt t="272872" x="4514850" y="3933825"/>
          <p14:tracePt t="272877" x="4505325" y="3938588"/>
          <p14:tracePt t="272893" x="4495800" y="3948113"/>
          <p14:tracePt t="272936" x="4462463" y="3971925"/>
          <p14:tracePt t="273150" x="4452938" y="3971925"/>
          <p14:tracePt t="273156" x="4448175" y="3971925"/>
          <p14:tracePt t="273160" x="4443413" y="3971925"/>
          <p14:tracePt t="273183" x="4438650" y="3971925"/>
          <p14:tracePt t="273283" x="4419600" y="3976688"/>
          <p14:tracePt t="273406" x="4419600" y="3981450"/>
          <p14:tracePt t="273422" x="4414838" y="3986213"/>
          <p14:tracePt t="273464" x="4381500" y="4010025"/>
          <p14:tracePt t="273468" x="4367213" y="4029075"/>
          <p14:tracePt t="273515" x="4329113" y="4071938"/>
          <p14:tracePt t="273519" x="4319588" y="4076700"/>
          <p14:tracePt t="273577" x="4319588" y="4095750"/>
          <p14:tracePt t="273672" x="4314825" y="4095750"/>
          <p14:tracePt t="273686" x="4314825" y="4100513"/>
          <p14:tracePt t="273718" x="4305300" y="4110038"/>
          <p14:tracePt t="273749" x="4291013" y="4114800"/>
          <p14:tracePt t="273977" x="4381500" y="4114800"/>
          <p14:tracePt t="274000" x="4438650" y="4110038"/>
          <p14:tracePt t="274022" x="4495800" y="4105275"/>
          <p14:tracePt t="274031" x="4514850" y="4105275"/>
          <p14:tracePt t="274065" x="4552950" y="4105275"/>
          <p14:tracePt t="274090" x="4586288" y="4105275"/>
          <p14:tracePt t="274113" x="4643438" y="4105275"/>
          <p14:tracePt t="274125" x="4686300" y="4114800"/>
          <p14:tracePt t="274154" x="4738688" y="4119563"/>
          <p14:tracePt t="274159" x="4748213" y="4124325"/>
          <p14:tracePt t="274170" x="4762500" y="4124325"/>
          <p14:tracePt t="274186" x="4800600" y="4129088"/>
          <p14:tracePt t="274207" x="4824413" y="4129088"/>
          <p14:tracePt t="274213" x="4829175" y="4129088"/>
          <p14:tracePt t="274224" x="4838700" y="4129088"/>
          <p14:tracePt t="274372" x="4843463" y="4124325"/>
          <p14:tracePt t="274406" x="4848225" y="4119563"/>
          <p14:tracePt t="274654" x="4857750" y="4119563"/>
          <p14:tracePt t="274678" x="4895850" y="4119563"/>
          <p14:tracePt t="274684" x="4905375" y="4114800"/>
          <p14:tracePt t="274694" x="4914900" y="4114800"/>
          <p14:tracePt t="274695" x="4924425" y="4114800"/>
          <p14:tracePt t="274721" x="4948238" y="4114800"/>
          <p14:tracePt t="274738" x="4972050" y="4114800"/>
          <p14:tracePt t="274747" x="4981575" y="4114800"/>
          <p14:tracePt t="274752" x="4991100" y="4114800"/>
          <p14:tracePt t="274769" x="5010150" y="4114800"/>
          <p14:tracePt t="274777" x="5024438" y="4114800"/>
          <p14:tracePt t="274783" x="5033963" y="4114800"/>
          <p14:tracePt t="274786" x="5048250" y="4114800"/>
          <p14:tracePt t="274795" x="5057775" y="4114800"/>
          <p14:tracePt t="274812" x="5081588" y="4114800"/>
          <p14:tracePt t="274815" x="5091113" y="4114800"/>
          <p14:tracePt t="274826" x="5100638" y="4114800"/>
          <p14:tracePt t="274841" x="5114925" y="4114800"/>
          <p14:tracePt t="274874" x="5124450" y="4114800"/>
          <p14:tracePt t="274939" x="5153025" y="4114800"/>
          <p14:tracePt t="274969" x="5176838" y="4114800"/>
          <p14:tracePt t="274974" x="5186363" y="4114800"/>
          <p14:tracePt t="274994" x="5200650" y="4114800"/>
          <p14:tracePt t="275014" x="5233988" y="4114800"/>
          <p14:tracePt t="275032" x="5257800" y="4105275"/>
          <p14:tracePt t="275074" x="5291138" y="4105275"/>
          <p14:tracePt t="276471" x="5291138" y="4110038"/>
          <p14:tracePt t="276513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9E19921-BB39-4145-8A57-B16D2163FF5C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728808-6867-449E-AE86-B7E2E14EA8F1}" type="slidenum">
              <a:rPr lang="en-US" altLang="zh-CN"/>
              <a:pPr>
                <a:defRPr/>
              </a:pPr>
              <a:t>6</a:t>
            </a:fld>
            <a:endParaRPr lang="en-US" altLang="zh-CN"/>
          </a:p>
        </p:txBody>
      </p:sp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有序数组</a:t>
            </a:r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11725"/>
          </a:xfrm>
        </p:spPr>
        <p:txBody>
          <a:bodyPr/>
          <a:lstStyle/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bool </a:t>
            </a:r>
            <a:r>
              <a:rPr lang="en-US" altLang="zh-CN" sz="2400" dirty="0" err="1" smtClean="0"/>
              <a:t>is_sorted</a:t>
            </a:r>
            <a:r>
              <a:rPr lang="en-US" altLang="zh-CN" sz="2400" dirty="0" smtClean="0"/>
              <a:t>(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[ ] A, 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 lower, 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 upper)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</a:t>
            </a:r>
            <a:r>
              <a:rPr lang="en-US" altLang="zh-CN" sz="2400" dirty="0" smtClean="0">
                <a:solidFill>
                  <a:srgbClr val="FF0000"/>
                </a:solidFill>
              </a:rPr>
              <a:t>//@requires 0 &lt;= lower &amp;&amp; lower &lt;= upper &amp;&amp; upper &lt;= \length(A);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{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for (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 = lower; 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 &lt; upper-1; 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++)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  </a:t>
            </a:r>
            <a:r>
              <a:rPr lang="en-US" altLang="zh-CN" sz="2400" dirty="0" smtClean="0">
                <a:solidFill>
                  <a:srgbClr val="FF0000"/>
                </a:solidFill>
              </a:rPr>
              <a:t>//@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loop_invariant</a:t>
            </a:r>
            <a:r>
              <a:rPr lang="en-US" altLang="zh-CN" sz="2400" dirty="0" smtClean="0">
                <a:solidFill>
                  <a:srgbClr val="FF0000"/>
                </a:solidFill>
              </a:rPr>
              <a:t> lower &lt;= 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i</a:t>
            </a:r>
            <a:r>
              <a:rPr lang="en-US" altLang="zh-CN" sz="2400" dirty="0" smtClean="0">
                <a:solidFill>
                  <a:srgbClr val="FF0000"/>
                </a:solidFill>
              </a:rPr>
              <a:t>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  if (!(A[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] &lt;= A[i+1])) return false;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return true;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}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572000" y="4648200"/>
            <a:ext cx="3657600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 err="1" smtClean="0"/>
              <a:t>i</a:t>
            </a:r>
            <a:r>
              <a:rPr lang="en-US" altLang="zh-CN" sz="2800" dirty="0" smtClean="0"/>
              <a:t>&lt;=upper-1</a:t>
            </a:r>
          </a:p>
          <a:p>
            <a:pPr>
              <a:lnSpc>
                <a:spcPct val="150000"/>
              </a:lnSpc>
            </a:pPr>
            <a:r>
              <a:rPr lang="zh-CN" altLang="en-US" sz="2800" dirty="0" smtClean="0"/>
              <a:t>是循环不变量</a:t>
            </a:r>
            <a:r>
              <a:rPr lang="zh-CN" altLang="en-US" sz="2800" dirty="0"/>
              <a:t>吗</a:t>
            </a:r>
            <a:r>
              <a:rPr lang="zh-CN" altLang="en-US" sz="2800" dirty="0" smtClean="0"/>
              <a:t>？</a:t>
            </a:r>
            <a:endParaRPr lang="zh-CN" altLang="en-US" sz="2800" dirty="0"/>
          </a:p>
        </p:txBody>
      </p:sp>
      <p:pic>
        <p:nvPicPr>
          <p:cNvPr id="11" name="音频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4446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638"/>
    </mc:Choice>
    <mc:Fallback>
      <p:transition spd="slow" advTm="187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7" grpId="0" animBg="1"/>
    </p:bldLst>
  </p:timing>
  <p:extLst>
    <p:ext uri="{3A86A75C-4F4B-4683-9AE1-C65F6400EC91}">
      <p14:laserTraceLst xmlns:p14="http://schemas.microsoft.com/office/powerpoint/2010/main">
        <p14:tracePtLst>
          <p14:tracePt t="2533" x="4119563" y="3633788"/>
          <p14:tracePt t="2555" x="4062413" y="3652838"/>
          <p14:tracePt t="2558" x="4043363" y="3657600"/>
          <p14:tracePt t="2672" x="3662363" y="3733800"/>
          <p14:tracePt t="2679" x="3638550" y="3748088"/>
          <p14:tracePt t="2701" x="3538538" y="3762375"/>
          <p14:tracePt t="2709" x="3490913" y="3767138"/>
          <p14:tracePt t="2735" x="3276600" y="3790950"/>
          <p14:tracePt t="2816" x="2852738" y="3814763"/>
          <p14:tracePt t="2839" x="2690813" y="3814763"/>
          <p14:tracePt t="2890" x="2414588" y="3824288"/>
          <p14:tracePt t="2934" x="2271713" y="3833813"/>
          <p14:tracePt t="2938" x="2252663" y="3833813"/>
          <p14:tracePt t="2944" x="2243138" y="3833813"/>
          <p14:tracePt t="2950" x="2214563" y="3833813"/>
          <p14:tracePt t="2969" x="2162175" y="3833813"/>
          <p14:tracePt t="2971" x="2105025" y="3833813"/>
          <p14:tracePt t="2997" x="2047875" y="3833813"/>
          <p14:tracePt t="3044" x="1862138" y="3848100"/>
          <p14:tracePt t="3089" x="1747838" y="3867150"/>
          <p14:tracePt t="3091" x="1733550" y="3871913"/>
          <p14:tracePt t="3111" x="1709738" y="3881438"/>
          <p14:tracePt t="3114" x="1704975" y="3886200"/>
          <p14:tracePt t="3241" x="1647825" y="3924300"/>
          <p14:tracePt t="3279" x="1581150" y="3976688"/>
          <p14:tracePt t="3306" x="1557338" y="4000500"/>
          <p14:tracePt t="3328" x="1547813" y="4014788"/>
          <p14:tracePt t="3373" x="1547813" y="4019550"/>
          <p14:tracePt t="3461" x="1590675" y="4019550"/>
          <p14:tracePt t="3480" x="1700213" y="4019550"/>
          <p14:tracePt t="3507" x="2109788" y="4043363"/>
          <p14:tracePt t="3511" x="2214563" y="4048125"/>
          <p14:tracePt t="3541" x="2609850" y="4067175"/>
          <p14:tracePt t="3544" x="2771775" y="4086225"/>
          <p14:tracePt t="3562" x="3000375" y="4105275"/>
          <p14:tracePt t="3588" x="3357563" y="4129088"/>
          <p14:tracePt t="3608" x="3529013" y="4129088"/>
          <p14:tracePt t="3637" x="3748088" y="4129088"/>
          <p14:tracePt t="3638" x="3776663" y="4129088"/>
          <p14:tracePt t="3665" x="3829050" y="4129088"/>
          <p14:tracePt t="3701" x="3881438" y="4129088"/>
          <p14:tracePt t="3707" x="3905250" y="4129088"/>
          <p14:tracePt t="3714" x="3924300" y="4129088"/>
          <p14:tracePt t="3734" x="3976688" y="4119563"/>
          <p14:tracePt t="3777" x="4095750" y="4114800"/>
          <p14:tracePt t="3804" x="4148138" y="4114800"/>
          <p14:tracePt t="3828" x="4171950" y="4114800"/>
          <p14:tracePt t="4525" x="4248150" y="4100513"/>
          <p14:tracePt t="4531" x="4276725" y="4100513"/>
          <p14:tracePt t="4540" x="4291013" y="4100513"/>
          <p14:tracePt t="4559" x="4352925" y="4095750"/>
          <p14:tracePt t="4561" x="4371975" y="4095750"/>
          <p14:tracePt t="4571" x="4410075" y="4095750"/>
          <p14:tracePt t="4592" x="4495800" y="4086225"/>
          <p14:tracePt t="4635" x="4629150" y="4086225"/>
          <p14:tracePt t="4641" x="4652963" y="4086225"/>
          <p14:tracePt t="4648" x="4672013" y="4086225"/>
          <p14:tracePt t="4654" x="4691063" y="4086225"/>
          <p14:tracePt t="4663" x="4705350" y="4086225"/>
          <p14:tracePt t="4684" x="4733925" y="4086225"/>
          <p14:tracePt t="4712" x="4752975" y="4086225"/>
          <p14:tracePt t="4732" x="4767263" y="4086225"/>
          <p14:tracePt t="4762" x="4795838" y="4086225"/>
          <p14:tracePt t="4766" x="4805363" y="4086225"/>
          <p14:tracePt t="4775" x="4814888" y="4086225"/>
          <p14:tracePt t="4794" x="4838700" y="4086225"/>
          <p14:tracePt t="4796" x="4848225" y="4086225"/>
          <p14:tracePt t="4803" x="4862513" y="4086225"/>
          <p14:tracePt t="4813" x="4872038" y="4086225"/>
          <p14:tracePt t="4817" x="4886325" y="4086225"/>
          <p14:tracePt t="4825" x="4891088" y="4086225"/>
          <p14:tracePt t="4852" x="4914900" y="4086225"/>
          <p14:tracePt t="4856" x="4924425" y="4086225"/>
          <p14:tracePt t="4861" x="4929188" y="4086225"/>
          <p14:tracePt t="4870" x="4938713" y="4086225"/>
          <p14:tracePt t="4891" x="4962525" y="4086225"/>
          <p14:tracePt t="4899" x="4976813" y="4086225"/>
          <p14:tracePt t="4907" x="4981575" y="4086225"/>
          <p14:tracePt t="4914" x="4991100" y="4086225"/>
          <p14:tracePt t="4936" x="5010150" y="4086225"/>
          <p14:tracePt t="4947" x="5014913" y="4086225"/>
          <p14:tracePt t="4954" x="5019675" y="4086225"/>
          <p14:tracePt t="4998" x="5072063" y="4086225"/>
          <p14:tracePt t="5027" x="5129213" y="4086225"/>
          <p14:tracePt t="5064" x="5162550" y="4086225"/>
          <p14:tracePt t="5068" x="5172075" y="4086225"/>
          <p14:tracePt t="5074" x="5176838" y="4086225"/>
          <p14:tracePt t="5147" x="5276850" y="4086225"/>
          <p14:tracePt t="5173" x="5319713" y="4086225"/>
          <p14:tracePt t="5228" x="5367338" y="4086225"/>
          <p14:tracePt t="5233" x="5395913" y="4086225"/>
          <p14:tracePt t="5279" x="5419725" y="4086225"/>
          <p14:tracePt t="5282" x="5438775" y="4086225"/>
          <p14:tracePt t="5359" x="5453063" y="4086225"/>
          <p14:tracePt t="5367" x="5457825" y="4086225"/>
          <p14:tracePt t="5388" x="5472113" y="4086225"/>
          <p14:tracePt t="5396" x="5476875" y="4086225"/>
          <p14:tracePt t="5405" x="5486400" y="4086225"/>
          <p14:tracePt t="5431" x="5500688" y="4086225"/>
          <p14:tracePt t="5902" x="5491163" y="4086225"/>
          <p14:tracePt t="5921" x="5481638" y="4086225"/>
          <p14:tracePt t="5998" x="5357813" y="4086225"/>
          <p14:tracePt t="6068" x="5191125" y="4086225"/>
          <p14:tracePt t="6072" x="5176838" y="4086225"/>
          <p14:tracePt t="6119" x="5072063" y="4086225"/>
          <p14:tracePt t="6122" x="5048250" y="4086225"/>
          <p14:tracePt t="6150" x="4991100" y="4086225"/>
          <p14:tracePt t="6173" x="4929188" y="4086225"/>
          <p14:tracePt t="6181" x="4914900" y="4086225"/>
          <p14:tracePt t="6212" x="4848225" y="4086225"/>
          <p14:tracePt t="6261" x="4705350" y="4086225"/>
          <p14:tracePt t="6267" x="4691063" y="4086225"/>
          <p14:tracePt t="6274" x="4667250" y="4086225"/>
          <p14:tracePt t="6279" x="4657725" y="4086225"/>
          <p14:tracePt t="6316" x="4614863" y="4086225"/>
          <p14:tracePt t="6325" x="4591050" y="4086225"/>
          <p14:tracePt t="6351" x="4524375" y="4086225"/>
          <p14:tracePt t="6354" x="4495800" y="4086225"/>
          <p14:tracePt t="6372" x="4457700" y="4086225"/>
          <p14:tracePt t="6417" x="4391025" y="4086225"/>
          <p14:tracePt t="6421" x="4376738" y="4086225"/>
          <p14:tracePt t="6476" x="4319588" y="4081463"/>
          <p14:tracePt t="6496" x="4291013" y="4076700"/>
          <p14:tracePt t="7305" x="5010150" y="4033838"/>
          <p14:tracePt t="7309" x="5038725" y="4033838"/>
          <p14:tracePt t="7338" x="5081588" y="4029075"/>
          <p14:tracePt t="7368" x="5195888" y="4019550"/>
          <p14:tracePt t="7389" x="5262563" y="4014788"/>
          <p14:tracePt t="7438" x="5357813" y="4005263"/>
          <p14:tracePt t="7514" x="5438775" y="4005263"/>
          <p14:tracePt t="7519" x="5448300" y="4005263"/>
          <p14:tracePt t="7526" x="5457825" y="4005263"/>
          <p14:tracePt t="7543" x="5467350" y="4005263"/>
          <p14:tracePt t="7573" x="5472113" y="4005263"/>
          <p14:tracePt t="8185" x="5467350" y="4005263"/>
          <p14:tracePt t="8230" x="5438775" y="4005263"/>
          <p14:tracePt t="8303" x="5367338" y="4014788"/>
          <p14:tracePt t="8359" x="5257800" y="4029075"/>
          <p14:tracePt t="8369" x="5238750" y="4033838"/>
          <p14:tracePt t="8374" x="5233988" y="4033838"/>
          <p14:tracePt t="8397" x="5210175" y="4033838"/>
          <p14:tracePt t="8429" x="5205413" y="4033838"/>
          <p14:tracePt t="8452" x="5186363" y="4033838"/>
          <p14:tracePt t="8463" x="5176838" y="4033838"/>
          <p14:tracePt t="8491" x="5138738" y="4033838"/>
          <p14:tracePt t="8525" x="5053013" y="4048125"/>
          <p14:tracePt t="8548" x="5014913" y="4048125"/>
          <p14:tracePt t="8554" x="5005388" y="4048125"/>
          <p14:tracePt t="8562" x="4995863" y="4048125"/>
          <p14:tracePt t="8572" x="4991100" y="4052888"/>
          <p14:tracePt t="8601" x="4976813" y="4052888"/>
          <p14:tracePt t="8638" x="4972050" y="4052888"/>
          <p14:tracePt t="8668" x="4957763" y="4052888"/>
          <p14:tracePt t="8705" x="4938713" y="4052888"/>
          <p14:tracePt t="8725" x="4914900" y="4062413"/>
          <p14:tracePt t="8765" x="4872038" y="4067175"/>
          <p14:tracePt t="8794" x="4862513" y="4071938"/>
          <p14:tracePt t="8803" x="4857750" y="4071938"/>
          <p14:tracePt t="8826" x="4843463" y="4081463"/>
          <p14:tracePt t="8875" x="4838700" y="4081463"/>
          <p14:tracePt t="8902" x="4833938" y="4081463"/>
          <p14:tracePt t="9025" x="4857750" y="4081463"/>
          <p14:tracePt t="9048" x="4886325" y="4081463"/>
          <p14:tracePt t="9057" x="4895850" y="4081463"/>
          <p14:tracePt t="9065" x="4905375" y="4081463"/>
          <p14:tracePt t="9091" x="4943475" y="4081463"/>
          <p14:tracePt t="9120" x="4991100" y="4081463"/>
          <p14:tracePt t="9125" x="4995863" y="4081463"/>
          <p14:tracePt t="9129" x="5005388" y="4081463"/>
          <p14:tracePt t="9137" x="5014913" y="4081463"/>
          <p14:tracePt t="9157" x="5029200" y="4081463"/>
          <p14:tracePt t="9189" x="5057775" y="4081463"/>
          <p14:tracePt t="9196" x="5076825" y="4086225"/>
          <p14:tracePt t="9201" x="5081588" y="4086225"/>
          <p14:tracePt t="9212" x="5100638" y="4090988"/>
          <p14:tracePt t="9233" x="5129213" y="4090988"/>
          <p14:tracePt t="9240" x="5143500" y="4090988"/>
          <p14:tracePt t="9247" x="5148263" y="4090988"/>
          <p14:tracePt t="9249" x="5153025" y="4090988"/>
          <p14:tracePt t="9276" x="5186363" y="4090988"/>
          <p14:tracePt t="9306" x="5257800" y="4090988"/>
          <p14:tracePt t="9311" x="5272088" y="4090988"/>
          <p14:tracePt t="9334" x="5329238" y="4086225"/>
          <p14:tracePt t="9343" x="5343525" y="4081463"/>
          <p14:tracePt t="9373" x="5381625" y="4076700"/>
          <p14:tracePt t="9380" x="5391150" y="4076700"/>
          <p14:tracePt t="9404" x="5400675" y="4076700"/>
          <p14:tracePt t="9466" x="5410200" y="4076700"/>
          <p14:tracePt t="9472" x="5414963" y="4076700"/>
          <p14:tracePt t="9519" x="5448300" y="4067175"/>
          <p14:tracePt t="9922" x="5443538" y="4067175"/>
          <p14:tracePt t="9944" x="5434013" y="4062413"/>
          <p14:tracePt t="9975" x="5357813" y="4010025"/>
          <p14:tracePt t="10017" x="5262563" y="3933825"/>
          <p14:tracePt t="10048" x="5186363" y="3876675"/>
          <p14:tracePt t="10063" x="5143500" y="3848100"/>
          <p14:tracePt t="10068" x="5129213" y="3838575"/>
          <p14:tracePt t="10093" x="5057775" y="3790950"/>
          <p14:tracePt t="10125" x="4867275" y="3695700"/>
          <p14:tracePt t="10127" x="4829175" y="3681413"/>
          <p14:tracePt t="10154" x="4686300" y="3619500"/>
          <p14:tracePt t="10181" x="4543425" y="3552825"/>
          <p14:tracePt t="10213" x="4400550" y="3505200"/>
          <p14:tracePt t="10242" x="4271963" y="3471863"/>
          <p14:tracePt t="10263" x="4214813" y="3467100"/>
          <p14:tracePt t="10272" x="4195763" y="3467100"/>
          <p14:tracePt t="10279" x="4176713" y="3467100"/>
          <p14:tracePt t="10308" x="4119563" y="3467100"/>
          <p14:tracePt t="10334" x="4095750" y="3467100"/>
          <p14:tracePt t="10339" x="4086225" y="3467100"/>
          <p14:tracePt t="10347" x="4081463" y="3467100"/>
          <p14:tracePt t="10353" x="4071938" y="3467100"/>
          <p14:tracePt t="10359" x="4062413" y="3467100"/>
          <p14:tracePt t="10382" x="4048125" y="3467100"/>
          <p14:tracePt t="10434" x="3938588" y="3467100"/>
          <p14:tracePt t="10474" x="3881438" y="3467100"/>
          <p14:tracePt t="10525" x="3824288" y="3471863"/>
          <p14:tracePt t="10551" x="3805238" y="3476625"/>
          <p14:tracePt t="10576" x="3795713" y="3476625"/>
          <p14:tracePt t="10602" x="3767138" y="3490913"/>
          <p14:tracePt t="10652" x="3724275" y="3509963"/>
          <p14:tracePt t="10697" x="3700463" y="3514725"/>
          <p14:tracePt t="10725" x="3700463" y="3519488"/>
          <p14:tracePt t="10780" x="3686175" y="3524250"/>
          <p14:tracePt t="10837" x="3676650" y="3529013"/>
          <p14:tracePt t="10870" x="3671888" y="3538538"/>
          <p14:tracePt t="10902" x="3667125" y="3548063"/>
          <p14:tracePt t="11215" x="3671888" y="3548063"/>
          <p14:tracePt t="11462" x="3676650" y="3548063"/>
          <p14:tracePt t="11505" x="3686175" y="3548063"/>
          <p14:tracePt t="11526" x="3719513" y="3557588"/>
          <p14:tracePt t="11555" x="3738563" y="3557588"/>
          <p14:tracePt t="11576" x="3776663" y="3557588"/>
          <p14:tracePt t="11622" x="3795713" y="3557588"/>
          <p14:tracePt t="11649" x="3829050" y="3557588"/>
          <p14:tracePt t="11676" x="3867150" y="3557588"/>
          <p14:tracePt t="11680" x="3962400" y="3557588"/>
          <p14:tracePt t="11686" x="3981450" y="3557588"/>
          <p14:tracePt t="11704" x="4019550" y="3557588"/>
          <p14:tracePt t="11759" x="4124325" y="3557588"/>
          <p14:tracePt t="11781" x="4129088" y="3557588"/>
          <p14:tracePt t="11844" x="4157663" y="3557588"/>
          <p14:tracePt t="11869" x="4181475" y="3562350"/>
          <p14:tracePt t="11937" x="4224338" y="3571875"/>
          <p14:tracePt t="12006" x="4238625" y="3571875"/>
          <p14:tracePt t="12011" x="4248150" y="3571875"/>
          <p14:tracePt t="12016" x="4257675" y="3571875"/>
          <p14:tracePt t="12025" x="4267200" y="3571875"/>
          <p14:tracePt t="12050" x="4300538" y="3571875"/>
          <p14:tracePt t="12056" x="4314825" y="3571875"/>
          <p14:tracePt t="12062" x="4329113" y="3571875"/>
          <p14:tracePt t="12116" x="4429125" y="3571875"/>
          <p14:tracePt t="12124" x="4448175" y="3571875"/>
          <p14:tracePt t="12133" x="4462463" y="3571875"/>
          <p14:tracePt t="12154" x="4519613" y="3571875"/>
          <p14:tracePt t="12215" x="4648200" y="3571875"/>
          <p14:tracePt t="12218" x="4652963" y="3571875"/>
          <p14:tracePt t="12250" x="4667250" y="3571875"/>
          <p14:tracePt t="12279" x="4691063" y="3567113"/>
          <p14:tracePt t="12289" x="4700588" y="3567113"/>
          <p14:tracePt t="12311" x="4710113" y="3567113"/>
          <p14:tracePt t="12400" x="4733925" y="3557588"/>
          <p14:tracePt t="12429" x="4738688" y="3557588"/>
          <p14:tracePt t="12512" x="4776788" y="3557588"/>
          <p14:tracePt t="12539" x="4786313" y="3557588"/>
          <p14:tracePt t="12585" x="4819650" y="3557588"/>
          <p14:tracePt t="12608" x="4886325" y="3557588"/>
          <p14:tracePt t="12619" x="4943475" y="3557588"/>
          <p14:tracePt t="12640" x="4967288" y="3557588"/>
          <p14:tracePt t="12725" x="4981575" y="3557588"/>
          <p14:tracePt t="12729" x="4986338" y="3557588"/>
          <p14:tracePt t="12748" x="4995863" y="3557588"/>
          <p14:tracePt t="12828" x="5010150" y="3552825"/>
          <p14:tracePt t="12836" x="5019675" y="3552825"/>
          <p14:tracePt t="12845" x="5024438" y="3552825"/>
          <p14:tracePt t="12871" x="5057775" y="3548063"/>
          <p14:tracePt t="12884" x="5072063" y="3548063"/>
          <p14:tracePt t="12952" x="5143500" y="3548063"/>
          <p14:tracePt t="12956" x="5162550" y="3548063"/>
          <p14:tracePt t="12963" x="5172075" y="3548063"/>
          <p14:tracePt t="12984" x="5191125" y="3548063"/>
          <p14:tracePt t="13070" x="5214938" y="3543300"/>
          <p14:tracePt t="13099" x="5229225" y="3538538"/>
          <p14:tracePt t="13137" x="5243513" y="3529013"/>
          <p14:tracePt t="13203" x="5248275" y="3529013"/>
          <p14:tracePt t="13279" x="5253038" y="3529013"/>
          <p14:tracePt t="13465" x="5257800" y="3529013"/>
          <p14:tracePt t="13494" x="5267325" y="3524250"/>
          <p14:tracePt t="13539" x="5272088" y="3524250"/>
          <p14:tracePt t="13560" x="5276850" y="3524250"/>
          <p14:tracePt t="13588" x="5286375" y="3519488"/>
          <p14:tracePt t="13610" x="5291138" y="3519488"/>
          <p14:tracePt t="13673" x="5300663" y="3519488"/>
          <p14:tracePt t="13697" x="5310188" y="3519488"/>
          <p14:tracePt t="13838" x="5314950" y="3519488"/>
          <p14:tracePt t="13976" x="5334000" y="3519488"/>
          <p14:tracePt t="14234" x="5338763" y="3519488"/>
          <p14:tracePt t="14259" x="5348288" y="3519488"/>
          <p14:tracePt t="14641" x="5395913" y="3486150"/>
          <p14:tracePt t="14667" x="5429250" y="3457575"/>
          <p14:tracePt t="14693" x="5434013" y="3457575"/>
          <p14:tracePt t="14719" x="5438775" y="3457575"/>
          <p14:tracePt t="17138" x="5314950" y="3595688"/>
          <p14:tracePt t="17153" x="5310188" y="3595688"/>
          <p14:tracePt t="17559" x="5300663" y="3605213"/>
          <p14:tracePt t="17578" x="5291138" y="3614738"/>
          <p14:tracePt t="17606" x="5233988" y="3648075"/>
          <p14:tracePt t="17617" x="5219700" y="3657600"/>
          <p14:tracePt t="17622" x="5210175" y="3662363"/>
          <p14:tracePt t="17641" x="5162550" y="3690938"/>
          <p14:tracePt t="17651" x="5148263" y="3690938"/>
          <p14:tracePt t="17675" x="5119688" y="3705225"/>
          <p14:tracePt t="17732" x="4986338" y="3724275"/>
          <p14:tracePt t="17741" x="4972050" y="3724275"/>
          <p14:tracePt t="17778" x="4891088" y="3729038"/>
          <p14:tracePt t="17807" x="4814888" y="3738563"/>
          <p14:tracePt t="17827" x="4781550" y="3743325"/>
          <p14:tracePt t="17834" x="4767263" y="3748088"/>
          <p14:tracePt t="17840" x="4752975" y="3748088"/>
          <p14:tracePt t="17845" x="4738688" y="3752850"/>
          <p14:tracePt t="17887" x="4662488" y="3771900"/>
          <p14:tracePt t="17891" x="4652963" y="3776663"/>
          <p14:tracePt t="17900" x="4643438" y="3776663"/>
          <p14:tracePt t="17921" x="4591050" y="3776663"/>
          <p14:tracePt t="17930" x="4581525" y="3776663"/>
          <p14:tracePt t="17937" x="4567238" y="3776663"/>
          <p14:tracePt t="17961" x="4548188" y="3776663"/>
          <p14:tracePt t="17996" x="4500563" y="3776663"/>
          <p14:tracePt t="18016" x="4457700" y="3776663"/>
          <p14:tracePt t="18026" x="4457700" y="3771900"/>
          <p14:tracePt t="18047" x="4433888" y="3767138"/>
          <p14:tracePt t="18054" x="4424363" y="3767138"/>
          <p14:tracePt t="18061" x="4419600" y="3762375"/>
          <p14:tracePt t="18069" x="4405313" y="3762375"/>
          <p14:tracePt t="18088" x="4386263" y="3757613"/>
          <p14:tracePt t="18126" x="4333875" y="3752850"/>
          <p14:tracePt t="18152" x="4295775" y="3752850"/>
          <p14:tracePt t="18178" x="4252913" y="3752850"/>
          <p14:tracePt t="18231" x="4186238" y="3743325"/>
          <p14:tracePt t="18251" x="4162425" y="3738563"/>
          <p14:tracePt t="18291" x="4124325" y="3729038"/>
          <p14:tracePt t="18337" x="4019550" y="3695700"/>
          <p14:tracePt t="18358" x="4000500" y="3690938"/>
          <p14:tracePt t="18396" x="3976688" y="3690938"/>
          <p14:tracePt t="18452" x="3948113" y="3690938"/>
          <p14:tracePt t="18500" x="3919538" y="3676650"/>
          <p14:tracePt t="18523" x="3905250" y="3676650"/>
          <p14:tracePt t="18568" x="3886200" y="3671888"/>
          <p14:tracePt t="18573" x="3871913" y="3671888"/>
          <p14:tracePt t="18593" x="3862388" y="3671888"/>
          <p14:tracePt t="18615" x="3848100" y="3667125"/>
          <p14:tracePt t="18619" x="3843338" y="3667125"/>
          <p14:tracePt t="18655" x="3833813" y="3662363"/>
          <p14:tracePt t="18714" x="3795713" y="3657600"/>
          <p14:tracePt t="18767" x="3743325" y="3643313"/>
          <p14:tracePt t="18778" x="3738563" y="3643313"/>
          <p14:tracePt t="18806" x="3719513" y="3643313"/>
          <p14:tracePt t="18828" x="3705225" y="3643313"/>
          <p14:tracePt t="18836" x="3700463" y="3638550"/>
          <p14:tracePt t="18859" x="3695700" y="3638550"/>
          <p14:tracePt t="18903" x="3676650" y="3638550"/>
          <p14:tracePt t="18930" x="3657600" y="3638550"/>
          <p14:tracePt t="18952" x="3648075" y="3638550"/>
          <p14:tracePt t="18975" x="3643313" y="3638550"/>
          <p14:tracePt t="19027" x="3633788" y="3638550"/>
          <p14:tracePt t="19046" x="3624263" y="3638550"/>
          <p14:tracePt t="19896" x="3629025" y="3638550"/>
          <p14:tracePt t="19917" x="3648075" y="3638550"/>
          <p14:tracePt t="19947" x="3695700" y="3638550"/>
          <p14:tracePt t="19952" x="3705225" y="3638550"/>
          <p14:tracePt t="19977" x="3714750" y="3638550"/>
          <p14:tracePt t="20014" x="3738563" y="3638550"/>
          <p14:tracePt t="20039" x="3762375" y="3638550"/>
          <p14:tracePt t="20081" x="3871913" y="3643313"/>
          <p14:tracePt t="20087" x="3876675" y="3643313"/>
          <p14:tracePt t="20096" x="3886200" y="3643313"/>
          <p14:tracePt t="20104" x="3895725" y="3643313"/>
          <p14:tracePt t="20122" x="3914775" y="3643313"/>
          <p14:tracePt t="20165" x="3943350" y="3648075"/>
          <p14:tracePt t="20188" x="3952875" y="3648075"/>
          <p14:tracePt t="20211" x="3967163" y="3648075"/>
          <p14:tracePt t="20318" x="4014788" y="3657600"/>
          <p14:tracePt t="20323" x="4033838" y="3657600"/>
          <p14:tracePt t="20342" x="4071938" y="3676650"/>
          <p14:tracePt t="20379" x="4100513" y="3681413"/>
          <p14:tracePt t="20496" x="4129088" y="3681413"/>
          <p14:tracePt t="20500" x="4138613" y="3681413"/>
          <p14:tracePt t="20509" x="4152900" y="3681413"/>
          <p14:tracePt t="20524" x="4191000" y="3686175"/>
          <p14:tracePt t="20572" x="4291013" y="3695700"/>
          <p14:tracePt t="20600" x="4295775" y="3695700"/>
          <p14:tracePt t="20636" x="4305300" y="3695700"/>
          <p14:tracePt t="20652" x="4329113" y="3695700"/>
          <p14:tracePt t="20677" x="4381500" y="3705225"/>
          <p14:tracePt t="20682" x="4395788" y="3705225"/>
          <p14:tracePt t="20702" x="4467225" y="3724275"/>
          <p14:tracePt t="20710" x="4486275" y="3724275"/>
          <p14:tracePt t="20717" x="4500563" y="3724275"/>
          <p14:tracePt t="20748" x="4586288" y="3738563"/>
          <p14:tracePt t="20788" x="4695825" y="3757613"/>
          <p14:tracePt t="20792" x="4714875" y="3757613"/>
          <p14:tracePt t="20810" x="4738688" y="3757613"/>
          <p14:tracePt t="20834" x="4767263" y="3762375"/>
          <p14:tracePt t="20839" x="4776788" y="3762375"/>
          <p14:tracePt t="20850" x="4786313" y="3762375"/>
          <p14:tracePt t="20854" x="4786313" y="3767138"/>
          <p14:tracePt t="20882" x="4805363" y="3767138"/>
          <p14:tracePt t="20899" x="4814888" y="3767138"/>
          <p14:tracePt t="20934" x="4852988" y="3767138"/>
          <p14:tracePt t="20952" x="4872038" y="3767138"/>
          <p14:tracePt t="20991" x="4905375" y="3776663"/>
          <p14:tracePt t="21029" x="4953000" y="3786188"/>
          <p14:tracePt t="21053" x="4967288" y="3790950"/>
          <p14:tracePt t="21058" x="4972050" y="3790950"/>
          <p14:tracePt t="21078" x="4991100" y="3790950"/>
          <p14:tracePt t="21085" x="5000625" y="3795713"/>
          <p14:tracePt t="21105" x="5014913" y="3800475"/>
          <p14:tracePt t="21109" x="5019675" y="3800475"/>
          <p14:tracePt t="21135" x="5043488" y="3810000"/>
          <p14:tracePt t="21138" x="5053013" y="3810000"/>
          <p14:tracePt t="21156" x="5072063" y="3814763"/>
          <p14:tracePt t="21180" x="5086350" y="3814763"/>
          <p14:tracePt t="21215" x="5100638" y="3819525"/>
          <p14:tracePt t="21240" x="5119688" y="3824288"/>
          <p14:tracePt t="21246" x="5129213" y="3824288"/>
          <p14:tracePt t="21263" x="5148263" y="3829050"/>
          <p14:tracePt t="21269" x="5157788" y="3829050"/>
          <p14:tracePt t="21274" x="5167313" y="3833813"/>
          <p14:tracePt t="21307" x="5186363" y="3838575"/>
          <p14:tracePt t="21344" x="5191125" y="3838575"/>
          <p14:tracePt t="21367" x="5200650" y="3838575"/>
          <p14:tracePt t="21405" x="5243513" y="3843338"/>
          <p14:tracePt t="21407" x="5248275" y="3843338"/>
          <p14:tracePt t="21427" x="5257800" y="3843338"/>
          <p14:tracePt t="21466" x="5272088" y="3843338"/>
          <p14:tracePt t="21485" x="5276850" y="3843338"/>
          <p14:tracePt t="21589" x="5305425" y="3852863"/>
          <p14:tracePt t="21619" x="5319713" y="3857625"/>
          <p14:tracePt t="21651" x="5324475" y="3862388"/>
          <p14:tracePt t="21843" x="5353050" y="3867150"/>
          <p14:tracePt t="21851" x="5357813" y="3867150"/>
          <p14:tracePt t="22339" x="5343525" y="3867150"/>
          <p14:tracePt t="22354" x="5334000" y="3867150"/>
          <p14:tracePt t="22373" x="5319713" y="3862388"/>
          <p14:tracePt t="22381" x="5310188" y="3857625"/>
          <p14:tracePt t="22386" x="5291138" y="3852863"/>
          <p14:tracePt t="22392" x="5272088" y="3852863"/>
          <p14:tracePt t="22403" x="5253038" y="3848100"/>
          <p14:tracePt t="22406" x="5224463" y="3843338"/>
          <p14:tracePt t="22431" x="5167313" y="3824288"/>
          <p14:tracePt t="22462" x="5091113" y="3805238"/>
          <p14:tracePt t="22466" x="5067300" y="3800475"/>
          <p14:tracePt t="22473" x="5048250" y="3790950"/>
          <p14:tracePt t="22493" x="4986338" y="3781425"/>
          <p14:tracePt t="22526" x="4824413" y="3757613"/>
          <p14:tracePt t="22533" x="4791075" y="3748088"/>
          <p14:tracePt t="22557" x="4729163" y="3733800"/>
          <p14:tracePt t="22584" x="4676775" y="3724275"/>
          <p14:tracePt t="22590" x="4662488" y="3719513"/>
          <p14:tracePt t="22593" x="4633913" y="3709988"/>
          <p14:tracePt t="22602" x="4619625" y="3709988"/>
          <p14:tracePt t="22624" x="4529138" y="3695700"/>
          <p14:tracePt t="22632" x="4476750" y="3681413"/>
          <p14:tracePt t="22641" x="4448175" y="3671888"/>
          <p14:tracePt t="22684" x="4262438" y="3648075"/>
          <p14:tracePt t="22732" x="4138613" y="3619500"/>
          <p14:tracePt t="22736" x="4119563" y="3619500"/>
          <p14:tracePt t="22764" x="4071938" y="3609975"/>
          <p14:tracePt t="22774" x="4057650" y="3609975"/>
          <p14:tracePt t="22799" x="4014788" y="3605213"/>
          <p14:tracePt t="22876" x="3843338" y="3571875"/>
          <p14:tracePt t="22903" x="3819525" y="3562350"/>
          <p14:tracePt t="22934" x="3786188" y="3557588"/>
          <p14:tracePt t="22937" x="3776663" y="3557588"/>
          <p14:tracePt t="22967" x="3652838" y="3538538"/>
          <p14:tracePt t="22979" x="3643313" y="3533775"/>
          <p14:tracePt t="22985" x="3638550" y="3533775"/>
          <p14:tracePt t="23101" x="3624263" y="3533775"/>
          <p14:tracePt t="23560" x="3652838" y="3533775"/>
          <p14:tracePt t="23588" x="3676650" y="3533775"/>
          <p14:tracePt t="23592" x="3690938" y="3533775"/>
          <p14:tracePt t="23638" x="3752850" y="3533775"/>
          <p14:tracePt t="23642" x="3757613" y="3533775"/>
          <p14:tracePt t="23650" x="3762375" y="3533775"/>
          <p14:tracePt t="23691" x="3767138" y="3533775"/>
          <p14:tracePt t="23714" x="3786188" y="3533775"/>
          <p14:tracePt t="23758" x="3824288" y="3533775"/>
          <p14:tracePt t="23765" x="3833813" y="3533775"/>
          <p14:tracePt t="23773" x="3843338" y="3533775"/>
          <p14:tracePt t="23778" x="3852863" y="3533775"/>
          <p14:tracePt t="23795" x="3862388" y="3533775"/>
          <p14:tracePt t="23824" x="3924300" y="3538538"/>
          <p14:tracePt t="23830" x="3929063" y="3538538"/>
          <p14:tracePt t="23836" x="3938588" y="3538538"/>
          <p14:tracePt t="23844" x="3943350" y="3538538"/>
          <p14:tracePt t="23913" x="3952875" y="3538538"/>
          <p14:tracePt t="23936" x="3962400" y="3538538"/>
          <p14:tracePt t="23966" x="3967163" y="3538538"/>
          <p14:tracePt t="24031" x="4029075" y="3538538"/>
          <p14:tracePt t="24057" x="4033838" y="3538538"/>
          <p14:tracePt t="24173" x="4052888" y="3538538"/>
          <p14:tracePt t="24215" x="4105275" y="3538538"/>
          <p14:tracePt t="24242" x="4210050" y="3538538"/>
          <p14:tracePt t="24247" x="4224338" y="3538538"/>
          <p14:tracePt t="24248" x="4233863" y="3538538"/>
          <p14:tracePt t="24258" x="4243388" y="3538538"/>
          <p14:tracePt t="24278" x="4252913" y="3538538"/>
          <p14:tracePt t="24321" x="4257675" y="3538538"/>
          <p14:tracePt t="24343" x="4276725" y="3538538"/>
          <p14:tracePt t="24386" x="4300538" y="3538538"/>
          <p14:tracePt t="24407" x="4314825" y="3538538"/>
          <p14:tracePt t="24449" x="4324350" y="3538538"/>
          <p14:tracePt t="24531" x="4329113" y="3538538"/>
          <p14:tracePt t="24585" x="4338638" y="3538538"/>
          <p14:tracePt t="24607" x="4348163" y="3538538"/>
          <p14:tracePt t="24646" x="4381500" y="3538538"/>
          <p14:tracePt t="24685" x="4395788" y="3538538"/>
          <p14:tracePt t="24712" x="4414838" y="3538538"/>
          <p14:tracePt t="24733" x="4443413" y="3538538"/>
          <p14:tracePt t="24739" x="4467225" y="3538538"/>
          <p14:tracePt t="24805" x="4648200" y="3538538"/>
          <p14:tracePt t="24811" x="4672013" y="3538538"/>
          <p14:tracePt t="24819" x="4686300" y="3538538"/>
          <p14:tracePt t="24836" x="4705350" y="3538538"/>
          <p14:tracePt t="24852" x="4748213" y="3538538"/>
          <p14:tracePt t="24872" x="4791075" y="3538538"/>
          <p14:tracePt t="24916" x="4848225" y="3538538"/>
          <p14:tracePt t="24958" x="4924425" y="3548063"/>
          <p14:tracePt t="25010" x="4995863" y="3557588"/>
          <p14:tracePt t="25033" x="5043488" y="3557588"/>
          <p14:tracePt t="25074" x="5186363" y="3590925"/>
          <p14:tracePt t="25084" x="5219700" y="3600450"/>
          <p14:tracePt t="25090" x="5233988" y="3609975"/>
          <p14:tracePt t="25107" x="5272088" y="3619500"/>
          <p14:tracePt t="25111" x="5286375" y="3624263"/>
          <p14:tracePt t="25150" x="5319713" y="3633788"/>
          <p14:tracePt t="25202" x="5334000" y="3638550"/>
          <p14:tracePt t="25227" x="5334000" y="3643313"/>
          <p14:tracePt t="25245" x="5348288" y="3648075"/>
          <p14:tracePt t="25272" x="5372100" y="3667125"/>
          <p14:tracePt t="25278" x="5386388" y="3676650"/>
          <p14:tracePt t="25296" x="5410200" y="3695700"/>
          <p14:tracePt t="25337" x="5476875" y="3733800"/>
          <p14:tracePt t="25344" x="5476875" y="3738563"/>
          <p14:tracePt t="25366" x="5481638" y="3743325"/>
          <p14:tracePt t="25400" x="5486400" y="3743325"/>
          <p14:tracePt t="25465" x="5486400" y="3748088"/>
          <p14:tracePt t="25483" x="5486400" y="3757613"/>
          <p14:tracePt t="25526" x="5495925" y="3776663"/>
          <p14:tracePt t="25531" x="5495925" y="3781425"/>
          <p14:tracePt t="25539" x="5500688" y="3786188"/>
          <p14:tracePt t="25556" x="5500688" y="3800475"/>
          <p14:tracePt t="25584" x="5505450" y="3805238"/>
          <p14:tracePt t="25603" x="5505450" y="3810000"/>
          <p14:tracePt t="25711" x="5510213" y="3810000"/>
          <p14:tracePt t="25732" x="5519738" y="3814763"/>
          <p14:tracePt t="25755" x="5524500" y="3819525"/>
          <p14:tracePt t="25775" x="5538788" y="3829050"/>
          <p14:tracePt t="25886" x="5538788" y="3833813"/>
          <p14:tracePt t="25903" x="5543550" y="3833813"/>
          <p14:tracePt t="25960" x="5610225" y="3852863"/>
          <p14:tracePt t="25964" x="5614988" y="3857625"/>
          <p14:tracePt t="25967" x="5619750" y="3857625"/>
          <p14:tracePt t="25983" x="5624513" y="3862388"/>
          <p14:tracePt t="26140" x="5667375" y="3862388"/>
          <p14:tracePt t="26183" x="5700713" y="3862388"/>
          <p14:tracePt t="26207" x="5705475" y="3867150"/>
          <p14:tracePt t="26232" x="5715000" y="3871913"/>
          <p14:tracePt t="26244" x="5743575" y="3871913"/>
          <p14:tracePt t="26265" x="5753100" y="3876675"/>
          <p14:tracePt t="26273" x="5772150" y="3876675"/>
          <p14:tracePt t="26292" x="5791200" y="3886200"/>
          <p14:tracePt t="26324" x="5824538" y="3895725"/>
          <p14:tracePt t="26326" x="5834063" y="3895725"/>
          <p14:tracePt t="26360" x="5876925" y="3905250"/>
          <p14:tracePt t="26388" x="5915025" y="3910013"/>
          <p14:tracePt t="26413" x="5924550" y="3914775"/>
          <p14:tracePt t="26434" x="5934075" y="3919538"/>
          <p14:tracePt t="26479" x="5981700" y="3929063"/>
          <p14:tracePt t="26510" x="6019800" y="3929063"/>
          <p14:tracePt t="26539" x="6053138" y="3929063"/>
          <p14:tracePt t="27129" x="6129338" y="3929063"/>
          <p14:tracePt t="27500" x="6243638" y="3900488"/>
          <p14:tracePt t="27526" x="6386513" y="3867150"/>
          <p14:tracePt t="27530" x="6419850" y="3852863"/>
          <p14:tracePt t="27555" x="6477000" y="3838575"/>
          <p14:tracePt t="27560" x="6500813" y="3824288"/>
          <p14:tracePt t="27586" x="6605588" y="3805238"/>
          <p14:tracePt t="27607" x="6624638" y="3795713"/>
          <p14:tracePt t="27632" x="6629400" y="3795713"/>
          <p14:tracePt t="27841" x="6553200" y="3814763"/>
          <p14:tracePt t="27866" x="6338888" y="3829050"/>
          <p14:tracePt t="27890" x="6181725" y="3843338"/>
          <p14:tracePt t="27931" x="6034088" y="3843338"/>
          <p14:tracePt t="28001" x="5986463" y="3843338"/>
          <p14:tracePt t="28012" x="5976938" y="3843338"/>
          <p14:tracePt t="28016" x="5948363" y="3843338"/>
          <p14:tracePt t="28024" x="5910263" y="3848100"/>
          <p14:tracePt t="28044" x="5857875" y="3848100"/>
          <p14:tracePt t="28048" x="5843588" y="3852863"/>
          <p14:tracePt t="28060" x="5757863" y="3852863"/>
          <p14:tracePt t="28078" x="5700713" y="3857625"/>
          <p14:tracePt t="28119" x="5610225" y="3871913"/>
          <p14:tracePt t="28181" x="5543550" y="3871913"/>
          <p14:tracePt t="28204" x="5491163" y="3876675"/>
          <p14:tracePt t="28235" x="5481638" y="3881438"/>
          <p14:tracePt t="28325" x="5562600" y="3862388"/>
          <p14:tracePt t="28330" x="5624513" y="3857625"/>
          <p14:tracePt t="28341" x="5681663" y="3848100"/>
          <p14:tracePt t="28351" x="5748338" y="3848100"/>
          <p14:tracePt t="28387" x="6300788" y="3833813"/>
          <p14:tracePt t="28389" x="6438900" y="3833813"/>
          <p14:tracePt t="28407" x="6629400" y="3833813"/>
          <p14:tracePt t="28449" x="6815138" y="3805238"/>
          <p14:tracePt t="28913" x="0" y="0"/>
        </p14:tracePtLst>
        <p14:tracePtLst>
          <p14:tracePt t="31663" x="4710113" y="5200650"/>
          <p14:tracePt t="32115" x="4757738" y="5210175"/>
          <p14:tracePt t="32122" x="4776788" y="5214938"/>
          <p14:tracePt t="32124" x="4791075" y="5219700"/>
          <p14:tracePt t="32145" x="4814888" y="5224463"/>
          <p14:tracePt t="32150" x="4833938" y="5224463"/>
          <p14:tracePt t="32156" x="4848225" y="5229225"/>
          <p14:tracePt t="32163" x="4857750" y="5229225"/>
          <p14:tracePt t="32184" x="4891088" y="5233988"/>
          <p14:tracePt t="32193" x="4905375" y="5233988"/>
          <p14:tracePt t="32217" x="4938713" y="5238750"/>
          <p14:tracePt t="32244" x="4995863" y="5243513"/>
          <p14:tracePt t="32266" x="5024438" y="5243513"/>
          <p14:tracePt t="32272" x="5043488" y="5243513"/>
          <p14:tracePt t="32294" x="5057775" y="5243513"/>
          <p14:tracePt t="32333" x="5095875" y="5243513"/>
          <p14:tracePt t="32337" x="5100638" y="5243513"/>
          <p14:tracePt t="32342" x="5114925" y="5243513"/>
          <p14:tracePt t="32367" x="5133975" y="5243513"/>
          <p14:tracePt t="32387" x="5167313" y="5243513"/>
          <p14:tracePt t="32406" x="5176838" y="5243513"/>
          <p14:tracePt t="32428" x="5200650" y="5243513"/>
          <p14:tracePt t="32433" x="5205413" y="5243513"/>
          <p14:tracePt t="32460" x="5248275" y="5253038"/>
          <p14:tracePt t="32477" x="5286375" y="5253038"/>
          <p14:tracePt t="32514" x="5329238" y="5253038"/>
          <p14:tracePt t="32539" x="5343525" y="5253038"/>
          <p14:tracePt t="32560" x="5372100" y="5253038"/>
          <p14:tracePt t="32569" x="5381625" y="5253038"/>
          <p14:tracePt t="32575" x="5386388" y="5253038"/>
          <p14:tracePt t="32591" x="5395913" y="5253038"/>
          <p14:tracePt t="32636" x="5400675" y="5253038"/>
          <p14:tracePt t="32664" x="5419725" y="5253038"/>
          <p14:tracePt t="32683" x="5434013" y="5253038"/>
          <p14:tracePt t="32712" x="5472113" y="5253038"/>
          <p14:tracePt t="32718" x="5476875" y="5253038"/>
          <p14:tracePt t="32741" x="5500688" y="5257800"/>
          <p14:tracePt t="32763" x="5534025" y="5257800"/>
          <p14:tracePt t="32773" x="5548313" y="5257800"/>
          <p14:tracePt t="32779" x="5562600" y="5257800"/>
          <p14:tracePt t="32827" x="5614988" y="5257800"/>
          <p14:tracePt t="32889" x="5672138" y="5257800"/>
          <p14:tracePt t="32917" x="5691188" y="5257800"/>
          <p14:tracePt t="33081" x="5686425" y="5257800"/>
          <p14:tracePt t="33199" x="5538788" y="5272088"/>
          <p14:tracePt t="33219" x="5453063" y="5272088"/>
          <p14:tracePt t="33258" x="5386388" y="5272088"/>
          <p14:tracePt t="33261" x="5367338" y="5272088"/>
          <p14:tracePt t="33265" x="5348288" y="5272088"/>
          <p14:tracePt t="33276" x="5329238" y="5272088"/>
          <p14:tracePt t="33295" x="5276850" y="5272088"/>
          <p14:tracePt t="33304" x="5262563" y="5272088"/>
          <p14:tracePt t="33325" x="5205413" y="5272088"/>
          <p14:tracePt t="33353" x="5167313" y="5272088"/>
          <p14:tracePt t="33357" x="5148263" y="5272088"/>
          <p14:tracePt t="33382" x="5114925" y="5276850"/>
          <p14:tracePt t="33387" x="5105400" y="5276850"/>
          <p14:tracePt t="33406" x="5072063" y="5286375"/>
          <p14:tracePt t="33436" x="5024438" y="5291138"/>
          <p14:tracePt t="33461" x="5000625" y="5291138"/>
          <p14:tracePt t="33497" x="4957763" y="5295900"/>
          <p14:tracePt t="33516" x="4943475" y="5295900"/>
          <p14:tracePt t="33557" x="4919663" y="5295900"/>
          <p14:tracePt t="33967" x="4929188" y="5295900"/>
          <p14:tracePt t="33990" x="4933950" y="5295900"/>
          <p14:tracePt t="34014" x="4953000" y="5291138"/>
          <p14:tracePt t="34043" x="4981575" y="5291138"/>
          <p14:tracePt t="34050" x="4986338" y="5291138"/>
          <p14:tracePt t="34059" x="4991100" y="5291138"/>
          <p14:tracePt t="34077" x="5029200" y="5291138"/>
          <p14:tracePt t="34119" x="5105400" y="5291138"/>
          <p14:tracePt t="34147" x="5153025" y="5291138"/>
          <p14:tracePt t="34196" x="5186363" y="5291138"/>
          <p14:tracePt t="34218" x="5191125" y="5291138"/>
          <p14:tracePt t="34263" x="5281613" y="5291138"/>
          <p14:tracePt t="34311" x="5324475" y="5286375"/>
          <p14:tracePt t="34337" x="5353050" y="5286375"/>
          <p14:tracePt t="34387" x="5491163" y="5281613"/>
          <p14:tracePt t="34391" x="5500688" y="5281613"/>
          <p14:tracePt t="34400" x="5510213" y="5281613"/>
          <p14:tracePt t="34423" x="5514975" y="5281613"/>
          <p14:tracePt t="34468" x="5534025" y="5281613"/>
          <p14:tracePt t="34501" x="5643563" y="5281613"/>
          <p14:tracePt t="34510" x="5672138" y="5281613"/>
          <p14:tracePt t="34529" x="5715000" y="5281613"/>
          <p14:tracePt t="34557" x="5824538" y="5281613"/>
          <p14:tracePt t="34561" x="5853113" y="5281613"/>
          <p14:tracePt t="34587" x="5976938" y="5281613"/>
          <p14:tracePt t="34608" x="6105525" y="5281613"/>
          <p14:tracePt t="34618" x="6124575" y="5281613"/>
          <p14:tracePt t="34623" x="6148388" y="5281613"/>
          <p14:tracePt t="34640" x="6186488" y="5281613"/>
          <p14:tracePt t="34678" x="6229350" y="5281613"/>
          <p14:tracePt t="34729" x="6234113" y="5281613"/>
          <p14:tracePt t="34779" x="6243638" y="5281613"/>
          <p14:tracePt t="34804" x="6248400" y="5281613"/>
          <p14:tracePt t="34904" x="6248400" y="5286375"/>
          <p14:tracePt t="34925" x="6243638" y="5300663"/>
          <p14:tracePt t="34967" x="6105525" y="5367338"/>
          <p14:tracePt t="34991" x="6010275" y="5391150"/>
          <p14:tracePt t="35010" x="5929313" y="5405438"/>
          <p14:tracePt t="35014" x="5900738" y="5405438"/>
          <p14:tracePt t="35025" x="5862638" y="5414963"/>
          <p14:tracePt t="35043" x="5772150" y="5419725"/>
          <p14:tracePt t="35084" x="5638800" y="5419725"/>
          <p14:tracePt t="35088" x="5619750" y="5424488"/>
          <p14:tracePt t="35107" x="5567363" y="5424488"/>
          <p14:tracePt t="35111" x="5553075" y="5429250"/>
          <p14:tracePt t="35121" x="5534025" y="5429250"/>
          <p14:tracePt t="35138" x="5481638" y="5438775"/>
          <p14:tracePt t="35149" x="5419725" y="5448300"/>
          <p14:tracePt t="35168" x="5348288" y="5453063"/>
          <p14:tracePt t="35172" x="5310188" y="5462588"/>
          <p14:tracePt t="35213" x="5157788" y="5476875"/>
          <p14:tracePt t="35217" x="5133975" y="5486400"/>
          <p14:tracePt t="35242" x="5100638" y="5500688"/>
          <p14:tracePt t="35260" x="5057775" y="5514975"/>
          <p14:tracePt t="35269" x="5057775" y="5519738"/>
          <p14:tracePt t="35277" x="5048250" y="5524500"/>
          <p14:tracePt t="35293" x="5029200" y="5538788"/>
          <p14:tracePt t="35320" x="4991100" y="5572125"/>
          <p14:tracePt t="35344" x="4967288" y="5591175"/>
          <p14:tracePt t="35383" x="4929188" y="5629275"/>
          <p14:tracePt t="35387" x="4919663" y="5643563"/>
          <p14:tracePt t="35404" x="4905375" y="5657850"/>
          <p14:tracePt t="35445" x="4872038" y="5705475"/>
          <p14:tracePt t="35450" x="4862513" y="5710238"/>
          <p14:tracePt t="35472" x="4852988" y="5724525"/>
          <p14:tracePt t="35477" x="4852988" y="5729288"/>
          <p14:tracePt t="35484" x="4848225" y="5734050"/>
          <p14:tracePt t="35528" x="4838700" y="5753100"/>
          <p14:tracePt t="35530" x="4829175" y="5762625"/>
          <p14:tracePt t="35538" x="4829175" y="5767388"/>
          <p14:tracePt t="35558" x="4819650" y="5786438"/>
          <p14:tracePt t="35563" x="4814888" y="5791200"/>
          <p14:tracePt t="35641" x="4814888" y="5800725"/>
          <p14:tracePt t="35669" x="4814888" y="5810250"/>
          <p14:tracePt t="35702" x="4814888" y="5815013"/>
          <p14:tracePt t="35773" x="4814888" y="5824538"/>
          <p14:tracePt t="35793" x="4814888" y="5834063"/>
          <p14:tracePt t="35838" x="4833938" y="5848350"/>
          <p14:tracePt t="35857" x="4843463" y="5857875"/>
          <p14:tracePt t="35896" x="4867275" y="5867400"/>
          <p14:tracePt t="35902" x="4891088" y="5867400"/>
          <p14:tracePt t="35931" x="4957763" y="5872163"/>
          <p14:tracePt t="35936" x="4972050" y="5876925"/>
          <p14:tracePt t="35944" x="4986338" y="5876925"/>
          <p14:tracePt t="35960" x="5033963" y="5876925"/>
          <p14:tracePt t="36000" x="5210175" y="5891213"/>
          <p14:tracePt t="36005" x="5248275" y="5891213"/>
          <p14:tracePt t="36032" x="5329238" y="5895975"/>
          <p14:tracePt t="36058" x="5357813" y="5895975"/>
          <p14:tracePt t="36094" x="5386388" y="5895975"/>
          <p14:tracePt t="36117" x="5438775" y="5895975"/>
          <p14:tracePt t="36139" x="5514975" y="5886450"/>
          <p14:tracePt t="36182" x="5600700" y="5881688"/>
          <p14:tracePt t="36189" x="5610225" y="5881688"/>
          <p14:tracePt t="36215" x="5624513" y="5881688"/>
          <p14:tracePt t="36251" x="5657850" y="5881688"/>
          <p14:tracePt t="36274" x="5691188" y="5876925"/>
          <p14:tracePt t="36296" x="5719763" y="5872163"/>
          <p14:tracePt t="36304" x="5738813" y="5872163"/>
          <p14:tracePt t="36310" x="5757863" y="5872163"/>
          <p14:tracePt t="36360" x="5943600" y="5872163"/>
          <p14:tracePt t="36364" x="5981700" y="5872163"/>
          <p14:tracePt t="36370" x="6029325" y="5872163"/>
          <p14:tracePt t="36388" x="6086475" y="5872163"/>
          <p14:tracePt t="36430" x="6200775" y="5872163"/>
          <p14:tracePt t="36438" x="6219825" y="5872163"/>
          <p14:tracePt t="36460" x="6267450" y="5872163"/>
          <p14:tracePt t="36481" x="6300788" y="5872163"/>
          <p14:tracePt t="36523" x="6357938" y="5872163"/>
          <p14:tracePt t="37063" x="7534275" y="5886450"/>
          <p14:tracePt t="37084" x="7539038" y="5886450"/>
          <p14:tracePt t="37118" x="7548563" y="5886450"/>
          <p14:tracePt t="37258" x="7553325" y="5886450"/>
          <p14:tracePt t="37277" x="7567613" y="5886450"/>
          <p14:tracePt t="37309" x="7572375" y="5881688"/>
          <p14:tracePt t="37341" x="7577138" y="5881688"/>
          <p14:tracePt t="37620" x="7577138" y="5876925"/>
          <p14:tracePt t="37637" x="7577138" y="5843588"/>
          <p14:tracePt t="37647" x="7577138" y="5824538"/>
          <p14:tracePt t="37663" x="7577138" y="5800725"/>
          <p14:tracePt t="37698" x="7577138" y="5691188"/>
          <p14:tracePt t="37713" x="7577138" y="5614988"/>
          <p14:tracePt t="37743" x="7577138" y="5414963"/>
          <p14:tracePt t="37777" x="7572375" y="5153025"/>
          <p14:tracePt t="37778" x="7572375" y="5081588"/>
          <p14:tracePt t="37826" x="7577138" y="4652963"/>
          <p14:tracePt t="37844" x="7591425" y="4495800"/>
          <p14:tracePt t="37870" x="7634288" y="4262438"/>
          <p14:tracePt t="37890" x="7648575" y="4171950"/>
          <p14:tracePt t="37913" x="7672388" y="4086225"/>
          <p14:tracePt t="37917" x="7677150" y="4071938"/>
          <p14:tracePt t="37935" x="7691438" y="4038600"/>
          <p14:tracePt t="37968" x="7705725" y="4000500"/>
          <p14:tracePt t="37997" x="7705725" y="3995738"/>
          <p14:tracePt t="38546" x="0" y="0"/>
        </p14:tracePtLst>
        <p14:tracePtLst>
          <p14:tracePt t="55173" x="5624513" y="5695950"/>
          <p14:tracePt t="55323" x="5619750" y="5695950"/>
          <p14:tracePt t="55390" x="5514975" y="5700713"/>
          <p14:tracePt t="55395" x="5486400" y="5700713"/>
          <p14:tracePt t="55403" x="5443538" y="5710238"/>
          <p14:tracePt t="55407" x="5405438" y="5710238"/>
          <p14:tracePt t="55427" x="5343525" y="5715000"/>
          <p14:tracePt t="55432" x="5324475" y="5715000"/>
          <p14:tracePt t="55435" x="5300663" y="5719763"/>
          <p14:tracePt t="55445" x="5291138" y="5719763"/>
          <p14:tracePt t="55465" x="5272088" y="5719763"/>
          <p14:tracePt t="55526" x="5195888" y="5700713"/>
          <p14:tracePt t="55532" x="5172075" y="5686425"/>
          <p14:tracePt t="55574" x="5033963" y="5619750"/>
          <p14:tracePt t="55590" x="4976813" y="5586413"/>
          <p14:tracePt t="55616" x="4867275" y="5529263"/>
          <p14:tracePt t="55639" x="4810125" y="5505450"/>
          <p14:tracePt t="55647" x="4800600" y="5500688"/>
          <p14:tracePt t="55666" x="4781550" y="5491163"/>
          <p14:tracePt t="55670" x="4772025" y="5486400"/>
          <p14:tracePt t="55693" x="4757738" y="5476875"/>
          <p14:tracePt t="55712" x="4738688" y="5472113"/>
          <p14:tracePt t="55750" x="4691063" y="5438775"/>
          <p14:tracePt t="55793" x="4643438" y="5410200"/>
          <p14:tracePt t="55820" x="4605338" y="5381625"/>
          <p14:tracePt t="55827" x="4600575" y="5376863"/>
          <p14:tracePt t="55841" x="4595813" y="5376863"/>
          <p14:tracePt t="55898" x="4591050" y="5372100"/>
          <p14:tracePt t="56025" x="4591050" y="5367338"/>
          <p14:tracePt t="56085" x="4662488" y="5343525"/>
          <p14:tracePt t="56104" x="4772025" y="5319713"/>
          <p14:tracePt t="56114" x="4819650" y="5310188"/>
          <p14:tracePt t="56121" x="4872038" y="5305425"/>
          <p14:tracePt t="56141" x="4991100" y="5291138"/>
          <p14:tracePt t="56182" x="5105400" y="5291138"/>
          <p14:tracePt t="56201" x="5172075" y="5291138"/>
          <p14:tracePt t="56210" x="5191125" y="5291138"/>
          <p14:tracePt t="56230" x="5253038" y="5291138"/>
          <p14:tracePt t="56234" x="5291138" y="5291138"/>
          <p14:tracePt t="56240" x="5329238" y="5291138"/>
          <p14:tracePt t="56248" x="5362575" y="5300663"/>
          <p14:tracePt t="56264" x="5448300" y="5305425"/>
          <p14:tracePt t="56307" x="5748338" y="5319713"/>
          <p14:tracePt t="56315" x="5786438" y="5319713"/>
          <p14:tracePt t="56320" x="5843588" y="5319713"/>
          <p14:tracePt t="56341" x="5929313" y="5319713"/>
          <p14:tracePt t="56366" x="6105525" y="5319713"/>
          <p14:tracePt t="56387" x="6257925" y="5319713"/>
          <p14:tracePt t="56406" x="6343650" y="5319713"/>
          <p14:tracePt t="56431" x="6491288" y="5319713"/>
          <p14:tracePt t="56482" x="6653213" y="5319713"/>
          <p14:tracePt t="56486" x="6667500" y="5319713"/>
          <p14:tracePt t="56495" x="6677025" y="5319713"/>
          <p14:tracePt t="56513" x="6710363" y="5319713"/>
          <p14:tracePt t="56515" x="6729413" y="5319713"/>
          <p14:tracePt t="56525" x="6748463" y="5319713"/>
          <p14:tracePt t="57133" x="5610225" y="5391150"/>
          <p14:tracePt t="57139" x="5581650" y="5391150"/>
          <p14:tracePt t="57188" x="5434013" y="5391150"/>
          <p14:tracePt t="57211" x="5353050" y="5391150"/>
          <p14:tracePt t="57215" x="5334000" y="5391150"/>
          <p14:tracePt t="57241" x="5267325" y="5391150"/>
          <p14:tracePt t="57246" x="5195888" y="5391150"/>
          <p14:tracePt t="57264" x="5148263" y="5391150"/>
          <p14:tracePt t="57267" x="5133975" y="5391150"/>
          <p14:tracePt t="57299" x="5095875" y="5391150"/>
          <p14:tracePt t="57328" x="5057775" y="5386388"/>
          <p14:tracePt t="57341" x="5024438" y="5386388"/>
          <p14:tracePt t="57362" x="4976813" y="5376863"/>
          <p14:tracePt t="57373" x="4933950" y="5372100"/>
          <p14:tracePt t="57395" x="4872038" y="5362575"/>
          <p14:tracePt t="57403" x="4838700" y="5353050"/>
          <p14:tracePt t="57429" x="4795838" y="5343525"/>
          <p14:tracePt t="57468" x="4743450" y="5329238"/>
          <p14:tracePt t="57494" x="4724400" y="5319713"/>
          <p14:tracePt t="57542" x="4572000" y="5262563"/>
          <p14:tracePt t="57546" x="4552950" y="5253038"/>
          <p14:tracePt t="57571" x="4500563" y="5219700"/>
          <p14:tracePt t="57576" x="4476750" y="5210175"/>
          <p14:tracePt t="57585" x="4452938" y="5195888"/>
          <p14:tracePt t="57606" x="4395788" y="5162550"/>
          <p14:tracePt t="57645" x="4324350" y="5114925"/>
          <p14:tracePt t="57648" x="4319588" y="5105400"/>
          <p14:tracePt t="57671" x="4281488" y="5076825"/>
          <p14:tracePt t="57702" x="4238625" y="5038725"/>
          <p14:tracePt t="57751" x="4176713" y="5005388"/>
          <p14:tracePt t="57753" x="4171950" y="5000625"/>
          <p14:tracePt t="57788" x="4167188" y="4991100"/>
          <p14:tracePt t="57828" x="4157663" y="4976813"/>
          <p14:tracePt t="57835" x="4152900" y="4972050"/>
          <p14:tracePt t="57843" x="4152900" y="4967288"/>
          <p14:tracePt t="57867" x="4143375" y="4962525"/>
          <p14:tracePt t="57889" x="4138613" y="4948238"/>
          <p14:tracePt t="57936" x="4086225" y="4857750"/>
          <p14:tracePt t="57960" x="4038600" y="4776788"/>
          <p14:tracePt t="57963" x="4029075" y="4752975"/>
          <p14:tracePt t="57998" x="3986213" y="4652963"/>
          <p14:tracePt t="58044" x="3948113" y="4514850"/>
          <p14:tracePt t="58049" x="3933825" y="4481513"/>
          <p14:tracePt t="58058" x="3933825" y="4471988"/>
          <p14:tracePt t="58061" x="3929063" y="4443413"/>
          <p14:tracePt t="58069" x="3929063" y="4433888"/>
          <p14:tracePt t="58088" x="3924300" y="4405313"/>
          <p14:tracePt t="58114" x="3914775" y="4371975"/>
          <p14:tracePt t="58153" x="3905250" y="4319588"/>
          <p14:tracePt t="58174" x="3900488" y="4276725"/>
          <p14:tracePt t="58227" x="3895725" y="4229100"/>
          <p14:tracePt t="58250" x="3886200" y="4186238"/>
          <p14:tracePt t="58276" x="3886200" y="4157663"/>
          <p14:tracePt t="58324" x="3886200" y="4129088"/>
          <p14:tracePt t="58430" x="3890963" y="4114800"/>
          <p14:tracePt t="58511" x="3905250" y="4095750"/>
          <p14:tracePt t="58558" x="3910013" y="4095750"/>
          <p14:tracePt t="58577" x="3919538" y="4086225"/>
          <p14:tracePt t="58603" x="4024313" y="4071938"/>
          <p14:tracePt t="58608" x="4062413" y="4071938"/>
          <p14:tracePt t="58632" x="4171950" y="4062413"/>
          <p14:tracePt t="58653" x="4248150" y="4062413"/>
          <p14:tracePt t="58695" x="4357688" y="4062413"/>
          <p14:tracePt t="58699" x="4381500" y="4062413"/>
          <p14:tracePt t="58719" x="4448175" y="4062413"/>
          <p14:tracePt t="58721" x="4471988" y="4062413"/>
          <p14:tracePt t="58771" x="4524375" y="4062413"/>
          <p14:tracePt t="58846" x="4533900" y="4067175"/>
          <p14:tracePt t="58883" x="4538663" y="4071938"/>
          <p14:tracePt t="58938" x="4538663" y="4100513"/>
          <p14:tracePt t="58962" x="4538663" y="4114800"/>
          <p14:tracePt t="58982" x="4538663" y="4129088"/>
          <p14:tracePt t="58987" x="4538663" y="4133850"/>
          <p14:tracePt t="59028" x="4500563" y="4205288"/>
          <p14:tracePt t="59057" x="4471988" y="4243388"/>
          <p14:tracePt t="59060" x="4467225" y="4262438"/>
          <p14:tracePt t="59103" x="4419600" y="4343400"/>
          <p14:tracePt t="59107" x="4405313" y="4357688"/>
          <p14:tracePt t="59131" x="4391025" y="4395788"/>
          <p14:tracePt t="59154" x="4371975" y="4438650"/>
          <p14:tracePt t="59179" x="4362450" y="4462463"/>
          <p14:tracePt t="59200" x="4357688" y="4486275"/>
          <p14:tracePt t="59245" x="4343400" y="4562475"/>
          <p14:tracePt t="59267" x="4324350" y="4629150"/>
          <p14:tracePt t="59309" x="4310063" y="4781550"/>
          <p14:tracePt t="59313" x="4310063" y="4857750"/>
          <p14:tracePt t="59342" x="4310063" y="4943475"/>
          <p14:tracePt t="59382" x="4329113" y="5086350"/>
          <p14:tracePt t="59398" x="4357688" y="5157788"/>
          <p14:tracePt t="59437" x="4443413" y="5262563"/>
          <p14:tracePt t="59446" x="4471988" y="5295900"/>
          <p14:tracePt t="59462" x="4491038" y="5324475"/>
          <p14:tracePt t="59497" x="4519613" y="5362575"/>
          <p14:tracePt t="59541" x="4557713" y="5391150"/>
          <p14:tracePt t="59560" x="4591050" y="5410200"/>
          <p14:tracePt t="59586" x="4695825" y="5472113"/>
          <p14:tracePt t="59606" x="4805363" y="5481638"/>
          <p14:tracePt t="59648" x="5005388" y="5524500"/>
          <p14:tracePt t="59652" x="5033963" y="5524500"/>
          <p14:tracePt t="59671" x="5114925" y="5538788"/>
          <p14:tracePt t="59674" x="5153025" y="5538788"/>
          <p14:tracePt t="59712" x="5434013" y="5543550"/>
          <p14:tracePt t="59746" x="5681663" y="5543550"/>
          <p14:tracePt t="59770" x="5834063" y="5543550"/>
          <p14:tracePt t="59807" x="6029325" y="5529263"/>
          <p14:tracePt t="59811" x="6062663" y="5524500"/>
          <p14:tracePt t="59836" x="6157913" y="5524500"/>
          <p14:tracePt t="59840" x="6181725" y="5524500"/>
          <p14:tracePt t="59865" x="6267450" y="5524500"/>
          <p14:tracePt t="59870" x="6305550" y="5524500"/>
          <p14:tracePt t="59888" x="6357938" y="5524500"/>
          <p14:tracePt t="59890" x="6386513" y="5524500"/>
          <p14:tracePt t="59932" x="6462713" y="5524500"/>
          <p14:tracePt t="59950" x="6496050" y="5524500"/>
          <p14:tracePt t="59970" x="6510338" y="5524500"/>
          <p14:tracePt t="60214" x="6515100" y="5524500"/>
          <p14:tracePt t="60232" x="6519863" y="5524500"/>
          <p14:tracePt t="60310" x="6534150" y="5514975"/>
          <p14:tracePt t="60327" x="6548438" y="5495925"/>
          <p14:tracePt t="60337" x="6557963" y="5491163"/>
          <p14:tracePt t="60344" x="6562725" y="5491163"/>
          <p14:tracePt t="60366" x="6586538" y="5481638"/>
          <p14:tracePt t="60370" x="6596063" y="5476875"/>
          <p14:tracePt t="60413" x="6638925" y="5457825"/>
          <p14:tracePt t="60418" x="6648450" y="5453063"/>
          <p14:tracePt t="60435" x="6662738" y="5448300"/>
          <p14:tracePt t="60462" x="6677025" y="5438775"/>
          <p14:tracePt t="60489" x="6691313" y="5434013"/>
          <p14:tracePt t="60526" x="6729413" y="5424488"/>
          <p14:tracePt t="60527" x="6729413" y="5419725"/>
          <p14:tracePt t="60546" x="6743700" y="5410200"/>
          <p14:tracePt t="60589" x="6757988" y="5405438"/>
          <p14:tracePt t="60608" x="6762750" y="5400675"/>
          <p14:tracePt t="60631" x="6777038" y="5386388"/>
          <p14:tracePt t="60634" x="6781800" y="5381625"/>
          <p14:tracePt t="60652" x="6791325" y="5372100"/>
          <p14:tracePt t="60678" x="6805613" y="5362575"/>
          <p14:tracePt t="60683" x="6810375" y="5357813"/>
          <p14:tracePt t="60685" x="6810375" y="5353050"/>
          <p14:tracePt t="60702" x="6824663" y="5343525"/>
          <p14:tracePt t="60746" x="6853238" y="5319713"/>
          <p14:tracePt t="60790" x="6862763" y="5305425"/>
          <p14:tracePt t="60930" x="6858000" y="5305425"/>
          <p14:tracePt t="60954" x="6853238" y="5305425"/>
          <p14:tracePt t="60978" x="6838950" y="5314950"/>
          <p14:tracePt t="60998" x="6819900" y="5324475"/>
          <p14:tracePt t="61024" x="6777038" y="5343525"/>
          <p14:tracePt t="61044" x="6700838" y="5357813"/>
          <p14:tracePt t="61048" x="6681788" y="5362575"/>
          <p14:tracePt t="61058" x="6648450" y="5367338"/>
          <p14:tracePt t="61061" x="6624638" y="5372100"/>
          <p14:tracePt t="61084" x="6538913" y="5381625"/>
          <p14:tracePt t="61091" x="6515100" y="5386388"/>
          <p14:tracePt t="61100" x="6491288" y="5386388"/>
          <p14:tracePt t="61120" x="6457950" y="5386388"/>
          <p14:tracePt t="61123" x="6434138" y="5386388"/>
          <p14:tracePt t="61134" x="6424613" y="5386388"/>
          <p14:tracePt t="61138" x="6410325" y="5386388"/>
          <p14:tracePt t="61153" x="6372225" y="5386388"/>
          <p14:tracePt t="61180" x="6286500" y="5386388"/>
          <p14:tracePt t="61196" x="6229350" y="5386388"/>
          <p14:tracePt t="61200" x="6200775" y="5386388"/>
          <p14:tracePt t="61204" x="6167438" y="5386388"/>
          <p14:tracePt t="61213" x="6129338" y="5386388"/>
          <p14:tracePt t="61230" x="6072188" y="5386388"/>
          <p14:tracePt t="61234" x="6034088" y="5386388"/>
          <p14:tracePt t="61241" x="5995988" y="5386388"/>
          <p14:tracePt t="61260" x="5953125" y="5386388"/>
          <p14:tracePt t="61264" x="5886450" y="5386388"/>
          <p14:tracePt t="61272" x="5867400" y="5386388"/>
          <p14:tracePt t="61290" x="5805488" y="5386388"/>
          <p14:tracePt t="61293" x="5786438" y="5386388"/>
          <p14:tracePt t="61305" x="5767388" y="5386388"/>
          <p14:tracePt t="61324" x="5700713" y="5386388"/>
          <p14:tracePt t="61331" x="5672138" y="5386388"/>
          <p14:tracePt t="61339" x="5643563" y="5386388"/>
          <p14:tracePt t="61366" x="5557838" y="5386388"/>
          <p14:tracePt t="61370" x="5510213" y="5386388"/>
          <p14:tracePt t="61382" x="5476875" y="5386388"/>
          <p14:tracePt t="61386" x="5448300" y="5386388"/>
          <p14:tracePt t="61402" x="5372100" y="5386388"/>
          <p14:tracePt t="61429" x="5262563" y="5391150"/>
          <p14:tracePt t="61447" x="5224463" y="5391150"/>
          <p14:tracePt t="61474" x="5157788" y="5391150"/>
          <p14:tracePt t="61492" x="5133975" y="5386388"/>
          <p14:tracePt t="61496" x="5124450" y="5381625"/>
          <p14:tracePt t="61515" x="5091113" y="5372100"/>
          <p14:tracePt t="61539" x="5057775" y="5362575"/>
          <p14:tracePt t="61541" x="5043488" y="5348288"/>
          <p14:tracePt t="61561" x="5000625" y="5343525"/>
          <p14:tracePt t="61583" x="4943475" y="5319713"/>
          <p14:tracePt t="61603" x="4852988" y="5291138"/>
          <p14:tracePt t="61624" x="4781550" y="5257800"/>
          <p14:tracePt t="61633" x="4752975" y="5243513"/>
          <p14:tracePt t="61649" x="4719638" y="5224463"/>
          <p14:tracePt t="61681" x="4672013" y="5200650"/>
          <p14:tracePt t="61683" x="4662488" y="5191125"/>
          <p14:tracePt t="61699" x="4643438" y="5181600"/>
          <p14:tracePt t="61738" x="4633913" y="5167313"/>
          <p14:tracePt t="61773" x="4614863" y="5148263"/>
          <p14:tracePt t="61801" x="4610100" y="5133975"/>
          <p14:tracePt t="61825" x="4600575" y="5105400"/>
          <p14:tracePt t="61845" x="4595813" y="5081588"/>
          <p14:tracePt t="61864" x="4595813" y="5053013"/>
          <p14:tracePt t="61903" x="4595813" y="5010150"/>
          <p14:tracePt t="61923" x="4600575" y="4972050"/>
          <p14:tracePt t="61979" x="4681538" y="4867275"/>
          <p14:tracePt t="62009" x="4729163" y="4833938"/>
          <p14:tracePt t="62028" x="4786313" y="4795838"/>
          <p14:tracePt t="62071" x="5076825" y="4705350"/>
          <p14:tracePt t="62075" x="5114925" y="4705350"/>
          <p14:tracePt t="62094" x="5219700" y="4691063"/>
          <p14:tracePt t="62096" x="5281613" y="4691063"/>
          <p14:tracePt t="62139" x="5614988" y="4681538"/>
          <p14:tracePt t="62144" x="5691188" y="4681538"/>
          <p14:tracePt t="62149" x="5772150" y="4681538"/>
          <p14:tracePt t="62171" x="5948363" y="4681538"/>
          <p14:tracePt t="62229" x="6167438" y="4676775"/>
          <p14:tracePt t="62233" x="6191250" y="4676775"/>
          <p14:tracePt t="62241" x="6200775" y="4676775"/>
          <p14:tracePt t="62261" x="6229350" y="4676775"/>
          <p14:tracePt t="62305" x="6357938" y="4676775"/>
          <p14:tracePt t="62309" x="6381750" y="4676775"/>
          <p14:tracePt t="62335" x="6472238" y="4691063"/>
          <p14:tracePt t="62340" x="6510338" y="4695825"/>
          <p14:tracePt t="62358" x="6648450" y="4719638"/>
          <p14:tracePt t="62401" x="6834188" y="4757738"/>
          <p14:tracePt t="62404" x="6848475" y="4767263"/>
          <p14:tracePt t="62413" x="6858000" y="4772025"/>
          <p14:tracePt t="62432" x="6867525" y="4776788"/>
          <p14:tracePt t="62436" x="6867525" y="4781550"/>
          <p14:tracePt t="62445" x="6872288" y="4786313"/>
          <p14:tracePt t="62463" x="6877050" y="4800600"/>
          <p14:tracePt t="62506" x="6910388" y="4852988"/>
          <p14:tracePt t="62510" x="6915150" y="4867275"/>
          <p14:tracePt t="62530" x="6934200" y="4900613"/>
          <p14:tracePt t="62571" x="6948488" y="4953000"/>
          <p14:tracePt t="62590" x="6958013" y="5024438"/>
          <p14:tracePt t="62617" x="6958013" y="5086350"/>
          <p14:tracePt t="62621" x="6958013" y="5114925"/>
          <p14:tracePt t="62640" x="6943725" y="5148263"/>
          <p14:tracePt t="62677" x="6900863" y="5219700"/>
          <p14:tracePt t="62680" x="6881813" y="5243513"/>
          <p14:tracePt t="62697" x="6862763" y="5267325"/>
          <p14:tracePt t="62702" x="6838950" y="5286375"/>
          <p14:tracePt t="62708" x="6815138" y="5305425"/>
          <p14:tracePt t="62751" x="6615113" y="5400675"/>
          <p14:tracePt t="62773" x="6472238" y="5438775"/>
          <p14:tracePt t="62794" x="6229350" y="5500688"/>
          <p14:tracePt t="62826" x="5976938" y="5553075"/>
          <p14:tracePt t="62854" x="5815013" y="5572125"/>
          <p14:tracePt t="62872" x="5567363" y="5576888"/>
          <p14:tracePt t="62900" x="5386388" y="5576888"/>
          <p14:tracePt t="62905" x="5324475" y="5567363"/>
          <p14:tracePt t="62932" x="5172075" y="5553075"/>
          <p14:tracePt t="62977" x="4933950" y="5524500"/>
          <p14:tracePt t="62998" x="4862513" y="5514975"/>
          <p14:tracePt t="63007" x="4824413" y="5500688"/>
          <p14:tracePt t="63029" x="4772025" y="5486400"/>
          <p14:tracePt t="63056" x="4557713" y="5443538"/>
          <p14:tracePt t="63075" x="4514850" y="5429250"/>
          <p14:tracePt t="63084" x="4476750" y="5419725"/>
          <p14:tracePt t="63119" x="4376738" y="5381625"/>
          <p14:tracePt t="63139" x="4310063" y="5343525"/>
          <p14:tracePt t="63180" x="4310063" y="5338763"/>
          <p14:tracePt t="63274" x="4319588" y="5329238"/>
          <p14:tracePt t="63295" x="4324350" y="5324475"/>
          <p14:tracePt t="63323" x="4329113" y="5319713"/>
          <p14:tracePt t="63343" x="4333875" y="5314950"/>
          <p14:tracePt t="63402" x="4338638" y="5310188"/>
          <p14:tracePt t="63430" x="4352925" y="5310188"/>
          <p14:tracePt t="63466" x="4371975" y="5305425"/>
          <p14:tracePt t="63487" x="4381500" y="5291138"/>
          <p14:tracePt t="63529" x="4424363" y="5224463"/>
          <p14:tracePt t="63537" x="4438650" y="5191125"/>
          <p14:tracePt t="63558" x="4457700" y="5100638"/>
          <p14:tracePt t="63577" x="4476750" y="5019675"/>
          <p14:tracePt t="63584" x="4491038" y="4976813"/>
          <p14:tracePt t="63590" x="4495800" y="4938713"/>
          <p14:tracePt t="63607" x="4524375" y="4838700"/>
          <p14:tracePt t="63631" x="4552950" y="4705350"/>
          <p14:tracePt t="63636" x="4567238" y="4657725"/>
          <p14:tracePt t="63653" x="4586288" y="4567238"/>
          <p14:tracePt t="63655" x="4600575" y="4514850"/>
          <p14:tracePt t="63663" x="4614863" y="4476750"/>
          <p14:tracePt t="63680" x="4648200" y="4400550"/>
          <p14:tracePt t="63695" x="4691063" y="4333875"/>
          <p14:tracePt t="63715" x="4724400" y="4267200"/>
          <p14:tracePt t="63716" x="4748213" y="4243388"/>
          <p14:tracePt t="63743" x="4800600" y="4181475"/>
          <p14:tracePt t="63746" x="4824413" y="4171950"/>
          <p14:tracePt t="63762" x="4872038" y="4148138"/>
          <p14:tracePt t="63772" x="4905375" y="4133850"/>
          <p14:tracePt t="63777" x="4929188" y="4124325"/>
          <p14:tracePt t="63783" x="4967288" y="4110038"/>
          <p14:tracePt t="63790" x="5010150" y="4095750"/>
          <p14:tracePt t="63808" x="5100638" y="4067175"/>
          <p14:tracePt t="63819" x="5162550" y="4043363"/>
          <p14:tracePt t="63823" x="5210175" y="4038600"/>
          <p14:tracePt t="63829" x="5286375" y="4024313"/>
          <p14:tracePt t="63836" x="5338763" y="4010025"/>
          <p14:tracePt t="63857" x="5448300" y="3981450"/>
          <p14:tracePt t="63882" x="5638800" y="3929063"/>
          <p14:tracePt t="63889" x="5676900" y="3914775"/>
          <p14:tracePt t="63905" x="5757863" y="3905250"/>
          <p14:tracePt t="63945" x="5981700" y="3852863"/>
          <p14:tracePt t="63965" x="6081713" y="3843338"/>
          <p14:tracePt t="64012" x="6143625" y="3833813"/>
          <p14:tracePt t="64067" x="6153150" y="3871913"/>
          <p14:tracePt t="64070" x="6157913" y="3895725"/>
          <p14:tracePt t="64091" x="6176963" y="3971925"/>
          <p14:tracePt t="64138" x="6181725" y="4133850"/>
          <p14:tracePt t="64142" x="6181725" y="4171950"/>
          <p14:tracePt t="64165" x="6181725" y="4200525"/>
          <p14:tracePt t="64199" x="6181725" y="4262438"/>
          <p14:tracePt t="64216" x="6181725" y="4271963"/>
          <p14:tracePt t="64249" x="6181725" y="4281488"/>
          <p14:tracePt t="64273" x="6181725" y="4291013"/>
          <p14:tracePt t="64307" x="6181725" y="4305300"/>
          <p14:tracePt t="64326" x="6172200" y="4329113"/>
          <p14:tracePt t="64354" x="6157913" y="4381500"/>
          <p14:tracePt t="64373" x="6153150" y="4391025"/>
          <p14:tracePt t="64415" x="6153150" y="4400550"/>
          <p14:tracePt t="64477" x="6148388" y="4424363"/>
          <p14:tracePt t="64507" x="6134100" y="4448175"/>
          <p14:tracePt t="64528" x="6119813" y="4476750"/>
          <p14:tracePt t="64573" x="6062663" y="4557713"/>
          <p14:tracePt t="64579" x="6053138" y="4572000"/>
          <p14:tracePt t="64590" x="6034088" y="4591050"/>
          <p14:tracePt t="64610" x="6000750" y="4633913"/>
          <p14:tracePt t="64653" x="5924550" y="4686300"/>
          <p14:tracePt t="64678" x="5886450" y="4719638"/>
          <p14:tracePt t="64702" x="5853113" y="4733925"/>
          <p14:tracePt t="64709" x="5843588" y="4738688"/>
          <p14:tracePt t="64717" x="5834063" y="4743450"/>
          <p14:tracePt t="64720" x="5829300" y="4748213"/>
          <p14:tracePt t="64729" x="5824538" y="4752975"/>
          <p14:tracePt t="64749" x="5810250" y="4757738"/>
          <p14:tracePt t="64753" x="5800725" y="4757738"/>
          <p14:tracePt t="64761" x="5791200" y="4762500"/>
          <p14:tracePt t="64766" x="5781675" y="4767263"/>
          <p14:tracePt t="64793" x="5729288" y="4781550"/>
          <p14:tracePt t="64797" x="5705475" y="4791075"/>
          <p14:tracePt t="64806" x="5691188" y="4795838"/>
          <p14:tracePt t="64829" x="5614988" y="4810125"/>
          <p14:tracePt t="64843" x="5581650" y="4819650"/>
          <p14:tracePt t="64850" x="5581650" y="4824413"/>
          <p14:tracePt t="64867" x="5538788" y="4833938"/>
          <p14:tracePt t="64872" x="5534025" y="4833938"/>
          <p14:tracePt t="64896" x="5481638" y="4857750"/>
          <p14:tracePt t="64901" x="5472113" y="4857750"/>
          <p14:tracePt t="64922" x="5410200" y="4881563"/>
          <p14:tracePt t="64946" x="5357813" y="4900613"/>
          <p14:tracePt t="64952" x="5338763" y="4914900"/>
          <p14:tracePt t="64995" x="5267325" y="4948238"/>
          <p14:tracePt t="64998" x="5257800" y="4953000"/>
          <p14:tracePt t="65014" x="5238750" y="4957763"/>
          <p14:tracePt t="65059" x="5214938" y="4967288"/>
          <p14:tracePt t="65084" x="5157788" y="4995863"/>
          <p14:tracePt t="65105" x="5072063" y="5038725"/>
          <p14:tracePt t="65113" x="5053013" y="5043488"/>
          <p14:tracePt t="65119" x="5033963" y="5057775"/>
          <p14:tracePt t="65134" x="5005388" y="5067300"/>
          <p14:tracePt t="65171" x="4962525" y="5091113"/>
          <p14:tracePt t="65213" x="4957763" y="5095875"/>
          <p14:tracePt t="65429" x="4957763" y="5110163"/>
          <p14:tracePt t="65494" x="4957763" y="5129213"/>
          <p14:tracePt t="65524" x="4962525" y="5148263"/>
          <p14:tracePt t="65546" x="4972050" y="5157788"/>
          <p14:tracePt t="65554" x="4976813" y="5162550"/>
          <p14:tracePt t="65573" x="4976813" y="5167313"/>
          <p14:tracePt t="65577" x="4981575" y="5167313"/>
          <p14:tracePt t="65585" x="4981575" y="5172075"/>
          <p14:tracePt t="65605" x="4986338" y="5176838"/>
          <p14:tracePt t="65655" x="5048250" y="5195888"/>
          <p14:tracePt t="65679" x="5124450" y="5210175"/>
          <p14:tracePt t="65683" x="5143500" y="5214938"/>
          <p14:tracePt t="65701" x="5181600" y="5219700"/>
          <p14:tracePt t="65727" x="5233988" y="5224463"/>
          <p14:tracePt t="65764" x="5391150" y="5224463"/>
          <p14:tracePt t="65821" x="5472113" y="5219700"/>
          <p14:tracePt t="65880" x="5476875" y="5219700"/>
          <p14:tracePt t="65935" x="5486400" y="5219700"/>
          <p14:tracePt t="65991" x="5543550" y="5214938"/>
          <p14:tracePt t="66026" x="5638800" y="5205413"/>
          <p14:tracePt t="66035" x="5657850" y="5205413"/>
          <p14:tracePt t="66044" x="5676900" y="5205413"/>
          <p14:tracePt t="66061" x="5715000" y="5195888"/>
          <p14:tracePt t="66086" x="5824538" y="5191125"/>
          <p14:tracePt t="66107" x="5872163" y="5191125"/>
          <p14:tracePt t="66113" x="5895975" y="5191125"/>
          <p14:tracePt t="66149" x="5919788" y="5191125"/>
          <p14:tracePt t="66230" x="5929313" y="5191125"/>
          <p14:tracePt t="66248" x="5943600" y="5191125"/>
          <p14:tracePt t="66281" x="5967413" y="5191125"/>
          <p14:tracePt t="66304" x="5986463" y="5191125"/>
          <p14:tracePt t="66324" x="6000750" y="5191125"/>
          <p14:tracePt t="66327" x="6005513" y="5191125"/>
          <p14:tracePt t="66352" x="6010275" y="5191125"/>
          <p14:tracePt t="67141" x="6229350" y="5219700"/>
          <p14:tracePt t="67215" x="6238875" y="5219700"/>
          <p14:tracePt t="67235" x="6253163" y="5219700"/>
          <p14:tracePt t="67279" x="6286500" y="5219700"/>
          <p14:tracePt t="67305" x="6296025" y="5219700"/>
          <p14:tracePt t="67381" x="6329363" y="5219700"/>
          <p14:tracePt t="67400" x="6362700" y="5219700"/>
          <p14:tracePt t="67445" x="6396038" y="5219700"/>
          <p14:tracePt t="67516" x="6424613" y="5219700"/>
          <p14:tracePt t="68656" x="6424613" y="5210175"/>
          <p14:tracePt t="68676" x="6415088" y="5195888"/>
          <p14:tracePt t="68680" x="6415088" y="5191125"/>
          <p14:tracePt t="68702" x="6400800" y="5172075"/>
          <p14:tracePt t="68704" x="6396038" y="5167313"/>
          <p14:tracePt t="68724" x="6391275" y="5157788"/>
          <p14:tracePt t="68761" x="6376988" y="5124450"/>
          <p14:tracePt t="68787" x="6367463" y="5100638"/>
          <p14:tracePt t="68823" x="6348413" y="5024438"/>
          <p14:tracePt t="68859" x="6319838" y="4929188"/>
          <p14:tracePt t="68881" x="6315075" y="4862513"/>
          <p14:tracePt t="68917" x="6291263" y="4700588"/>
          <p14:tracePt t="68934" x="6281738" y="4605338"/>
          <p14:tracePt t="68966" x="6267450" y="4433888"/>
          <p14:tracePt t="68983" x="6257925" y="4329113"/>
          <p14:tracePt t="69023" x="6257925" y="4110038"/>
          <p14:tracePt t="69027" x="6257925" y="3990975"/>
          <p14:tracePt t="69046" x="6257925" y="3895725"/>
          <p14:tracePt t="69051" x="6257925" y="3857625"/>
          <p14:tracePt t="69091" x="6272213" y="3700463"/>
          <p14:tracePt t="69093" x="6272213" y="3667125"/>
          <p14:tracePt t="69151" x="6272213" y="3552825"/>
          <p14:tracePt t="69169" x="6272213" y="3500438"/>
          <p14:tracePt t="69201" x="6272213" y="3433763"/>
          <p14:tracePt t="69255" x="6272213" y="3348038"/>
          <p14:tracePt t="69273" x="6272213" y="3290888"/>
          <p14:tracePt t="69308" x="6224588" y="3162300"/>
          <p14:tracePt t="69341" x="6138863" y="2995613"/>
          <p14:tracePt t="69382" x="6072188" y="2900363"/>
          <p14:tracePt t="69402" x="6024563" y="2847975"/>
          <p14:tracePt t="69437" x="5815013" y="2733675"/>
          <p14:tracePt t="69482" x="5729288" y="2686050"/>
          <p14:tracePt t="69487" x="5715000" y="2681288"/>
          <p14:tracePt t="69508" x="5657850" y="2652713"/>
          <p14:tracePt t="69513" x="5638800" y="2643188"/>
          <p14:tracePt t="69523" x="5619750" y="2628900"/>
          <p14:tracePt t="69545" x="5534025" y="2600325"/>
          <p14:tracePt t="69555" x="5510213" y="2595563"/>
          <p14:tracePt t="69559" x="5486400" y="2581275"/>
          <p14:tracePt t="69590" x="5424488" y="2547938"/>
          <p14:tracePt t="69621" x="5386388" y="2533650"/>
          <p14:tracePt t="69646" x="5367338" y="2524125"/>
          <p14:tracePt t="69667" x="5357813" y="2524125"/>
          <p14:tracePt t="69687" x="5305425" y="2500313"/>
          <p14:tracePt t="69728" x="5233988" y="2476500"/>
          <p14:tracePt t="69732" x="5224463" y="2471738"/>
          <p14:tracePt t="69748" x="5200650" y="2466975"/>
          <p14:tracePt t="69791" x="5172075" y="2447925"/>
          <p14:tracePt t="69888" x="5167313" y="2447925"/>
          <p14:tracePt t="69968" x="5162550" y="2438400"/>
          <p14:tracePt t="69992" x="5157788" y="2428875"/>
          <p14:tracePt t="70012" x="5153025" y="2419350"/>
          <p14:tracePt t="70073" x="5148263" y="2414588"/>
          <p14:tracePt t="70092" x="5148263" y="2400300"/>
          <p14:tracePt t="70133" x="5138738" y="2381250"/>
          <p14:tracePt t="70152" x="5133975" y="2366963"/>
          <p14:tracePt t="70185" x="5119688" y="2343150"/>
          <p14:tracePt t="70202" x="5110163" y="2333625"/>
          <p14:tracePt t="70241" x="5105400" y="2324100"/>
          <p14:tracePt t="70308" x="5100638" y="2314575"/>
          <p14:tracePt t="70340" x="5062538" y="2266950"/>
          <p14:tracePt t="70367" x="5024438" y="2243138"/>
          <p14:tracePt t="70371" x="5014913" y="2233613"/>
          <p14:tracePt t="70391" x="4986338" y="2214563"/>
          <p14:tracePt t="70421" x="4972050" y="2205038"/>
          <p14:tracePt t="71741" x="4976813" y="2205038"/>
          <p14:tracePt t="71838" x="4981575" y="2205038"/>
          <p14:tracePt t="71883" x="4986338" y="2205038"/>
          <p14:tracePt t="71902" x="4995863" y="2200275"/>
          <p14:tracePt t="72244" x="4991100" y="2200275"/>
          <p14:tracePt t="72263" x="4986338" y="2200275"/>
          <p14:tracePt t="72304" x="4981575" y="2200275"/>
          <p14:tracePt t="72358" x="4976813" y="2200275"/>
          <p14:tracePt t="72384" x="4967288" y="2200275"/>
          <p14:tracePt t="72419" x="4957763" y="2200275"/>
          <p14:tracePt t="72469" x="4953000" y="2195513"/>
          <p14:tracePt t="72491" x="4943475" y="2195513"/>
          <p14:tracePt t="72528" x="4924425" y="2190750"/>
          <p14:tracePt t="72586" x="4919663" y="2190750"/>
          <p14:tracePt t="72700" x="4914900" y="2190750"/>
          <p14:tracePt t="72738" x="4905375" y="2185988"/>
          <p14:tracePt t="72775" x="4900613" y="2185988"/>
          <p14:tracePt t="73524" x="4905375" y="2185988"/>
          <p14:tracePt t="73575" x="4933950" y="2185988"/>
          <p14:tracePt t="73585" x="4948238" y="2185988"/>
          <p14:tracePt t="73636" x="4953000" y="2185988"/>
          <p14:tracePt t="73651" x="4962525" y="2185988"/>
          <p14:tracePt t="73687" x="4986338" y="2185988"/>
          <p14:tracePt t="73728" x="5010150" y="2185988"/>
          <p14:tracePt t="73771" x="5014913" y="2185988"/>
          <p14:tracePt t="73806" x="5057775" y="2185988"/>
          <p14:tracePt t="73824" x="5091113" y="2185988"/>
          <p14:tracePt t="73859" x="5138738" y="2185988"/>
          <p14:tracePt t="73900" x="5172075" y="2190750"/>
          <p14:tracePt t="73919" x="5272088" y="2190750"/>
          <p14:tracePt t="73926" x="5286375" y="2195513"/>
          <p14:tracePt t="73961" x="5319713" y="2195513"/>
          <p14:tracePt t="73997" x="5334000" y="2195513"/>
          <p14:tracePt t="74000" x="5343525" y="2195513"/>
          <p14:tracePt t="74025" x="5372100" y="2195513"/>
          <p14:tracePt t="74040" x="5395913" y="2195513"/>
          <p14:tracePt t="74045" x="5410200" y="2195513"/>
          <p14:tracePt t="74063" x="5438775" y="2195513"/>
          <p14:tracePt t="74085" x="5481638" y="2195513"/>
          <p14:tracePt t="74089" x="5491163" y="2195513"/>
          <p14:tracePt t="74106" x="5514975" y="2195513"/>
          <p14:tracePt t="74129" x="5543550" y="2195513"/>
          <p14:tracePt t="74168" x="5553075" y="2195513"/>
          <p14:tracePt t="74170" x="5557838" y="2195513"/>
          <p14:tracePt t="74262" x="5567363" y="2195513"/>
          <p14:tracePt t="74385" x="5572125" y="2195513"/>
          <p14:tracePt t="74402" x="5576888" y="2195513"/>
          <p14:tracePt t="74432" x="5591175" y="2195513"/>
          <p14:tracePt t="74461" x="5595938" y="2195513"/>
          <p14:tracePt t="74498" x="5614988" y="2195513"/>
          <p14:tracePt t="74502" x="5629275" y="2195513"/>
          <p14:tracePt t="74509" x="5634038" y="2195513"/>
          <p14:tracePt t="74525" x="5643563" y="2195513"/>
          <p14:tracePt t="74559" x="5686425" y="2195513"/>
          <p14:tracePt t="74615" x="5695950" y="2195513"/>
          <p14:tracePt t="74663" x="5700713" y="2195513"/>
          <p14:tracePt t="74696" x="5705475" y="2195513"/>
          <p14:tracePt t="74746" x="5710238" y="2195513"/>
          <p14:tracePt t="74797" x="5715000" y="2195513"/>
          <p14:tracePt t="74836" x="5729288" y="2195513"/>
          <p14:tracePt t="74838" x="5738813" y="2195513"/>
          <p14:tracePt t="74887" x="5753100" y="2195513"/>
          <p14:tracePt t="74948" x="5757863" y="2190750"/>
          <p14:tracePt t="75043" x="5786438" y="2190750"/>
          <p14:tracePt t="75067" x="5795963" y="2185988"/>
          <p14:tracePt t="75103" x="5834063" y="2181225"/>
          <p14:tracePt t="75140" x="5976938" y="2157413"/>
          <p14:tracePt t="75160" x="5991225" y="2157413"/>
          <p14:tracePt t="75197" x="6019800" y="2157413"/>
          <p14:tracePt t="75200" x="6024563" y="2157413"/>
          <p14:tracePt t="75216" x="6029325" y="2157413"/>
          <p14:tracePt t="75259" x="6105525" y="2157413"/>
          <p14:tracePt t="75265" x="6124575" y="2157413"/>
          <p14:tracePt t="75308" x="6234113" y="2157413"/>
          <p14:tracePt t="75310" x="6262688" y="2157413"/>
          <p14:tracePt t="75338" x="6315075" y="2157413"/>
          <p14:tracePt t="75371" x="6362700" y="2157413"/>
          <p14:tracePt t="75388" x="6367463" y="2157413"/>
          <p14:tracePt t="75460" x="6376988" y="2157413"/>
          <p14:tracePt t="75483" x="6410325" y="2157413"/>
          <p14:tracePt t="75492" x="6424613" y="2157413"/>
          <p14:tracePt t="75501" x="6438900" y="2157413"/>
          <p14:tracePt t="75520" x="6477000" y="2157413"/>
          <p14:tracePt t="75559" x="6529388" y="2157413"/>
          <p14:tracePt t="75561" x="6534150" y="2157413"/>
          <p14:tracePt t="75566" x="6538913" y="2157413"/>
          <p14:tracePt t="75589" x="6548438" y="2157413"/>
          <p14:tracePt t="76103" x="6543675" y="2157413"/>
          <p14:tracePt t="76179" x="6538913" y="2157413"/>
          <p14:tracePt t="76195" x="6534150" y="2157413"/>
          <p14:tracePt t="76230" x="6524625" y="2157413"/>
          <p14:tracePt t="76247" x="6515100" y="2157413"/>
          <p14:tracePt t="76286" x="6491288" y="2157413"/>
          <p14:tracePt t="76304" x="6467475" y="2157413"/>
          <p14:tracePt t="76343" x="6396038" y="2157413"/>
          <p14:tracePt t="76353" x="6372225" y="2157413"/>
          <p14:tracePt t="76373" x="6276975" y="2157413"/>
          <p14:tracePt t="76376" x="6219825" y="2157413"/>
          <p14:tracePt t="76386" x="6191250" y="2157413"/>
          <p14:tracePt t="76397" x="6148388" y="2157413"/>
          <p14:tracePt t="76415" x="5995988" y="2157413"/>
          <p14:tracePt t="76421" x="5962650" y="2147888"/>
          <p14:tracePt t="76442" x="5886450" y="2147888"/>
          <p14:tracePt t="76447" x="5857875" y="2143125"/>
          <p14:tracePt t="76471" x="5757863" y="2138363"/>
          <p14:tracePt t="76474" x="5738813" y="2138363"/>
          <p14:tracePt t="76497" x="5653088" y="2133600"/>
          <p14:tracePt t="76517" x="5586413" y="2128838"/>
          <p14:tracePt t="76524" x="5543550" y="2128838"/>
          <p14:tracePt t="76529" x="5529263" y="2128838"/>
          <p14:tracePt t="77015" x="4772025" y="2152650"/>
          <p14:tracePt t="77039" x="4748213" y="2157413"/>
          <p14:tracePt t="77057" x="4743450" y="2157413"/>
          <p14:tracePt t="77061" x="4733925" y="2157413"/>
          <p14:tracePt t="77102" x="4700588" y="2166938"/>
          <p14:tracePt t="77106" x="4695825" y="2166938"/>
          <p14:tracePt t="77131" x="4672013" y="2171700"/>
          <p14:tracePt t="77151" x="4667250" y="2176463"/>
          <p14:tracePt t="77184" x="4662488" y="2176463"/>
          <p14:tracePt t="77203" x="4643438" y="2176463"/>
          <p14:tracePt t="77211" x="4638675" y="2181225"/>
          <p14:tracePt t="77228" x="4633913" y="2185988"/>
          <p14:tracePt t="77263" x="4629150" y="2185988"/>
          <p14:tracePt t="77373" x="4638675" y="2185988"/>
          <p14:tracePt t="77389" x="4648200" y="2185988"/>
          <p14:tracePt t="77432" x="4667250" y="2185988"/>
          <p14:tracePt t="77466" x="4686300" y="2185988"/>
          <p14:tracePt t="77484" x="4691063" y="2185988"/>
          <p14:tracePt t="77530" x="4719638" y="2185988"/>
          <p14:tracePt t="77589" x="4748213" y="2185988"/>
          <p14:tracePt t="77619" x="4805363" y="2185988"/>
          <p14:tracePt t="77653" x="4814888" y="2185988"/>
          <p14:tracePt t="77701" x="4848225" y="2185988"/>
          <p14:tracePt t="77706" x="4862513" y="2185988"/>
          <p14:tracePt t="77713" x="4872038" y="2185988"/>
          <p14:tracePt t="77728" x="4905375" y="2185988"/>
          <p14:tracePt t="77760" x="4924425" y="2185988"/>
          <p14:tracePt t="77778" x="4943475" y="2185988"/>
          <p14:tracePt t="77796" x="4953000" y="2185988"/>
          <p14:tracePt t="77802" x="4957763" y="2185988"/>
          <p14:tracePt t="77807" x="4967288" y="2185988"/>
          <p14:tracePt t="77825" x="4981575" y="2185988"/>
          <p14:tracePt t="77853" x="5000625" y="2185988"/>
          <p14:tracePt t="77873" x="5010150" y="2185988"/>
          <p14:tracePt t="77896" x="5024438" y="2190750"/>
          <p14:tracePt t="77900" x="5029200" y="2190750"/>
          <p14:tracePt t="77919" x="5033963" y="2190750"/>
          <p14:tracePt t="77922" x="5043488" y="2190750"/>
          <p14:tracePt t="77948" x="5057775" y="2190750"/>
          <p14:tracePt t="77952" x="5062538" y="2190750"/>
          <p14:tracePt t="78008" x="5095875" y="2195513"/>
          <p14:tracePt t="78012" x="5110163" y="2195513"/>
          <p14:tracePt t="78031" x="5153025" y="2195513"/>
          <p14:tracePt t="78035" x="5181600" y="2195513"/>
          <p14:tracePt t="78072" x="5295900" y="2200275"/>
          <p14:tracePt t="78089" x="5329238" y="2205038"/>
          <p14:tracePt t="78123" x="5391150" y="2214563"/>
          <p14:tracePt t="78171" x="5510213" y="2219325"/>
          <p14:tracePt t="78196" x="5581650" y="2219325"/>
          <p14:tracePt t="78214" x="5648325" y="2219325"/>
          <p14:tracePt t="78257" x="5781675" y="2219325"/>
          <p14:tracePt t="78260" x="5810250" y="2219325"/>
          <p14:tracePt t="78277" x="5857875" y="2219325"/>
          <p14:tracePt t="78310" x="5895975" y="2219325"/>
          <p14:tracePt t="78328" x="5924550" y="2219325"/>
          <p14:tracePt t="78367" x="5986463" y="2219325"/>
          <p14:tracePt t="78386" x="6115050" y="2219325"/>
          <p14:tracePt t="78419" x="6191250" y="2219325"/>
          <p14:tracePt t="78435" x="6215063" y="2219325"/>
          <p14:tracePt t="78459" x="6238875" y="2219325"/>
          <p14:tracePt t="78463" x="6248400" y="2219325"/>
          <p14:tracePt t="78478" x="6276975" y="2219325"/>
          <p14:tracePt t="78484" x="6291263" y="2219325"/>
          <p14:tracePt t="78492" x="6315075" y="2219325"/>
          <p14:tracePt t="78509" x="6343650" y="2219325"/>
          <p14:tracePt t="78541" x="6386513" y="2219325"/>
          <p14:tracePt t="78559" x="6396038" y="2219325"/>
          <p14:tracePt t="78600" x="6415088" y="2219325"/>
          <p14:tracePt t="78620" x="6477000" y="2219325"/>
          <p14:tracePt t="78627" x="6496050" y="2219325"/>
          <p14:tracePt t="78634" x="6510338" y="2219325"/>
          <p14:tracePt t="78651" x="6538913" y="2228850"/>
          <p14:tracePt t="79278" x="6538913" y="2238375"/>
          <p14:tracePt t="79293" x="6538913" y="2262188"/>
          <p14:tracePt t="79303" x="6538913" y="2271713"/>
          <p14:tracePt t="79319" x="6538913" y="2295525"/>
          <p14:tracePt t="79322" x="6538913" y="2309813"/>
          <p14:tracePt t="79338" x="6538913" y="2333625"/>
          <p14:tracePt t="79357" x="6538913" y="2366963"/>
          <p14:tracePt t="79404" x="6534150" y="2490788"/>
          <p14:tracePt t="79453" x="6534150" y="2600325"/>
          <p14:tracePt t="79492" x="6534150" y="2709863"/>
          <p14:tracePt t="79496" x="6534150" y="2738438"/>
          <p14:tracePt t="79544" x="6534150" y="2924175"/>
          <p14:tracePt t="79578" x="6486525" y="3152775"/>
          <p14:tracePt t="79586" x="6477000" y="3209925"/>
          <p14:tracePt t="79620" x="6410325" y="3429000"/>
          <p14:tracePt t="79637" x="6367463" y="3581400"/>
          <p14:tracePt t="79654" x="6348413" y="3662363"/>
          <p14:tracePt t="79671" x="6324600" y="3743325"/>
          <p14:tracePt t="79733" x="6253163" y="3910013"/>
          <p14:tracePt t="79735" x="6238875" y="3929063"/>
          <p14:tracePt t="79771" x="6186488" y="3976688"/>
          <p14:tracePt t="79775" x="6172200" y="3990975"/>
          <p14:tracePt t="79792" x="6138863" y="4010025"/>
          <p14:tracePt t="79797" x="6115050" y="4033838"/>
          <p14:tracePt t="79835" x="6005513" y="4090988"/>
          <p14:tracePt t="79855" x="5872163" y="4148138"/>
          <p14:tracePt t="79873" x="5781675" y="4181475"/>
          <p14:tracePt t="79924" x="5605463" y="4219575"/>
          <p14:tracePt t="79951" x="5548313" y="4219575"/>
          <p14:tracePt t="79954" x="5524500" y="4219575"/>
          <p14:tracePt t="79962" x="5495925" y="4219575"/>
          <p14:tracePt t="79983" x="5476875" y="4219575"/>
          <p14:tracePt t="80024" x="5191125" y="4200525"/>
          <p14:tracePt t="80028" x="5143500" y="4191000"/>
          <p14:tracePt t="80075" x="4872038" y="4129088"/>
          <p14:tracePt t="80092" x="4791075" y="4114800"/>
          <p14:tracePt t="80115" x="4686300" y="4086225"/>
          <p14:tracePt t="80120" x="4648200" y="4071938"/>
          <p14:tracePt t="80136" x="4576763" y="4048125"/>
          <p14:tracePt t="80141" x="4524375" y="4043363"/>
          <p14:tracePt t="80178" x="4314825" y="3986213"/>
          <p14:tracePt t="80219" x="4043363" y="3914775"/>
          <p14:tracePt t="80223" x="4014788" y="3910013"/>
          <p14:tracePt t="80230" x="3981450" y="3895725"/>
          <p14:tracePt t="80249" x="3919538" y="3876675"/>
          <p14:tracePt t="80255" x="3876675" y="3871913"/>
          <p14:tracePt t="80262" x="3848100" y="3862388"/>
          <p14:tracePt t="80307" x="3629025" y="3810000"/>
          <p14:tracePt t="80314" x="3600450" y="3805238"/>
          <p14:tracePt t="80322" x="3567113" y="3800475"/>
          <p14:tracePt t="80340" x="3495675" y="3781425"/>
          <p14:tracePt t="80382" x="3343275" y="3743325"/>
          <p14:tracePt t="80400" x="3305175" y="3733800"/>
          <p14:tracePt t="80404" x="3276600" y="3729038"/>
          <p14:tracePt t="80425" x="3228975" y="3714750"/>
          <p14:tracePt t="80462" x="3105150" y="3681413"/>
          <p14:tracePt t="80466" x="3095625" y="3676650"/>
          <p14:tracePt t="80494" x="3062288" y="3662363"/>
          <p14:tracePt t="80500" x="3052763" y="3662363"/>
          <p14:tracePt t="80524" x="3028950" y="3652838"/>
          <p14:tracePt t="80572" x="2962275" y="3629025"/>
          <p14:tracePt t="80593" x="2914650" y="3614738"/>
          <p14:tracePt t="80633" x="2838450" y="3586163"/>
          <p14:tracePt t="80638" x="2809875" y="3571875"/>
          <p14:tracePt t="80656" x="2776538" y="3557588"/>
          <p14:tracePt t="80658" x="2747963" y="3552825"/>
          <p14:tracePt t="80665" x="2714625" y="3538538"/>
          <p14:tracePt t="80683" x="2681288" y="3524250"/>
          <p14:tracePt t="80718" x="2657475" y="3519488"/>
          <p14:tracePt t="80742" x="2652713" y="3514725"/>
          <p14:tracePt t="80773" x="2647950" y="3514725"/>
          <p14:tracePt t="80810" x="2538413" y="3500438"/>
          <p14:tracePt t="80835" x="2505075" y="3495675"/>
          <p14:tracePt t="80843" x="2495550" y="3495675"/>
          <p14:tracePt t="80861" x="2471738" y="3495675"/>
          <p14:tracePt t="80869" x="2466975" y="3495675"/>
          <p14:tracePt t="80890" x="2452688" y="3495675"/>
          <p14:tracePt t="80900" x="2447925" y="3495675"/>
          <p14:tracePt t="80980" x="2433638" y="3495675"/>
          <p14:tracePt t="80999" x="2424113" y="3495675"/>
          <p14:tracePt t="81050" x="2409825" y="3495675"/>
          <p14:tracePt t="81213" x="2419350" y="3495675"/>
          <p14:tracePt t="81229" x="2428875" y="3495675"/>
          <p14:tracePt t="81265" x="2452688" y="3495675"/>
          <p14:tracePt t="81287" x="2471738" y="3495675"/>
          <p14:tracePt t="81322" x="2576513" y="3495675"/>
          <p14:tracePt t="81341" x="2628900" y="3495675"/>
          <p14:tracePt t="81367" x="2657475" y="3495675"/>
          <p14:tracePt t="81387" x="2667000" y="3495675"/>
          <p14:tracePt t="81433" x="2705100" y="3495675"/>
          <p14:tracePt t="81458" x="2714625" y="3495675"/>
          <p14:tracePt t="81498" x="2747963" y="3495675"/>
          <p14:tracePt t="81522" x="2767013" y="3495675"/>
          <p14:tracePt t="81547" x="2781300" y="3495675"/>
          <p14:tracePt t="81576" x="2819400" y="3495675"/>
          <p14:tracePt t="81603" x="2838450" y="3495675"/>
          <p14:tracePt t="81622" x="2843213" y="3495675"/>
          <p14:tracePt t="81734" x="2852738" y="3495675"/>
          <p14:tracePt t="81756" x="2857500" y="3495675"/>
          <p14:tracePt t="81822" x="2862263" y="3495675"/>
          <p14:tracePt t="82000" x="2876550" y="3495675"/>
          <p14:tracePt t="82021" x="2886075" y="3495675"/>
          <p14:tracePt t="82058" x="2895600" y="3495675"/>
          <p14:tracePt t="83139" x="2909888" y="3495675"/>
          <p14:tracePt t="83170" x="2947988" y="3519488"/>
          <p14:tracePt t="83173" x="2962275" y="3524250"/>
          <p14:tracePt t="83213" x="2995613" y="3543300"/>
          <p14:tracePt t="83233" x="3009900" y="3552825"/>
          <p14:tracePt t="83259" x="3028950" y="3562350"/>
          <p14:tracePt t="83263" x="3033713" y="3567113"/>
          <p14:tracePt t="83284" x="3038475" y="3571875"/>
          <p14:tracePt t="83310" x="3043238" y="3571875"/>
          <p14:tracePt t="83491" x="3052763" y="3571875"/>
          <p14:tracePt t="83526" x="3095625" y="3571875"/>
          <p14:tracePt t="83547" x="3124200" y="3571875"/>
          <p14:tracePt t="84210" x="3128963" y="3590925"/>
          <p14:tracePt t="84232" x="3167063" y="3629025"/>
          <p14:tracePt t="84242" x="3181350" y="3643313"/>
          <p14:tracePt t="84277" x="3328988" y="3752850"/>
          <p14:tracePt t="84296" x="3438525" y="3843338"/>
          <p14:tracePt t="84336" x="3729038" y="4057650"/>
          <p14:tracePt t="84341" x="3790950" y="4095750"/>
          <p14:tracePt t="84366" x="3967163" y="4219575"/>
          <p14:tracePt t="84386" x="4124325" y="4333875"/>
          <p14:tracePt t="84418" x="4324350" y="4481513"/>
          <p14:tracePt t="84428" x="4371975" y="4519613"/>
          <p14:tracePt t="84432" x="4414838" y="4552950"/>
          <p14:tracePt t="84452" x="4471988" y="4605338"/>
          <p14:tracePt t="84472" x="4543425" y="4676775"/>
          <p14:tracePt t="84511" x="4600575" y="4743450"/>
          <p14:tracePt t="84514" x="4605338" y="4748213"/>
          <p14:tracePt t="84530" x="4619625" y="4767263"/>
          <p14:tracePt t="84552" x="4648200" y="4800600"/>
          <p14:tracePt t="84573" x="4662488" y="4814888"/>
          <p14:tracePt t="84577" x="4667250" y="4819650"/>
          <p14:tracePt t="84600" x="4681538" y="4829175"/>
          <p14:tracePt t="84604" x="4686300" y="4833938"/>
          <p14:tracePt t="84624" x="4691063" y="4843463"/>
          <p14:tracePt t="84665" x="4714875" y="4852988"/>
          <p14:tracePt t="84693" x="4714875" y="4857750"/>
          <p14:tracePt t="84731" x="4729163" y="4872038"/>
          <p14:tracePt t="84749" x="4752975" y="4895850"/>
          <p14:tracePt t="84754" x="4757738" y="4900613"/>
          <p14:tracePt t="84763" x="4781550" y="4914900"/>
          <p14:tracePt t="84768" x="4795838" y="4933950"/>
          <p14:tracePt t="84810" x="4867275" y="4981575"/>
          <p14:tracePt t="84835" x="4900613" y="5010150"/>
          <p14:tracePt t="84873" x="4943475" y="5048250"/>
          <p14:tracePt t="84931" x="4948238" y="5062538"/>
          <p14:tracePt t="84975" x="4948238" y="5076825"/>
          <p14:tracePt t="85000" x="4948238" y="5091113"/>
          <p14:tracePt t="85045" x="4929188" y="5181600"/>
          <p14:tracePt t="85072" x="4900613" y="5233988"/>
          <p14:tracePt t="85111" x="4862513" y="5334000"/>
          <p14:tracePt t="85118" x="4862513" y="5357813"/>
          <p14:tracePt t="85479" x="4862513" y="5348288"/>
          <p14:tracePt t="85523" x="4862513" y="5343525"/>
          <p14:tracePt t="85545" x="4857750" y="5329238"/>
          <p14:tracePt t="85588" x="4852988" y="5305425"/>
          <p14:tracePt t="85634" x="4852988" y="5300663"/>
          <p14:tracePt t="85711" x="4848225" y="5291138"/>
          <p14:tracePt t="85763" x="4843463" y="5281613"/>
          <p14:tracePt t="85767" x="4843463" y="5276850"/>
          <p14:tracePt t="85775" x="4838700" y="5276850"/>
          <p14:tracePt t="85793" x="4838700" y="5272088"/>
          <p14:tracePt t="85834" x="4829175" y="5262563"/>
          <p14:tracePt t="85888" x="4824413" y="5257800"/>
          <p14:tracePt t="86257" x="4824413" y="5238750"/>
          <p14:tracePt t="87189" x="4710113" y="5176838"/>
          <p14:tracePt t="87432" x="4710113" y="5167313"/>
          <p14:tracePt t="87454" x="4710113" y="5157788"/>
          <p14:tracePt t="90292" x="4724400" y="5157788"/>
          <p14:tracePt t="90309" x="4738688" y="5157788"/>
          <p14:tracePt t="90342" x="4824413" y="5157788"/>
          <p14:tracePt t="90387" x="4924425" y="5157788"/>
          <p14:tracePt t="90397" x="4933950" y="5157788"/>
          <p14:tracePt t="90418" x="4953000" y="5157788"/>
          <p14:tracePt t="90425" x="4957763" y="5157788"/>
          <p14:tracePt t="90432" x="4967288" y="5157788"/>
          <p14:tracePt t="90450" x="4991100" y="5157788"/>
          <p14:tracePt t="90453" x="5000625" y="5157788"/>
          <p14:tracePt t="90463" x="5019675" y="5157788"/>
          <p14:tracePt t="90478" x="5053013" y="5157788"/>
          <p14:tracePt t="90483" x="5067300" y="5157788"/>
          <p14:tracePt t="90491" x="5095875" y="5157788"/>
          <p14:tracePt t="90508" x="5143500" y="5157788"/>
          <p14:tracePt t="90512" x="5153025" y="5157788"/>
          <p14:tracePt t="90529" x="5191125" y="5157788"/>
          <p14:tracePt t="90546" x="5224463" y="5157788"/>
          <p14:tracePt t="90566" x="5238750" y="5157788"/>
          <p14:tracePt t="90656" x="5248275" y="5157788"/>
          <p14:tracePt t="90663" x="5253038" y="5157788"/>
          <p14:tracePt t="90681" x="5257800" y="5157788"/>
          <p14:tracePt t="90717" x="5295900" y="5153025"/>
          <p14:tracePt t="90734" x="5310188" y="5153025"/>
          <p14:tracePt t="90780" x="5448300" y="5143500"/>
          <p14:tracePt t="90804" x="5462588" y="5143500"/>
          <p14:tracePt t="90898" x="5500688" y="5143500"/>
          <p14:tracePt t="90919" x="5534025" y="5143500"/>
          <p14:tracePt t="90964" x="5629275" y="5143500"/>
          <p14:tracePt t="90981" x="5700713" y="5153025"/>
          <p14:tracePt t="91007" x="5810250" y="5157788"/>
          <p14:tracePt t="91024" x="5872163" y="5167313"/>
          <p14:tracePt t="91061" x="5953125" y="5172075"/>
          <p14:tracePt t="91085" x="6010275" y="5172075"/>
          <p14:tracePt t="91103" x="6072188" y="5172075"/>
          <p14:tracePt t="91106" x="6096000" y="5172075"/>
          <p14:tracePt t="91115" x="6134100" y="5172075"/>
          <p14:tracePt t="91133" x="6176963" y="5172075"/>
          <p14:tracePt t="91138" x="6181725" y="5172075"/>
          <p14:tracePt t="91154" x="6191250" y="5172075"/>
          <p14:tracePt t="91210" x="6205538" y="5172075"/>
          <p14:tracePt t="91515" x="6124575" y="5195888"/>
          <p14:tracePt t="91539" x="6048375" y="5205413"/>
          <p14:tracePt t="91570" x="5948363" y="5219700"/>
          <p14:tracePt t="91575" x="5910263" y="5219700"/>
          <p14:tracePt t="91578" x="5867400" y="5219700"/>
          <p14:tracePt t="91603" x="5800725" y="5224463"/>
          <p14:tracePt t="91608" x="5734050" y="5224463"/>
          <p14:tracePt t="91616" x="5691188" y="5224463"/>
          <p14:tracePt t="91636" x="5634038" y="5229225"/>
          <p14:tracePt t="91640" x="5600700" y="5229225"/>
          <p14:tracePt t="91650" x="5581650" y="5229225"/>
          <p14:tracePt t="91653" x="5553075" y="5233988"/>
          <p14:tracePt t="91670" x="5529263" y="5233988"/>
          <p14:tracePt t="91711" x="5414963" y="5238750"/>
          <p14:tracePt t="91731" x="5343525" y="5253038"/>
          <p14:tracePt t="91773" x="5257800" y="5267325"/>
          <p14:tracePt t="91778" x="5248275" y="5267325"/>
          <p14:tracePt t="91780" x="5233988" y="5272088"/>
          <p14:tracePt t="91798" x="5224463" y="5272088"/>
          <p14:tracePt t="91839" x="5157788" y="5276850"/>
          <p14:tracePt t="91842" x="5148263" y="5281613"/>
          <p14:tracePt t="91860" x="5119688" y="5286375"/>
          <p14:tracePt t="91865" x="5110163" y="5286375"/>
          <p14:tracePt t="91875" x="5095875" y="5286375"/>
          <p14:tracePt t="91881" x="5086350" y="5286375"/>
          <p14:tracePt t="91901" x="5048250" y="5295900"/>
          <p14:tracePt t="91947" x="4995863" y="5305425"/>
          <p14:tracePt t="91952" x="4991100" y="5305425"/>
          <p14:tracePt t="91958" x="4986338" y="5305425"/>
          <p14:tracePt t="91981" x="4981575" y="5305425"/>
          <p14:tracePt t="92009" x="4976813" y="5305425"/>
          <p14:tracePt t="92030" x="4953000" y="5310188"/>
          <p14:tracePt t="92038" x="4943475" y="5310188"/>
          <p14:tracePt t="92061" x="4919663" y="5310188"/>
          <p14:tracePt t="92107" x="4900613" y="5310188"/>
          <p14:tracePt t="92153" x="4895850" y="5310188"/>
          <p14:tracePt t="92171" x="4891088" y="5310188"/>
          <p14:tracePt t="92214" x="4852988" y="5310188"/>
          <p14:tracePt t="92236" x="4829175" y="5310188"/>
          <p14:tracePt t="92419" x="4843463" y="5305425"/>
          <p14:tracePt t="92439" x="4876800" y="5295900"/>
          <p14:tracePt t="92441" x="4891088" y="5295900"/>
          <p14:tracePt t="92453" x="4919663" y="5286375"/>
          <p14:tracePt t="92462" x="4953000" y="5281613"/>
          <p14:tracePt t="92466" x="4991100" y="5276850"/>
          <p14:tracePt t="92490" x="5100638" y="5267325"/>
          <p14:tracePt t="92531" x="5362575" y="5257800"/>
          <p14:tracePt t="92555" x="5419725" y="5257800"/>
          <p14:tracePt t="92577" x="5576888" y="5257800"/>
          <p14:tracePt t="92585" x="5605463" y="5257800"/>
          <p14:tracePt t="92590" x="5634038" y="5257800"/>
          <p14:tracePt t="92608" x="5719763" y="5257800"/>
          <p14:tracePt t="92653" x="6038850" y="5257800"/>
          <p14:tracePt t="92680" x="6138863" y="5257800"/>
          <p14:tracePt t="92725" x="6315075" y="5257800"/>
          <p14:tracePt t="92729" x="6353175" y="5257800"/>
          <p14:tracePt t="92750" x="6453188" y="5257800"/>
          <p14:tracePt t="92794" x="6572250" y="5253038"/>
          <p14:tracePt t="92803" x="6596063" y="5253038"/>
          <p14:tracePt t="92808" x="6610350" y="5248275"/>
          <p14:tracePt t="92826" x="6667500" y="5248275"/>
          <p14:tracePt t="92859" x="6767513" y="5248275"/>
          <p14:tracePt t="92862" x="6781800" y="5248275"/>
          <p14:tracePt t="92869" x="6786563" y="5248275"/>
          <p14:tracePt t="93061" x="6781800" y="5248275"/>
          <p14:tracePt t="93085" x="6777038" y="5248275"/>
          <p14:tracePt t="93185" x="6757988" y="5248275"/>
          <p14:tracePt t="93212" x="6715125" y="5248275"/>
          <p14:tracePt t="93256" x="6600825" y="5248275"/>
          <p14:tracePt t="93259" x="6567488" y="5248275"/>
          <p14:tracePt t="93277" x="6510338" y="5253038"/>
          <p14:tracePt t="93304" x="6419850" y="5257800"/>
          <p14:tracePt t="93308" x="6396038" y="5257800"/>
          <p14:tracePt t="93328" x="6343650" y="5257800"/>
          <p14:tracePt t="93342" x="6329363" y="5257800"/>
          <p14:tracePt t="93361" x="6319838" y="5257800"/>
          <p14:tracePt t="93366" x="6315075" y="5257800"/>
          <p14:tracePt t="93373" x="6310313" y="5257800"/>
          <p14:tracePt t="93389" x="6291263" y="5262563"/>
          <p14:tracePt t="93433" x="6143625" y="5281613"/>
          <p14:tracePt t="93444" x="6105525" y="5281613"/>
          <p14:tracePt t="93448" x="6086475" y="5286375"/>
          <p14:tracePt t="93466" x="6005513" y="5291138"/>
          <p14:tracePt t="93474" x="5976938" y="5291138"/>
          <p14:tracePt t="93512" x="5786438" y="5310188"/>
          <p14:tracePt t="93555" x="5672138" y="5329238"/>
          <p14:tracePt t="93579" x="5619750" y="5334000"/>
          <p14:tracePt t="93589" x="5595938" y="5334000"/>
          <p14:tracePt t="93607" x="5557838" y="5334000"/>
          <p14:tracePt t="93619" x="5510213" y="5338763"/>
          <p14:tracePt t="93638" x="5453063" y="5338763"/>
          <p14:tracePt t="93665" x="5376863" y="5348288"/>
          <p14:tracePt t="93695" x="5329238" y="5348288"/>
          <p14:tracePt t="93735" x="5248275" y="5348288"/>
          <p14:tracePt t="93774" x="5210175" y="5348288"/>
          <p14:tracePt t="93809" x="5100638" y="5348288"/>
          <p14:tracePt t="93836" x="4995863" y="5353050"/>
          <p14:tracePt t="93857" x="4957763" y="5353050"/>
          <p14:tracePt t="93898" x="4862513" y="5362575"/>
          <p14:tracePt t="93919" x="4829175" y="5362575"/>
          <p14:tracePt t="93966" x="4800600" y="5362575"/>
          <p14:tracePt t="93983" x="4795838" y="5362575"/>
          <p14:tracePt t="94022" x="4791075" y="5362575"/>
          <p14:tracePt t="94121" x="4762500" y="5348288"/>
          <p14:tracePt t="94148" x="4710113" y="5291138"/>
          <p14:tracePt t="94185" x="4600575" y="5195888"/>
          <p14:tracePt t="94210" x="4524375" y="5133975"/>
          <p14:tracePt t="94213" x="4505325" y="5110163"/>
          <p14:tracePt t="94234" x="4405313" y="5043488"/>
          <p14:tracePt t="94257" x="4348163" y="4995863"/>
          <p14:tracePt t="94297" x="4105275" y="4819650"/>
          <p14:tracePt t="94323" x="3990975" y="4724400"/>
          <p14:tracePt t="94357" x="3805238" y="4586288"/>
          <p14:tracePt t="94374" x="3743325" y="4538663"/>
          <p14:tracePt t="94399" x="3614738" y="4433888"/>
          <p14:tracePt t="94419" x="3567113" y="4386263"/>
          <p14:tracePt t="94444" x="3452813" y="4286250"/>
          <p14:tracePt t="94465" x="3400425" y="4238625"/>
          <p14:tracePt t="94484" x="3371850" y="4205288"/>
          <p14:tracePt t="94508" x="3324225" y="4157663"/>
          <p14:tracePt t="94512" x="3305175" y="4133850"/>
          <p14:tracePt t="94529" x="3286125" y="4105275"/>
          <p14:tracePt t="94553" x="3267075" y="4086225"/>
          <p14:tracePt t="94588" x="3205163" y="4010025"/>
          <p14:tracePt t="94606" x="3162300" y="3967163"/>
          <p14:tracePt t="94639" x="3081338" y="3876675"/>
          <p14:tracePt t="94662" x="3005138" y="3795713"/>
          <p14:tracePt t="94714" x="2928938" y="3719513"/>
          <p14:tracePt t="94733" x="2924175" y="3695700"/>
          <p14:tracePt t="94756" x="2919413" y="3676650"/>
          <p14:tracePt t="94776" x="2919413" y="3657600"/>
          <p14:tracePt t="94810" x="2919413" y="3652838"/>
          <p14:tracePt t="94878" x="2919413" y="3643313"/>
          <p14:tracePt t="94900" x="2933700" y="3605213"/>
          <p14:tracePt t="94903" x="2938463" y="3595688"/>
          <p14:tracePt t="94954" x="2967038" y="3562350"/>
          <p14:tracePt t="94993" x="3024188" y="3538538"/>
          <p14:tracePt t="94998" x="3028950" y="3538538"/>
          <p14:tracePt t="95006" x="3033713" y="3538538"/>
          <p14:tracePt t="95021" x="3043238" y="3538538"/>
          <p14:tracePt t="95026" x="3052763" y="3529013"/>
          <p14:tracePt t="95030" x="3062288" y="3529013"/>
          <p14:tracePt t="95041" x="3071813" y="3529013"/>
          <p14:tracePt t="95059" x="3109913" y="3529013"/>
          <p14:tracePt t="95096" x="3257550" y="3529013"/>
          <p14:tracePt t="95105" x="3295650" y="3529013"/>
          <p14:tracePt t="95122" x="3362325" y="3529013"/>
          <p14:tracePt t="95147" x="3462338" y="3533775"/>
          <p14:tracePt t="95150" x="3481388" y="3538538"/>
          <p14:tracePt t="95182" x="3590925" y="3567113"/>
          <p14:tracePt t="95202" x="3695700" y="3595688"/>
          <p14:tracePt t="95210" x="3748088" y="3609975"/>
          <p14:tracePt t="95228" x="3805238" y="3614738"/>
          <p14:tracePt t="95263" x="3914775" y="3624263"/>
          <p14:tracePt t="95286" x="3943350" y="3624263"/>
          <p14:tracePt t="95306" x="3962400" y="3624263"/>
          <p14:tracePt t="95313" x="3967163" y="3624263"/>
          <p14:tracePt t="95340" x="4010025" y="3624263"/>
          <p14:tracePt t="95366" x="4114800" y="3624263"/>
          <p14:tracePt t="95389" x="4210050" y="3624263"/>
          <p14:tracePt t="95436" x="4367213" y="3624263"/>
          <p14:tracePt t="95461" x="4471988" y="3590925"/>
          <p14:tracePt t="95465" x="4495800" y="3586163"/>
          <p14:tracePt t="95491" x="4629150" y="3514725"/>
          <p14:tracePt t="95495" x="4648200" y="3505200"/>
          <p14:tracePt t="95515" x="4767263" y="3424238"/>
          <p14:tracePt t="95542" x="4881563" y="3338513"/>
          <p14:tracePt t="95561" x="4976813" y="3262313"/>
          <p14:tracePt t="95595" x="5100638" y="3148013"/>
          <p14:tracePt t="95622" x="5153025" y="3086100"/>
          <p14:tracePt t="95664" x="5214938" y="3005138"/>
          <p14:tracePt t="95668" x="5233988" y="2990850"/>
          <p14:tracePt t="95683" x="5238750" y="2971800"/>
          <p14:tracePt t="95713" x="5253038" y="2947988"/>
          <p14:tracePt t="95734" x="5272088" y="2914650"/>
          <p14:tracePt t="95755" x="5286375" y="2890838"/>
          <p14:tracePt t="95775" x="5305425" y="2776538"/>
          <p14:tracePt t="95778" x="5310188" y="2757488"/>
          <p14:tracePt t="95797" x="5314950" y="2728913"/>
          <p14:tracePt t="95803" x="5319713" y="2714625"/>
          <p14:tracePt t="95841" x="5334000" y="2667000"/>
          <p14:tracePt t="95866" x="5338763" y="2638425"/>
          <p14:tracePt t="95870" x="5338763" y="2633663"/>
          <p14:tracePt t="95888" x="5338763" y="2614613"/>
          <p14:tracePt t="95912" x="5338763" y="2600325"/>
          <p14:tracePt t="95931" x="5338763" y="2590800"/>
          <p14:tracePt t="95965" x="5338763" y="2571750"/>
          <p14:tracePt t="95984" x="5334000" y="2562225"/>
          <p14:tracePt t="96007" x="5324475" y="2524125"/>
          <p14:tracePt t="96026" x="5310188" y="2495550"/>
          <p14:tracePt t="96035" x="5305425" y="2486025"/>
          <p14:tracePt t="96076" x="5291138" y="2466975"/>
          <p14:tracePt t="96079" x="5286375" y="2457450"/>
          <p14:tracePt t="96086" x="5281613" y="2452688"/>
          <p14:tracePt t="96103" x="5272088" y="2433638"/>
          <p14:tracePt t="96137" x="5233988" y="2390775"/>
          <p14:tracePt t="96175" x="5214938" y="2376488"/>
          <p14:tracePt t="96212" x="5195888" y="2366963"/>
          <p14:tracePt t="96216" x="5191125" y="2366963"/>
          <p14:tracePt t="96232" x="5186363" y="2357438"/>
          <p14:tracePt t="96242" x="5176838" y="2352675"/>
          <p14:tracePt t="96276" x="5119688" y="2328863"/>
          <p14:tracePt t="96294" x="5086350" y="2309813"/>
          <p14:tracePt t="96321" x="4986338" y="2252663"/>
          <p14:tracePt t="96326" x="4967288" y="2243138"/>
          <p14:tracePt t="96344" x="4914900" y="2209800"/>
          <p14:tracePt t="96383" x="4872038" y="2176463"/>
          <p14:tracePt t="97058" x="6248400" y="2143125"/>
          <p14:tracePt t="97074" x="6272213" y="2143125"/>
          <p14:tracePt t="97077" x="6281738" y="2143125"/>
          <p14:tracePt t="97087" x="6291263" y="2143125"/>
          <p14:tracePt t="97104" x="6310313" y="2143125"/>
          <p14:tracePt t="97108" x="6324600" y="2143125"/>
          <p14:tracePt t="97117" x="6329363" y="2143125"/>
          <p14:tracePt t="97136" x="6386513" y="2143125"/>
          <p14:tracePt t="97164" x="6462713" y="2143125"/>
          <p14:tracePt t="97168" x="6491288" y="2143125"/>
          <p14:tracePt t="97183" x="6529388" y="2143125"/>
          <p14:tracePt t="97219" x="6596063" y="2143125"/>
          <p14:tracePt t="97241" x="6615113" y="2143125"/>
          <p14:tracePt t="97261" x="6653213" y="2143125"/>
          <p14:tracePt t="97264" x="6657975" y="2143125"/>
          <p14:tracePt t="97319" x="6677025" y="2143125"/>
          <p14:tracePt t="97648" x="6681788" y="2143125"/>
          <p14:tracePt t="97807" x="6667500" y="2152650"/>
          <p14:tracePt t="97827" x="6643688" y="2171700"/>
          <p14:tracePt t="97837" x="6634163" y="2181225"/>
          <p14:tracePt t="97843" x="6610350" y="2190750"/>
          <p14:tracePt t="97882" x="6419850" y="2281238"/>
          <p14:tracePt t="97887" x="6362700" y="2305050"/>
          <p14:tracePt t="97946" x="5881688" y="2476500"/>
          <p14:tracePt t="97952" x="5829300" y="2490788"/>
          <p14:tracePt t="97991" x="5619750" y="2562225"/>
          <p14:tracePt t="97995" x="5586413" y="2566988"/>
          <p14:tracePt t="98013" x="5476875" y="2595563"/>
          <p14:tracePt t="98056" x="5310188" y="2647950"/>
          <p14:tracePt t="98059" x="5267325" y="2667000"/>
          <p14:tracePt t="98076" x="5162550" y="2714625"/>
          <p14:tracePt t="98116" x="4929188" y="2805113"/>
          <p14:tracePt t="98120" x="4905375" y="2809875"/>
          <p14:tracePt t="98136" x="4786313" y="2862263"/>
          <p14:tracePt t="98141" x="4772025" y="2876550"/>
          <p14:tracePt t="98177" x="4614863" y="2952750"/>
          <p14:tracePt t="98180" x="4595813" y="2962275"/>
          <p14:tracePt t="98199" x="4524375" y="3014663"/>
          <p14:tracePt t="98203" x="4471988" y="3043238"/>
          <p14:tracePt t="98213" x="4419600" y="3081338"/>
          <p14:tracePt t="98247" x="4286250" y="3181350"/>
          <p14:tracePt t="98266" x="4267200" y="3195638"/>
          <p14:tracePt t="98275" x="4233863" y="3224213"/>
          <p14:tracePt t="98290" x="4200525" y="3248025"/>
          <p14:tracePt t="98323" x="4076700" y="3371850"/>
          <p14:tracePt t="98339" x="4043363" y="3409950"/>
          <p14:tracePt t="98371" x="3938588" y="3519488"/>
          <p14:tracePt t="98420" x="3895725" y="3600450"/>
          <p14:tracePt t="98462" x="3862388" y="3681413"/>
          <p14:tracePt t="98484" x="3838575" y="3733800"/>
          <p14:tracePt t="98543" x="3795713" y="3929063"/>
          <p14:tracePt t="98563" x="3795713" y="4024313"/>
          <p14:tracePt t="98589" x="3805238" y="4062413"/>
          <p14:tracePt t="98624" x="3914775" y="4233863"/>
          <p14:tracePt t="98649" x="3967163" y="4295775"/>
          <p14:tracePt t="98689" x="4052888" y="4433888"/>
          <p14:tracePt t="98713" x="4110038" y="4505325"/>
          <p14:tracePt t="98734" x="4181475" y="4624388"/>
          <p14:tracePt t="98757" x="4281488" y="4762500"/>
          <p14:tracePt t="98778" x="4419600" y="4933950"/>
          <p14:tracePt t="98804" x="4533900" y="5081588"/>
          <p14:tracePt t="98821" x="4605338" y="5167313"/>
          <p14:tracePt t="98824" x="4633913" y="5210175"/>
          <p14:tracePt t="98841" x="4695825" y="5281613"/>
          <p14:tracePt t="98853" x="4733925" y="5324475"/>
          <p14:tracePt t="98870" x="4814888" y="5429250"/>
          <p14:tracePt t="98881" x="4833938" y="5453063"/>
          <p14:tracePt t="98891" x="4862513" y="5491163"/>
          <p14:tracePt t="98902" x="4872038" y="5510213"/>
          <p14:tracePt t="98911" x="4881563" y="5524500"/>
          <p14:tracePt t="98947" x="4891088" y="5562600"/>
          <p14:tracePt t="98952" x="4895850" y="5562600"/>
          <p14:tracePt t="99186" x="4895850" y="5557838"/>
          <p14:tracePt t="99204" x="4895850" y="5548313"/>
          <p14:tracePt t="99245" x="4895850" y="5519738"/>
          <p14:tracePt t="99264" x="4895850" y="5510213"/>
          <p14:tracePt t="99274" x="4895850" y="5500688"/>
          <p14:tracePt t="99294" x="4895850" y="5495925"/>
          <p14:tracePt t="99338" x="4895850" y="5476875"/>
          <p14:tracePt t="99340" x="4895850" y="5467350"/>
          <p14:tracePt t="99399" x="4886325" y="5443538"/>
          <p14:tracePt t="99434" x="4881563" y="5434013"/>
          <p14:tracePt t="99475" x="4862513" y="5414963"/>
          <p14:tracePt t="99495" x="4852988" y="5400675"/>
          <p14:tracePt t="99531" x="4833938" y="5381625"/>
          <p14:tracePt t="99552" x="4824413" y="5376863"/>
          <p14:tracePt t="99588" x="4819650" y="5376863"/>
          <p14:tracePt t="99604" x="4810125" y="5372100"/>
          <p14:tracePt t="99639" x="4757738" y="5343525"/>
          <p14:tracePt t="99641" x="4757738" y="5338763"/>
          <p14:tracePt t="99683" x="4719638" y="5310188"/>
          <p14:tracePt t="99702" x="4714875" y="5305425"/>
          <p14:tracePt t="99961" x="4757738" y="5300663"/>
          <p14:tracePt t="99965" x="4776788" y="5300663"/>
          <p14:tracePt t="99982" x="4819650" y="5300663"/>
          <p14:tracePt t="100009" x="4962525" y="5286375"/>
          <p14:tracePt t="100013" x="5000625" y="5286375"/>
          <p14:tracePt t="100042" x="5229225" y="5286375"/>
          <p14:tracePt t="100046" x="5281613" y="5286375"/>
          <p14:tracePt t="100085" x="5538788" y="5281613"/>
          <p14:tracePt t="100091" x="5576888" y="5281613"/>
          <p14:tracePt t="100109" x="5653088" y="5281613"/>
          <p14:tracePt t="100148" x="5791200" y="5281613"/>
          <p14:tracePt t="100151" x="5800725" y="5281613"/>
          <p14:tracePt t="100169" x="5857875" y="5281613"/>
          <p14:tracePt t="100178" x="5867400" y="5281613"/>
          <p14:tracePt t="100214" x="5957888" y="5281613"/>
          <p14:tracePt t="100237" x="5991225" y="5276850"/>
          <p14:tracePt t="100278" x="6091238" y="5267325"/>
          <p14:tracePt t="100337" x="6276975" y="5267325"/>
          <p14:tracePt t="100341" x="6305550" y="5267325"/>
          <p14:tracePt t="100365" x="6372225" y="5262563"/>
          <p14:tracePt t="100369" x="6391275" y="5253038"/>
          <p14:tracePt t="100390" x="6405563" y="5253038"/>
          <p14:tracePt t="100426" x="6500813" y="5248275"/>
          <p14:tracePt t="100462" x="6515100" y="5243513"/>
          <p14:tracePt t="100958" x="6510338" y="5243513"/>
          <p14:tracePt t="100993" x="6491288" y="5243513"/>
          <p14:tracePt t="100998" x="6481763" y="5248275"/>
          <p14:tracePt t="101013" x="6472238" y="5253038"/>
          <p14:tracePt t="101060" x="6376988" y="5281613"/>
          <p14:tracePt t="101070" x="6353175" y="5286375"/>
          <p14:tracePt t="101074" x="6329363" y="5295900"/>
          <p14:tracePt t="101091" x="6267450" y="5314950"/>
          <p14:tracePt t="101148" x="6081713" y="5357813"/>
          <p14:tracePt t="101169" x="6057900" y="5367338"/>
          <p14:tracePt t="101173" x="6048375" y="5372100"/>
          <p14:tracePt t="101212" x="5986463" y="5391150"/>
          <p14:tracePt t="101250" x="5886450" y="5410200"/>
          <p14:tracePt t="101255" x="5857875" y="5419725"/>
          <p14:tracePt t="101260" x="5834063" y="5424488"/>
          <p14:tracePt t="101274" x="5810250" y="5429250"/>
          <p14:tracePt t="101275" x="5791200" y="5434013"/>
          <p14:tracePt t="101295" x="5757863" y="5438775"/>
          <p14:tracePt t="101298" x="5748338" y="5443538"/>
          <p14:tracePt t="101323" x="5700713" y="5448300"/>
          <p14:tracePt t="101333" x="5695950" y="5448300"/>
          <p14:tracePt t="101337" x="5672138" y="5457825"/>
          <p14:tracePt t="101378" x="5572125" y="5476875"/>
          <p14:tracePt t="101383" x="5543550" y="5491163"/>
          <p14:tracePt t="101401" x="5514975" y="5491163"/>
          <p14:tracePt t="101437" x="5381625" y="5505450"/>
          <p14:tracePt t="101480" x="5267325" y="5529263"/>
          <p14:tracePt t="101500" x="5224463" y="5534025"/>
          <p14:tracePt t="101509" x="5200650" y="5538788"/>
          <p14:tracePt t="101528" x="5162550" y="5543550"/>
          <p14:tracePt t="101569" x="5124450" y="5557838"/>
          <p14:tracePt t="101587" x="5086350" y="5562600"/>
          <p14:tracePt t="101609" x="5024438" y="5576888"/>
          <p14:tracePt t="101657" x="4867275" y="5605463"/>
          <p14:tracePt t="101680" x="4857750" y="5610225"/>
          <p14:tracePt t="101717" x="4829175" y="5614988"/>
          <p14:tracePt t="101741" x="4824413" y="5619750"/>
          <p14:tracePt t="101761" x="4819650" y="5619750"/>
          <p14:tracePt t="101843" x="4810125" y="5619750"/>
          <p14:tracePt t="101935" x="4752975" y="5653088"/>
          <p14:tracePt t="101959" x="4748213" y="5662613"/>
          <p14:tracePt t="102153" x="4743450" y="5676900"/>
          <p14:tracePt t="102170" x="4743450" y="5681663"/>
          <p14:tracePt t="102318" x="4743450" y="5686425"/>
          <p14:tracePt t="102391" x="4743450" y="5691188"/>
          <p14:tracePt t="102430" x="4795838" y="5724525"/>
          <p14:tracePt t="102432" x="4805363" y="5729288"/>
          <p14:tracePt t="102453" x="4819650" y="5734050"/>
          <p14:tracePt t="102475" x="4833938" y="5738813"/>
          <p14:tracePt t="102478" x="4843463" y="5743575"/>
          <p14:tracePt t="102499" x="4848225" y="5757863"/>
          <p14:tracePt t="102510" x="4852988" y="5757863"/>
          <p14:tracePt t="102514" x="4862513" y="5762625"/>
          <p14:tracePt t="102523" x="4867275" y="5762625"/>
          <p14:tracePt t="102541" x="4876800" y="5767388"/>
          <p14:tracePt t="102545" x="4881563" y="5767388"/>
          <p14:tracePt t="102553" x="4891088" y="5767388"/>
          <p14:tracePt t="102572" x="4919663" y="5772150"/>
          <p14:tracePt t="102576" x="4933950" y="5772150"/>
          <p14:tracePt t="102587" x="4943475" y="5772150"/>
          <p14:tracePt t="102590" x="4957763" y="5776913"/>
          <p14:tracePt t="102608" x="5000625" y="5781675"/>
          <p14:tracePt t="102610" x="5024438" y="5786438"/>
          <p14:tracePt t="102619" x="5057775" y="5800725"/>
          <p14:tracePt t="102639" x="5129213" y="5815013"/>
          <p14:tracePt t="102645" x="5167313" y="5819775"/>
          <p14:tracePt t="102652" x="5214938" y="5824538"/>
          <p14:tracePt t="102672" x="5334000" y="5838825"/>
          <p14:tracePt t="102733" x="5395913" y="5848350"/>
          <p14:tracePt t="102795" x="5476875" y="5848350"/>
          <p14:tracePt t="102819" x="5529263" y="5848350"/>
          <p14:tracePt t="102848" x="5614988" y="5848350"/>
          <p14:tracePt t="102869" x="5753100" y="5848350"/>
          <p14:tracePt t="102899" x="6043613" y="5848350"/>
          <p14:tracePt t="102922" x="6243638" y="5848350"/>
          <p14:tracePt t="102932" x="6276975" y="5853113"/>
          <p14:tracePt t="102953" x="6405563" y="5857875"/>
          <p14:tracePt t="102980" x="6572250" y="5857875"/>
          <p14:tracePt t="103006" x="6700838" y="5857875"/>
          <p14:tracePt t="103011" x="6724650" y="5857875"/>
          <p14:tracePt t="103041" x="6853238" y="5857875"/>
          <p14:tracePt t="103046" x="6867525" y="5857875"/>
          <p14:tracePt t="103069" x="6891338" y="5857875"/>
          <p14:tracePt t="103089" x="6929438" y="5857875"/>
          <p14:tracePt t="103091" x="6953250" y="5857875"/>
          <p14:tracePt t="103108" x="6967538" y="5857875"/>
          <p14:tracePt t="103150" x="7081838" y="5815013"/>
          <p14:tracePt t="103154" x="7091363" y="5805488"/>
          <p14:tracePt t="103179" x="7119938" y="5791200"/>
          <p14:tracePt t="103219" x="7200900" y="5734050"/>
          <p14:tracePt t="103241" x="7239000" y="5700713"/>
          <p14:tracePt t="103264" x="7272338" y="5667375"/>
          <p14:tracePt t="103303" x="7319963" y="5605463"/>
          <p14:tracePt t="103323" x="7339013" y="5572125"/>
          <p14:tracePt t="103345" x="7372350" y="5529263"/>
          <p14:tracePt t="103366" x="7391400" y="5481638"/>
          <p14:tracePt t="103412" x="7429500" y="5405438"/>
          <p14:tracePt t="103416" x="7434263" y="5395913"/>
          <p14:tracePt t="103434" x="7439025" y="5376863"/>
          <p14:tracePt t="103439" x="7443788" y="5367338"/>
          <p14:tracePt t="103443" x="7453313" y="5353050"/>
          <p14:tracePt t="103450" x="7458075" y="5343525"/>
          <p14:tracePt t="103469" x="7477125" y="5305425"/>
          <p14:tracePt t="103504" x="7500938" y="5229225"/>
          <p14:tracePt t="103509" x="7515225" y="5205413"/>
          <p14:tracePt t="103512" x="7519988" y="5186363"/>
          <p14:tracePt t="103529" x="7534275" y="5143500"/>
          <p14:tracePt t="103572" x="7600950" y="4986338"/>
          <p14:tracePt t="103580" x="7615238" y="4962525"/>
          <p14:tracePt t="103587" x="7629525" y="4919663"/>
          <p14:tracePt t="103604" x="7643813" y="4881563"/>
          <p14:tracePt t="103608" x="7662863" y="4843463"/>
          <p14:tracePt t="103617" x="7667625" y="4819650"/>
          <p14:tracePt t="103623" x="7681913" y="4786313"/>
          <p14:tracePt t="103638" x="7705725" y="4743450"/>
          <p14:tracePt t="103681" x="7781925" y="4562475"/>
          <p14:tracePt t="103684" x="7781925" y="4538663"/>
          <p14:tracePt t="103704" x="7805738" y="4486275"/>
          <p14:tracePt t="103710" x="7815263" y="4448175"/>
          <p14:tracePt t="103717" x="7829550" y="4400550"/>
          <p14:tracePt t="103739" x="7853363" y="4329113"/>
          <p14:tracePt t="103774" x="7891463" y="4243388"/>
          <p14:tracePt t="103778" x="7896225" y="4214813"/>
          <p14:tracePt t="103797" x="7929563" y="4133850"/>
          <p14:tracePt t="103836" x="7962900" y="4033838"/>
          <p14:tracePt t="103841" x="7967663" y="4014788"/>
          <p14:tracePt t="103869" x="7972425" y="3976688"/>
          <p14:tracePt t="103871" x="7981950" y="3962400"/>
          <p14:tracePt t="103903" x="7986713" y="3938588"/>
          <p14:tracePt t="103936" x="7991475" y="3910013"/>
          <p14:tracePt t="103959" x="7996238" y="3905250"/>
          <p14:tracePt t="103996" x="7996238" y="3900488"/>
          <p14:tracePt t="104168" x="7996238" y="3905250"/>
          <p14:tracePt t="104185" x="7996238" y="3910013"/>
          <p14:tracePt t="104231" x="7996238" y="3905250"/>
          <p14:tracePt t="104293" x="0" y="0"/>
        </p14:tracePtLst>
        <p14:tracePtLst>
          <p14:tracePt t="114978" x="7196138" y="4067175"/>
          <p14:tracePt t="115088" x="7119938" y="4067175"/>
          <p14:tracePt t="115108" x="7010400" y="4081463"/>
          <p14:tracePt t="115147" x="6710363" y="4119563"/>
          <p14:tracePt t="115165" x="6562725" y="4133850"/>
          <p14:tracePt t="115198" x="6229350" y="4167188"/>
          <p14:tracePt t="115202" x="6143625" y="4171950"/>
          <p14:tracePt t="115228" x="5791200" y="4219575"/>
          <p14:tracePt t="115247" x="5600700" y="4238625"/>
          <p14:tracePt t="115250" x="5495925" y="4238625"/>
          <p14:tracePt t="115271" x="5305425" y="4238625"/>
          <p14:tracePt t="115307" x="4833938" y="4238625"/>
          <p14:tracePt t="115326" x="4662488" y="4243388"/>
          <p14:tracePt t="115335" x="4605338" y="4243388"/>
          <p14:tracePt t="115343" x="4538663" y="4243388"/>
          <p14:tracePt t="115383" x="4138613" y="4252913"/>
          <p14:tracePt t="115386" x="4062413" y="4252913"/>
          <p14:tracePt t="115408" x="3843338" y="4257675"/>
          <p14:tracePt t="115448" x="3648075" y="4281488"/>
          <p14:tracePt t="115453" x="3614738" y="4281488"/>
          <p14:tracePt t="115463" x="3576638" y="4286250"/>
          <p14:tracePt t="115466" x="3509963" y="4286250"/>
          <p14:tracePt t="115485" x="3405188" y="4300538"/>
          <p14:tracePt t="115525" x="3133725" y="4324350"/>
          <p14:tracePt t="115527" x="3090863" y="4329113"/>
          <p14:tracePt t="115543" x="3038475" y="4333875"/>
          <p14:tracePt t="115570" x="2947988" y="4348163"/>
          <p14:tracePt t="115575" x="2900363" y="4348163"/>
          <p14:tracePt t="115591" x="2795588" y="4352925"/>
          <p14:tracePt t="115615" x="2676525" y="4362450"/>
          <p14:tracePt t="115618" x="2624138" y="4376738"/>
          <p14:tracePt t="115635" x="2543175" y="4381500"/>
          <p14:tracePt t="115639" x="2524125" y="4381500"/>
          <p14:tracePt t="115648" x="2476500" y="4386263"/>
          <p14:tracePt t="115665" x="2424113" y="4395788"/>
          <p14:tracePt t="115669" x="2386013" y="4395788"/>
          <p14:tracePt t="115710" x="2233613" y="4414838"/>
          <p14:tracePt t="115716" x="2195513" y="4419600"/>
          <p14:tracePt t="115733" x="2157413" y="4424363"/>
          <p14:tracePt t="115758" x="2105025" y="4438650"/>
          <p14:tracePt t="115761" x="2100263" y="4438650"/>
          <p14:tracePt t="115776" x="2095500" y="4438650"/>
          <p14:tracePt t="115812" x="2028825" y="4457700"/>
          <p14:tracePt t="115833" x="1985963" y="4467225"/>
          <p14:tracePt t="115857" x="1938338" y="4481513"/>
          <p14:tracePt t="115896" x="1933575" y="4481513"/>
          <p14:tracePt t="115935" x="1909763" y="4486275"/>
          <p14:tracePt t="115956" x="1857375" y="4495800"/>
          <p14:tracePt t="115964" x="1843088" y="4500563"/>
          <p14:tracePt t="115991" x="1781175" y="4514850"/>
          <p14:tracePt t="115996" x="1766888" y="4514850"/>
          <p14:tracePt t="116016" x="1700213" y="4524375"/>
          <p14:tracePt t="116028" x="1685925" y="4529138"/>
          <p14:tracePt t="116047" x="1676400" y="4533900"/>
          <p14:tracePt t="116186" x="1685925" y="4533900"/>
          <p14:tracePt t="116212" x="1724025" y="4533900"/>
          <p14:tracePt t="116249" x="1824038" y="4533900"/>
          <p14:tracePt t="116274" x="1890713" y="4533900"/>
          <p14:tracePt t="116292" x="1957388" y="4533900"/>
          <p14:tracePt t="116322" x="1995488" y="4533900"/>
          <p14:tracePt t="116415" x="2038350" y="4533900"/>
          <p14:tracePt t="116437" x="2052638" y="4533900"/>
          <p14:tracePt t="116982" x="2228850" y="4533900"/>
          <p14:tracePt t="116996" x="2233613" y="4533900"/>
          <p14:tracePt t="117056" x="2262188" y="4533900"/>
          <p14:tracePt t="117075" x="2333625" y="4533900"/>
          <p14:tracePt t="117079" x="2371725" y="4533900"/>
          <p14:tracePt t="117102" x="2438400" y="4533900"/>
          <p14:tracePt t="117122" x="2505075" y="4533900"/>
          <p14:tracePt t="117127" x="2514600" y="4533900"/>
          <p14:tracePt t="117151" x="2547938" y="4533900"/>
          <p14:tracePt t="117185" x="2676525" y="4538663"/>
          <p14:tracePt t="117204" x="2733675" y="4548188"/>
          <p14:tracePt t="117227" x="2771775" y="4548188"/>
          <p14:tracePt t="117231" x="2786063" y="4548188"/>
          <p14:tracePt t="117261" x="2824163" y="4548188"/>
          <p14:tracePt t="117296" x="2943225" y="4548188"/>
          <p14:tracePt t="117321" x="2995613" y="4548188"/>
          <p14:tracePt t="117339" x="3014663" y="4548188"/>
          <p14:tracePt t="117438" x="3162300" y="4548188"/>
          <p14:tracePt t="117439" x="3190875" y="4548188"/>
          <p14:tracePt t="117447" x="3219450" y="4548188"/>
          <p14:tracePt t="117464" x="3267075" y="4548188"/>
          <p14:tracePt t="117490" x="3309938" y="4548188"/>
          <p14:tracePt t="117494" x="3333750" y="4548188"/>
          <p14:tracePt t="117509" x="3367088" y="4548188"/>
          <p14:tracePt t="117536" x="3448050" y="4548188"/>
          <p14:tracePt t="117554" x="3490913" y="4548188"/>
          <p14:tracePt t="117559" x="3500438" y="4548188"/>
          <p14:tracePt t="117577" x="3505200" y="4548188"/>
          <p14:tracePt t="117636" x="3533775" y="4548188"/>
          <p14:tracePt t="117652" x="3571875" y="4548188"/>
          <p14:tracePt t="117682" x="3614738" y="4548188"/>
          <p14:tracePt t="118149" x="3609975" y="4548188"/>
          <p14:tracePt t="118217" x="3605213" y="4548188"/>
          <p14:tracePt t="118397" x="3600450" y="4548188"/>
          <p14:tracePt t="118414" x="3590925" y="4552950"/>
          <p14:tracePt t="118459" x="3567113" y="4572000"/>
          <p14:tracePt t="118476" x="3562350" y="4576763"/>
          <p14:tracePt t="118498" x="3557588" y="4581525"/>
          <p14:tracePt t="118540" x="3529013" y="4595813"/>
          <p14:tracePt t="118544" x="3519488" y="4600575"/>
          <p14:tracePt t="118584" x="3519488" y="4605338"/>
          <p14:tracePt t="118636" x="3462338" y="4629150"/>
          <p14:tracePt t="118654" x="3452813" y="4629150"/>
          <p14:tracePt t="118702" x="3448050" y="4629150"/>
          <p14:tracePt t="118727" x="3424238" y="4633913"/>
          <p14:tracePt t="118731" x="3414713" y="4638675"/>
          <p14:tracePt t="118747" x="3395663" y="4638675"/>
          <p14:tracePt t="118772" x="3376613" y="4638675"/>
          <p14:tracePt t="118776" x="3371850" y="4638675"/>
          <p14:tracePt t="118825" x="3348038" y="4638675"/>
          <p14:tracePt t="118826" x="3343275" y="4638675"/>
          <p14:tracePt t="118843" x="3314700" y="4638675"/>
          <p14:tracePt t="118883" x="3228975" y="4638675"/>
          <p14:tracePt t="118903" x="3167063" y="4638675"/>
          <p14:tracePt t="118939" x="3133725" y="4638675"/>
          <p14:tracePt t="118962" x="3105150" y="4638675"/>
          <p14:tracePt t="118981" x="3076575" y="4638675"/>
          <p14:tracePt t="119008" x="3005138" y="4638675"/>
          <p14:tracePt t="119015" x="2981325" y="4638675"/>
          <p14:tracePt t="119024" x="2971800" y="4638675"/>
          <p14:tracePt t="119047" x="2919413" y="4638675"/>
          <p14:tracePt t="119053" x="2905125" y="4638675"/>
          <p14:tracePt t="119062" x="2895600" y="4638675"/>
          <p14:tracePt t="119107" x="2790825" y="4638675"/>
          <p14:tracePt t="119117" x="2771775" y="4638675"/>
          <p14:tracePt t="119122" x="2752725" y="4638675"/>
          <p14:tracePt t="119146" x="2705100" y="4638675"/>
          <p14:tracePt t="119154" x="2681288" y="4638675"/>
          <p14:tracePt t="119173" x="2643188" y="4638675"/>
          <p14:tracePt t="119214" x="2586038" y="4638675"/>
          <p14:tracePt t="119218" x="2566988" y="4638675"/>
          <p14:tracePt t="119262" x="2481263" y="4643438"/>
          <p14:tracePt t="119308" x="2428875" y="4648200"/>
          <p14:tracePt t="119317" x="2419350" y="4648200"/>
          <p14:tracePt t="119356" x="2338388" y="4657725"/>
          <p14:tracePt t="119373" x="2305050" y="4657725"/>
          <p14:tracePt t="119374" x="2290763" y="4657725"/>
          <p14:tracePt t="119400" x="2257425" y="4657725"/>
          <p14:tracePt t="119439" x="2233613" y="4657725"/>
          <p14:tracePt t="119442" x="2228850" y="4657725"/>
          <p14:tracePt t="119468" x="2205038" y="4657725"/>
          <p14:tracePt t="119521" x="2090738" y="4657725"/>
          <p14:tracePt t="119526" x="2076450" y="4652963"/>
          <p14:tracePt t="119552" x="2047875" y="4648200"/>
          <p14:tracePt t="119646" x="2028825" y="4638675"/>
          <p14:tracePt t="119667" x="2024063" y="4633913"/>
          <p14:tracePt t="119671" x="2014538" y="4629150"/>
          <p14:tracePt t="119694" x="2000250" y="4614863"/>
          <p14:tracePt t="119714" x="1990725" y="4614863"/>
          <p14:tracePt t="119748" x="1985963" y="4610100"/>
          <p14:tracePt t="119831" x="1981200" y="4605338"/>
          <p14:tracePt t="119840" x="1981200" y="4595813"/>
          <p14:tracePt t="119856" x="1981200" y="4591050"/>
          <p14:tracePt t="119880" x="1971675" y="4572000"/>
          <p14:tracePt t="119901" x="1966913" y="4552950"/>
          <p14:tracePt t="119920" x="1966913" y="4538663"/>
          <p14:tracePt t="119963" x="1966913" y="4505325"/>
          <p14:tracePt t="119998" x="1966913" y="4481513"/>
          <p14:tracePt t="120022" x="1966913" y="4471988"/>
          <p14:tracePt t="120060" x="1966913" y="4433888"/>
          <p14:tracePt t="120085" x="1966913" y="4410075"/>
          <p14:tracePt t="120119" x="1971675" y="4381500"/>
          <p14:tracePt t="120137" x="1976438" y="4367213"/>
          <p14:tracePt t="120170" x="1985963" y="4338638"/>
          <p14:tracePt t="120217" x="1995488" y="4319588"/>
          <p14:tracePt t="120244" x="2000250" y="4305300"/>
          <p14:tracePt t="120262" x="2014538" y="4291013"/>
          <p14:tracePt t="120297" x="2024063" y="4262438"/>
          <p14:tracePt t="120318" x="2033588" y="4243388"/>
          <p14:tracePt t="120340" x="2057400" y="4219575"/>
          <p14:tracePt t="120390" x="2085975" y="4186238"/>
          <p14:tracePt t="120497" x="2095500" y="4181475"/>
          <p14:tracePt t="120516" x="2119313" y="4171950"/>
          <p14:tracePt t="120569" x="2214563" y="4143375"/>
          <p14:tracePt t="120593" x="2247900" y="4129088"/>
          <p14:tracePt t="120637" x="2295525" y="4119563"/>
          <p14:tracePt t="120682" x="2338388" y="4110038"/>
          <p14:tracePt t="120695" x="2362200" y="4105275"/>
          <p14:tracePt t="120713" x="2371725" y="4105275"/>
          <p14:tracePt t="120749" x="2381250" y="4105275"/>
          <p14:tracePt t="120772" x="2395538" y="4105275"/>
          <p14:tracePt t="120792" x="2405063" y="4105275"/>
          <p14:tracePt t="120813" x="2409825" y="4105275"/>
          <p14:tracePt t="120899" x="2443163" y="4110038"/>
          <p14:tracePt t="120915" x="2476500" y="4124325"/>
          <p14:tracePt t="120944" x="2533650" y="4152900"/>
          <p14:tracePt t="120963" x="2571750" y="4186238"/>
          <p14:tracePt t="120995" x="2614613" y="4219575"/>
          <p14:tracePt t="121014" x="2619375" y="4224338"/>
          <p14:tracePt t="121055" x="2624138" y="4229100"/>
          <p14:tracePt t="121090" x="2628900" y="4257675"/>
          <p14:tracePt t="121091" x="2633663" y="4267200"/>
          <p14:tracePt t="121111" x="2633663" y="4281488"/>
          <p14:tracePt t="121122" x="2638425" y="4295775"/>
          <p14:tracePt t="121148" x="2638425" y="4314825"/>
          <p14:tracePt t="121164" x="2638425" y="4329113"/>
          <p14:tracePt t="121169" x="2638425" y="4333875"/>
          <p14:tracePt t="121178" x="2638425" y="4343400"/>
          <p14:tracePt t="121196" x="2638425" y="4348163"/>
          <p14:tracePt t="121200" x="2638425" y="4367213"/>
          <p14:tracePt t="121226" x="2624138" y="4386263"/>
          <p14:tracePt t="121230" x="2619375" y="4391025"/>
          <p14:tracePt t="121248" x="2609850" y="4410075"/>
          <p14:tracePt t="121272" x="2600325" y="4419600"/>
          <p14:tracePt t="121294" x="2566988" y="4457700"/>
          <p14:tracePt t="121351" x="2528888" y="4486275"/>
          <p14:tracePt t="121375" x="2524125" y="4491038"/>
          <p14:tracePt t="121417" x="2428875" y="4524375"/>
          <p14:tracePt t="121427" x="2419350" y="4529138"/>
          <p14:tracePt t="121431" x="2405063" y="4533900"/>
          <p14:tracePt t="121450" x="2386013" y="4538663"/>
          <p14:tracePt t="121472" x="2366963" y="4543425"/>
          <p14:tracePt t="121522" x="2319338" y="4562475"/>
          <p14:tracePt t="121529" x="2314575" y="4567238"/>
          <p14:tracePt t="121554" x="2281238" y="4576763"/>
          <p14:tracePt t="121557" x="2271713" y="4576763"/>
          <p14:tracePt t="121589" x="2262188" y="4581525"/>
          <p14:tracePt t="121656" x="2238375" y="4581525"/>
          <p14:tracePt t="121679" x="2209800" y="4581525"/>
          <p14:tracePt t="121703" x="2185988" y="4586288"/>
          <p14:tracePt t="121729" x="2147888" y="4591050"/>
          <p14:tracePt t="121757" x="2138363" y="4591050"/>
          <p14:tracePt t="121820" x="2114550" y="4591050"/>
          <p14:tracePt t="121839" x="2100263" y="4591050"/>
          <p14:tracePt t="121848" x="2081213" y="4591050"/>
          <p14:tracePt t="121872" x="2043113" y="4586288"/>
          <p14:tracePt t="121921" x="2024063" y="4581525"/>
          <p14:tracePt t="121990" x="2019300" y="4576763"/>
          <p14:tracePt t="122009" x="2014538" y="4567238"/>
          <p14:tracePt t="122041" x="1990725" y="4543425"/>
          <p14:tracePt t="122084" x="1976438" y="4529138"/>
          <p14:tracePt t="122103" x="1971675" y="4519613"/>
          <p14:tracePt t="122130" x="1947863" y="4514850"/>
          <p14:tracePt t="122193" x="1947863" y="4495800"/>
          <p14:tracePt t="122214" x="1947863" y="4471988"/>
          <p14:tracePt t="122268" x="1947863" y="4400550"/>
          <p14:tracePt t="122273" x="1947863" y="4391025"/>
          <p14:tracePt t="122295" x="1947863" y="4381500"/>
          <p14:tracePt t="122333" x="1947863" y="4367213"/>
          <p14:tracePt t="122359" x="1962150" y="4333875"/>
          <p14:tracePt t="122386" x="1971675" y="4314825"/>
          <p14:tracePt t="122407" x="1981200" y="4300538"/>
          <p14:tracePt t="122429" x="2000250" y="4276725"/>
          <p14:tracePt t="122466" x="2076450" y="4186238"/>
          <p14:tracePt t="122501" x="2100263" y="4148138"/>
          <p14:tracePt t="122507" x="2128838" y="4124325"/>
          <p14:tracePt t="122525" x="2171700" y="4095750"/>
          <p14:tracePt t="122561" x="2238375" y="4048125"/>
          <p14:tracePt t="122581" x="2281238" y="4029075"/>
          <p14:tracePt t="122621" x="2352675" y="4000500"/>
          <p14:tracePt t="122639" x="2395538" y="3986213"/>
          <p14:tracePt t="122682" x="2571750" y="3957638"/>
          <p14:tracePt t="122701" x="2647950" y="3957638"/>
          <p14:tracePt t="122744" x="2828925" y="3957638"/>
          <p14:tracePt t="122765" x="2914650" y="3962400"/>
          <p14:tracePt t="122790" x="3033713" y="3971925"/>
          <p14:tracePt t="122808" x="3052763" y="3971925"/>
          <p14:tracePt t="122809" x="3067050" y="3971925"/>
          <p14:tracePt t="122829" x="3095625" y="3976688"/>
          <p14:tracePt t="122838" x="3119438" y="3976688"/>
          <p14:tracePt t="122858" x="3148013" y="3981450"/>
          <p14:tracePt t="122880" x="3152775" y="3981450"/>
          <p14:tracePt t="122952" x="3171825" y="3981450"/>
          <p14:tracePt t="122974" x="3176588" y="3981450"/>
          <p14:tracePt t="122978" x="3181350" y="3981450"/>
          <p14:tracePt t="123072" x="3186113" y="3981450"/>
          <p14:tracePt t="123180" x="3200400" y="3981450"/>
          <p14:tracePt t="123274" x="3219450" y="3962400"/>
          <p14:tracePt t="123304" x="3252788" y="3933825"/>
          <p14:tracePt t="123325" x="3267075" y="3919538"/>
          <p14:tracePt t="123347" x="3267075" y="3914775"/>
          <p14:tracePt t="123399" x="3271838" y="3914775"/>
          <p14:tracePt t="123444" x="3276600" y="3910013"/>
          <p14:tracePt t="123464" x="3276600" y="3905250"/>
          <p14:tracePt t="123491" x="3286125" y="3895725"/>
          <p14:tracePt t="123510" x="3295650" y="3881438"/>
          <p14:tracePt t="123536" x="3343275" y="3800475"/>
          <p14:tracePt t="123575" x="3362325" y="3752850"/>
          <p14:tracePt t="123601" x="3376613" y="3743325"/>
          <p14:tracePt t="123653" x="3381375" y="3729038"/>
          <p14:tracePt t="123739" x="3386138" y="3724275"/>
          <p14:tracePt t="124717" x="3376613" y="3724275"/>
          <p14:tracePt t="125963" x="3352800" y="3729038"/>
          <p14:tracePt t="125985" x="3343275" y="3733800"/>
          <p14:tracePt t="126013" x="3319463" y="3748088"/>
          <p14:tracePt t="126025" x="3309938" y="3752850"/>
          <p14:tracePt t="126029" x="3309938" y="3757613"/>
          <p14:tracePt t="126039" x="3300413" y="3762375"/>
          <p14:tracePt t="126060" x="3262313" y="3781425"/>
          <p14:tracePt t="126084" x="3238500" y="3790950"/>
          <p14:tracePt t="126088" x="3219450" y="3800475"/>
          <p14:tracePt t="126107" x="3209925" y="3810000"/>
          <p14:tracePt t="126131" x="3205163" y="3810000"/>
          <p14:tracePt t="126152" x="3190875" y="3819525"/>
          <p14:tracePt t="126192" x="3167063" y="3833813"/>
          <p14:tracePt t="126212" x="3152775" y="3843338"/>
          <p14:tracePt t="126248" x="3119438" y="3848100"/>
          <p14:tracePt t="126272" x="3105150" y="3857625"/>
          <p14:tracePt t="126276" x="3095625" y="3862388"/>
          <p14:tracePt t="126294" x="3071813" y="3871913"/>
          <p14:tracePt t="126307" x="3038475" y="3881438"/>
          <p14:tracePt t="126325" x="3014663" y="3890963"/>
          <p14:tracePt t="126354" x="2986088" y="3905250"/>
          <p14:tracePt t="126358" x="2976563" y="3910013"/>
          <p14:tracePt t="126367" x="2967038" y="3910013"/>
          <p14:tracePt t="126389" x="2938463" y="3924300"/>
          <p14:tracePt t="126396" x="2924175" y="3929063"/>
          <p14:tracePt t="126405" x="2914650" y="3929063"/>
          <p14:tracePt t="126412" x="2900363" y="3938588"/>
          <p14:tracePt t="126429" x="2867025" y="3952875"/>
          <p14:tracePt t="126467" x="2747963" y="3995738"/>
          <p14:tracePt t="126493" x="2686050" y="4019550"/>
          <p14:tracePt t="126510" x="2590800" y="4052888"/>
          <p14:tracePt t="127071" x="1628775" y="4576763"/>
          <p14:tracePt t="127090" x="1619250" y="4581525"/>
          <p14:tracePt t="127114" x="1614488" y="4581525"/>
          <p14:tracePt t="127404" x="1619250" y="4581525"/>
          <p14:tracePt t="127447" x="1776413" y="4581525"/>
          <p14:tracePt t="127452" x="1795463" y="4581525"/>
          <p14:tracePt t="127460" x="1809750" y="4581525"/>
          <p14:tracePt t="127480" x="1843088" y="4581525"/>
          <p14:tracePt t="127508" x="1871663" y="4581525"/>
          <p14:tracePt t="127513" x="1876425" y="4581525"/>
          <p14:tracePt t="127539" x="1914525" y="4581525"/>
          <p14:tracePt t="127542" x="1924050" y="4581525"/>
          <p14:tracePt t="127567" x="1971675" y="4581525"/>
          <p14:tracePt t="127572" x="1985963" y="4581525"/>
          <p14:tracePt t="127605" x="2047875" y="4581525"/>
          <p14:tracePt t="127633" x="2100263" y="4581525"/>
          <p14:tracePt t="127639" x="2109788" y="4581525"/>
          <p14:tracePt t="127647" x="2114550" y="4581525"/>
          <p14:tracePt t="127665" x="2119313" y="4581525"/>
          <p14:tracePt t="127747" x="2133600" y="4581525"/>
          <p14:tracePt t="127854" x="2157413" y="4581525"/>
          <p14:tracePt t="127873" x="2190750" y="4581525"/>
          <p14:tracePt t="127916" x="2300288" y="4576763"/>
          <p14:tracePt t="127934" x="2328863" y="4576763"/>
          <p14:tracePt t="127961" x="2333625" y="4572000"/>
          <p14:tracePt t="128201" x="2366963" y="4572000"/>
          <p14:tracePt t="128225" x="2471738" y="4572000"/>
          <p14:tracePt t="128232" x="2495550" y="4572000"/>
          <p14:tracePt t="128240" x="2509838" y="4572000"/>
          <p14:tracePt t="128261" x="2533650" y="4572000"/>
          <p14:tracePt t="128265" x="2538413" y="4572000"/>
          <p14:tracePt t="128311" x="2595563" y="4567238"/>
          <p14:tracePt t="128346" x="2647950" y="4562475"/>
          <p14:tracePt t="128372" x="2671763" y="4562475"/>
          <p14:tracePt t="128374" x="2676525" y="4562475"/>
          <p14:tracePt t="128382" x="2686050" y="4562475"/>
          <p14:tracePt t="128399" x="2705100" y="4562475"/>
          <p14:tracePt t="128429" x="2733675" y="4562475"/>
          <p14:tracePt t="128448" x="2747963" y="4562475"/>
          <p14:tracePt t="128453" x="2757488" y="4562475"/>
          <p14:tracePt t="128572" x="2833688" y="4562475"/>
          <p14:tracePt t="128577" x="2843213" y="4562475"/>
          <p14:tracePt t="128602" x="2876550" y="4562475"/>
          <p14:tracePt t="128624" x="2895600" y="4562475"/>
          <p14:tracePt t="128647" x="2909888" y="4562475"/>
          <p14:tracePt t="128686" x="2967038" y="4562475"/>
          <p14:tracePt t="128712" x="3005138" y="4562475"/>
          <p14:tracePt t="128734" x="3024188" y="4562475"/>
          <p14:tracePt t="128779" x="3081338" y="4562475"/>
          <p14:tracePt t="128805" x="3109913" y="4562475"/>
          <p14:tracePt t="128849" x="3186113" y="4562475"/>
          <p14:tracePt t="128873" x="3190875" y="4562475"/>
          <p14:tracePt t="128960" x="3214688" y="4562475"/>
          <p14:tracePt t="129045" x="3224213" y="4562475"/>
          <p14:tracePt t="129274" x="3233738" y="4562475"/>
          <p14:tracePt t="129310" x="3252788" y="4562475"/>
          <p14:tracePt t="134528" x="3228975" y="4562475"/>
          <p14:tracePt t="134544" x="3214688" y="4562475"/>
          <p14:tracePt t="134570" x="3167063" y="4562475"/>
          <p14:tracePt t="134588" x="3133725" y="4562475"/>
          <p14:tracePt t="134633" x="3062288" y="4562475"/>
          <p14:tracePt t="134638" x="3057525" y="4562475"/>
          <p14:tracePt t="134696" x="3048000" y="4562475"/>
          <p14:tracePt t="134715" x="3019425" y="4562475"/>
          <p14:tracePt t="134757" x="2981325" y="4572000"/>
          <p14:tracePt t="134905" x="2986088" y="4572000"/>
          <p14:tracePt t="134930" x="3005138" y="4572000"/>
          <p14:tracePt t="134949" x="3028950" y="4572000"/>
          <p14:tracePt t="134953" x="3057525" y="4572000"/>
          <p14:tracePt t="134962" x="3086100" y="4572000"/>
          <p14:tracePt t="134982" x="3133725" y="4572000"/>
          <p14:tracePt t="134991" x="3143250" y="4572000"/>
          <p14:tracePt t="134997" x="3157538" y="4572000"/>
          <p14:tracePt t="135013" x="3195638" y="4572000"/>
          <p14:tracePt t="135058" x="3228975" y="4572000"/>
          <p14:tracePt t="135106" x="3238500" y="4572000"/>
          <p14:tracePt t="135297" x="3233738" y="4572000"/>
          <p14:tracePt t="135405" x="0" y="0"/>
        </p14:tracePtLst>
        <p14:tracePtLst>
          <p14:tracePt t="139683" x="2976563" y="4519613"/>
          <p14:tracePt t="139795" x="2971800" y="4519613"/>
          <p14:tracePt t="139812" x="2962275" y="4519613"/>
          <p14:tracePt t="139839" x="2938463" y="4519613"/>
          <p14:tracePt t="139855" x="2900363" y="4519613"/>
          <p14:tracePt t="139890" x="2867025" y="4519613"/>
          <p14:tracePt t="139912" x="2724150" y="4519613"/>
          <p14:tracePt t="139931" x="2624138" y="4519613"/>
          <p14:tracePt t="139950" x="2452688" y="4510088"/>
          <p14:tracePt t="140000" x="2205038" y="4505325"/>
          <p14:tracePt t="140039" x="2114550" y="4514850"/>
          <p14:tracePt t="140059" x="2105025" y="4514850"/>
          <p14:tracePt t="140277" x="2138363" y="4514850"/>
          <p14:tracePt t="140294" x="2162175" y="4519613"/>
          <p14:tracePt t="140341" x="2209800" y="4529138"/>
          <p14:tracePt t="140365" x="2266950" y="4548188"/>
          <p14:tracePt t="140369" x="2281238" y="4552950"/>
          <p14:tracePt t="140388" x="2309813" y="4562475"/>
          <p14:tracePt t="140403" x="2319338" y="4572000"/>
          <p14:tracePt t="140436" x="2386013" y="4595813"/>
          <p14:tracePt t="140482" x="2490788" y="4652963"/>
          <p14:tracePt t="140498" x="2524125" y="4667250"/>
          <p14:tracePt t="140544" x="2605088" y="4681538"/>
          <p14:tracePt t="140568" x="2628900" y="4691063"/>
          <p14:tracePt t="140588" x="2643188" y="4695825"/>
          <p14:tracePt t="140621" x="2738438" y="4724400"/>
          <p14:tracePt t="140654" x="2828925" y="4748213"/>
          <p14:tracePt t="140671" x="2881313" y="4762500"/>
          <p14:tracePt t="140696" x="2957513" y="4791075"/>
          <p14:tracePt t="140700" x="2981325" y="4795838"/>
          <p14:tracePt t="140717" x="3005138" y="4800600"/>
          <p14:tracePt t="141711" x="3000375" y="4800600"/>
          <p14:tracePt t="141746" x="2990850" y="4800600"/>
          <p14:tracePt t="141796" x="2986088" y="4800600"/>
          <p14:tracePt t="141838" x="2976563" y="4800600"/>
          <p14:tracePt t="141856" x="2971800" y="4800600"/>
          <p14:tracePt t="141894" x="2967038" y="4800600"/>
          <p14:tracePt t="141954" x="2947988" y="4800600"/>
          <p14:tracePt t="141996" x="2933700" y="4800600"/>
          <p14:tracePt t="142057" x="2924175" y="4795838"/>
          <p14:tracePt t="142076" x="2919413" y="4795838"/>
          <p14:tracePt t="142099" x="2914650" y="4795838"/>
          <p14:tracePt t="142132" x="2909888" y="4791075"/>
          <p14:tracePt t="142187" x="2867025" y="4781550"/>
          <p14:tracePt t="142211" x="2862263" y="4781550"/>
          <p14:tracePt t="142248" x="2847975" y="4776788"/>
          <p14:tracePt t="142250" x="2843213" y="4776788"/>
          <p14:tracePt t="142274" x="2838450" y="4776788"/>
          <p14:tracePt t="142322" x="2833688" y="4776788"/>
          <p14:tracePt t="175385" x="2833688" y="4767263"/>
          <p14:tracePt t="175477" x="2833688" y="4762500"/>
          <p14:tracePt t="175514" x="2833688" y="4757738"/>
          <p14:tracePt t="175537" x="2838450" y="4752975"/>
          <p14:tracePt t="175573" x="2843213" y="4748213"/>
          <p14:tracePt t="175589" x="2843213" y="4743450"/>
          <p14:tracePt t="175650" x="2843213" y="4738688"/>
          <p14:tracePt t="175772" x="2843213" y="4733925"/>
          <p14:tracePt t="175822" x="2857500" y="4710113"/>
          <p14:tracePt t="175850" x="2857500" y="4705350"/>
          <p14:tracePt t="175884" x="2862263" y="4695825"/>
          <p14:tracePt t="175900" x="2867025" y="4695825"/>
          <p14:tracePt t="176060" x="2867025" y="4691063"/>
          <p14:tracePt t="176297" x="2871788" y="4681538"/>
          <p14:tracePt t="176318" x="2881313" y="4672013"/>
          <p14:tracePt t="176338" x="2900363" y="4643438"/>
          <p14:tracePt t="176370" x="2905125" y="4638675"/>
          <p14:tracePt t="176387" x="2905125" y="4633913"/>
          <p14:tracePt t="176419" x="2905125" y="4629150"/>
          <p14:tracePt t="176435" x="2905125" y="4624388"/>
          <p14:tracePt t="176459" x="2909888" y="4624388"/>
          <p14:tracePt t="176998" x="3243263" y="4224338"/>
          <p14:tracePt t="177044" x="3257550" y="4176713"/>
          <p14:tracePt t="177059" x="3262313" y="4143375"/>
          <p14:tracePt t="177105" x="3267075" y="4019550"/>
          <p14:tracePt t="177109" x="3267075" y="3995738"/>
          <p14:tracePt t="177116" x="3267075" y="3962400"/>
          <p14:tracePt t="177134" x="3267075" y="3910013"/>
          <p14:tracePt t="177139" x="3262313" y="3886200"/>
          <p14:tracePt t="177186" x="3209925" y="3733800"/>
          <p14:tracePt t="177203" x="3190875" y="3686175"/>
          <p14:tracePt t="177212" x="3181350" y="3671888"/>
          <p14:tracePt t="177244" x="3124200" y="3576638"/>
          <p14:tracePt t="177263" x="3076575" y="3509963"/>
          <p14:tracePt t="177273" x="3028950" y="3457575"/>
          <p14:tracePt t="177278" x="3009900" y="3433763"/>
          <p14:tracePt t="177295" x="2924175" y="3300413"/>
          <p14:tracePt t="177319" x="2814638" y="3133725"/>
          <p14:tracePt t="177322" x="2767013" y="3071813"/>
          <p14:tracePt t="177338" x="2700338" y="2976563"/>
          <p14:tracePt t="177372" x="2505075" y="2724150"/>
          <p14:tracePt t="177397" x="2376488" y="2557463"/>
          <p14:tracePt t="177418" x="2290763" y="2433638"/>
          <p14:tracePt t="177442" x="2190750" y="2338388"/>
          <p14:tracePt t="177446" x="2166938" y="2314575"/>
          <p14:tracePt t="177464" x="2138363" y="2290763"/>
          <p14:tracePt t="177505" x="2124075" y="2281238"/>
          <p14:tracePt t="177645" x="2124075" y="2276475"/>
          <p14:tracePt t="177694" x="2228850" y="2257425"/>
          <p14:tracePt t="177713" x="2357438" y="2243138"/>
          <p14:tracePt t="177743" x="2643188" y="2228850"/>
          <p14:tracePt t="177774" x="2900363" y="2219325"/>
          <p14:tracePt t="177776" x="2957513" y="2219325"/>
          <p14:tracePt t="177793" x="3090863" y="2219325"/>
          <p14:tracePt t="177825" x="3367088" y="2219325"/>
          <p14:tracePt t="177829" x="3462338" y="2214563"/>
          <p14:tracePt t="177836" x="3557588" y="2214563"/>
          <p14:tracePt t="177869" x="3871913" y="2205038"/>
          <p14:tracePt t="177887" x="4043363" y="2205038"/>
          <p14:tracePt t="177919" x="4391025" y="2205038"/>
          <p14:tracePt t="177935" x="4667250" y="2205038"/>
          <p14:tracePt t="177967" x="4995863" y="2205038"/>
          <p14:tracePt t="177982" x="5138738" y="2205038"/>
          <p14:tracePt t="178015" x="5610225" y="2205038"/>
          <p14:tracePt t="178057" x="6205538" y="2205038"/>
          <p14:tracePt t="178062" x="6300788" y="2205038"/>
          <p14:tracePt t="178086" x="6567488" y="2195513"/>
          <p14:tracePt t="178103" x="6681788" y="2195513"/>
          <p14:tracePt t="178106" x="6700838" y="2190750"/>
          <p14:tracePt t="178115" x="6705600" y="2190750"/>
          <p14:tracePt t="178242" x="6653213" y="2233613"/>
          <p14:tracePt t="178249" x="6643688" y="2243138"/>
          <p14:tracePt t="178273" x="6534150" y="2314575"/>
          <p14:tracePt t="178288" x="6457950" y="2366963"/>
          <p14:tracePt t="178323" x="6181725" y="2514600"/>
          <p14:tracePt t="178343" x="6062663" y="2576513"/>
          <p14:tracePt t="178382" x="5753100" y="2705100"/>
          <p14:tracePt t="178386" x="5667375" y="2743200"/>
          <p14:tracePt t="178400" x="5462588" y="2819400"/>
          <p14:tracePt t="178432" x="5095875" y="2924175"/>
          <p14:tracePt t="178452" x="4891088" y="2986088"/>
          <p14:tracePt t="178460" x="4829175" y="3009900"/>
          <p14:tracePt t="178479" x="4691063" y="3052763"/>
          <p14:tracePt t="178485" x="4619625" y="3076575"/>
          <p14:tracePt t="178493" x="4543425" y="3090863"/>
          <p14:tracePt t="178513" x="4291013" y="3148013"/>
          <p14:tracePt t="178526" x="4224338" y="3152775"/>
          <p14:tracePt t="178544" x="4014788" y="3176588"/>
          <p14:tracePt t="178553" x="3962400" y="3190875"/>
          <p14:tracePt t="178557" x="3914775" y="3200400"/>
          <p14:tracePt t="178586" x="3724275" y="3233738"/>
          <p14:tracePt t="178606" x="3652838" y="3262313"/>
          <p14:tracePt t="178610" x="3600450" y="3276600"/>
          <p14:tracePt t="178617" x="3552825" y="3290888"/>
          <p14:tracePt t="178637" x="3452813" y="3319463"/>
          <p14:tracePt t="178639" x="3419475" y="3324225"/>
          <p14:tracePt t="178680" x="3209925" y="3381375"/>
          <p14:tracePt t="178701" x="3095625" y="3419475"/>
          <p14:tracePt t="178727" x="2962275" y="3462338"/>
          <p14:tracePt t="178731" x="2900363" y="3476625"/>
          <p14:tracePt t="178751" x="2743200" y="3505200"/>
          <p14:tracePt t="178775" x="2586038" y="3538538"/>
          <p14:tracePt t="178794" x="2505075" y="3562350"/>
          <p14:tracePt t="178797" x="2443163" y="3576638"/>
          <p14:tracePt t="178806" x="2405063" y="3581400"/>
          <p14:tracePt t="178821" x="2352675" y="3600450"/>
          <p14:tracePt t="178843" x="2328863" y="3605213"/>
          <p14:tracePt t="178888" x="2290763" y="3624263"/>
          <p14:tracePt t="178928" x="2190750" y="3676650"/>
          <p14:tracePt t="178932" x="2166938" y="3690938"/>
          <p14:tracePt t="178950" x="2152650" y="3705225"/>
          <p14:tracePt t="178960" x="2147888" y="3709988"/>
          <p14:tracePt t="179085" x="2152650" y="3714750"/>
          <p14:tracePt t="179119" x="2157413" y="3733800"/>
          <p14:tracePt t="179183" x="2200275" y="3743325"/>
          <p14:tracePt t="179201" x="2257425" y="3771900"/>
          <p14:tracePt t="179211" x="2271713" y="3776663"/>
          <p14:tracePt t="179227" x="2328863" y="3790950"/>
          <p14:tracePt t="179264" x="2419350" y="3800475"/>
          <p14:tracePt t="179272" x="2438400" y="3800475"/>
          <p14:tracePt t="179278" x="2452688" y="3800475"/>
          <p14:tracePt t="179293" x="2490788" y="3800475"/>
          <p14:tracePt t="179310" x="2519363" y="3800475"/>
          <p14:tracePt t="179335" x="2719388" y="3800475"/>
          <p14:tracePt t="179352" x="2828925" y="3800475"/>
          <p14:tracePt t="179365" x="2847975" y="3800475"/>
          <p14:tracePt t="179383" x="2886075" y="3800475"/>
          <p14:tracePt t="179388" x="2890838" y="3800475"/>
          <p14:tracePt t="179405" x="2909888" y="3800475"/>
          <p14:tracePt t="179442" x="2990850" y="3800475"/>
          <p14:tracePt t="179446" x="3028950" y="3800475"/>
          <p14:tracePt t="179450" x="3086100" y="3800475"/>
          <p14:tracePt t="179466" x="3200400" y="3800475"/>
          <p14:tracePt t="179505" x="3471863" y="3805238"/>
          <p14:tracePt t="179510" x="3538538" y="3805238"/>
          <p14:tracePt t="179527" x="3671888" y="3814763"/>
          <p14:tracePt t="179557" x="3929063" y="3814763"/>
          <p14:tracePt t="179562" x="3986213" y="3814763"/>
          <p14:tracePt t="179569" x="4062413" y="3814763"/>
          <p14:tracePt t="179586" x="4205288" y="3814763"/>
          <p14:tracePt t="179620" x="4462463" y="3814763"/>
          <p14:tracePt t="179621" x="4510088" y="3814763"/>
          <p14:tracePt t="179639" x="4652963" y="3814763"/>
          <p14:tracePt t="179647" x="4667250" y="3814763"/>
          <p14:tracePt t="179653" x="4691063" y="3814763"/>
          <p14:tracePt t="179669" x="4695825" y="3814763"/>
          <p14:tracePt t="179718" x="4710113" y="3814763"/>
          <p14:tracePt t="179761" x="4743450" y="3814763"/>
          <p14:tracePt t="179780" x="4762500" y="3814763"/>
          <p14:tracePt t="179819" x="4800600" y="3814763"/>
          <p14:tracePt t="179838" x="4843463" y="3814763"/>
          <p14:tracePt t="179840" x="4857750" y="3819525"/>
          <p14:tracePt t="179870" x="4886325" y="3819525"/>
          <p14:tracePt t="179935" x="4962525" y="3829050"/>
          <p14:tracePt t="179939" x="4995863" y="3833813"/>
          <p14:tracePt t="179946" x="5029200" y="3843338"/>
          <p14:tracePt t="179963" x="5086350" y="3848100"/>
          <p14:tracePt t="179966" x="5110163" y="3852863"/>
          <p14:tracePt t="179989" x="5143500" y="3857625"/>
          <p14:tracePt t="180076" x="5229225" y="3867150"/>
          <p14:tracePt t="180081" x="5248275" y="3871913"/>
          <p14:tracePt t="180089" x="5262563" y="3871913"/>
          <p14:tracePt t="180105" x="5272088" y="3876675"/>
          <p14:tracePt t="180156" x="5300663" y="3895725"/>
          <p14:tracePt t="180181" x="5367338" y="3919538"/>
          <p14:tracePt t="180202" x="5410200" y="3938588"/>
          <p14:tracePt t="180372" x="5434013" y="3952875"/>
          <p14:tracePt t="180393" x="5448300" y="3962400"/>
          <p14:tracePt t="180417" x="5467350" y="3971925"/>
          <p14:tracePt t="180469" x="5472113" y="3971925"/>
          <p14:tracePt t="180494" x="5562600" y="3971925"/>
          <p14:tracePt t="180517" x="5676900" y="3971925"/>
          <p14:tracePt t="180522" x="5724525" y="3971925"/>
          <p14:tracePt t="180540" x="5762625" y="3971925"/>
          <p14:tracePt t="180576" x="5772150" y="3971925"/>
          <p14:tracePt t="180626" x="5834063" y="3971925"/>
          <p14:tracePt t="180653" x="5876925" y="3971925"/>
          <p14:tracePt t="180677" x="5900738" y="3971925"/>
          <p14:tracePt t="180745" x="5943600" y="3971925"/>
          <p14:tracePt t="180779" x="5995988" y="3976688"/>
          <p14:tracePt t="180864" x="6057900" y="3976688"/>
          <p14:tracePt t="180886" x="6091238" y="3976688"/>
          <p14:tracePt t="186375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9E19921-BB39-4145-8A57-B16D2163FF5C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6728808-6867-449E-AE86-B7E2E14EA8F1}" type="slidenum">
              <a:rPr lang="en-US" altLang="zh-CN"/>
              <a:pPr>
                <a:defRPr/>
              </a:pPr>
              <a:t>7</a:t>
            </a:fld>
            <a:endParaRPr lang="en-US" altLang="zh-CN"/>
          </a:p>
        </p:txBody>
      </p:sp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 smtClean="0"/>
              <a:t>3 </a:t>
            </a:r>
            <a:r>
              <a:rPr lang="zh-CN" altLang="en-US" dirty="0" smtClean="0"/>
              <a:t>有序数组（续）</a:t>
            </a:r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11725"/>
          </a:xfrm>
        </p:spPr>
        <p:txBody>
          <a:bodyPr/>
          <a:lstStyle/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bool </a:t>
            </a:r>
            <a:r>
              <a:rPr lang="en-US" altLang="zh-CN" sz="2400" dirty="0" err="1" smtClean="0"/>
              <a:t>is_sorted</a:t>
            </a:r>
            <a:r>
              <a:rPr lang="en-US" altLang="zh-CN" sz="2400" dirty="0" smtClean="0"/>
              <a:t>(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[ ] A, 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 lower, 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 upper)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</a:t>
            </a:r>
            <a:r>
              <a:rPr lang="en-US" altLang="zh-CN" sz="2400" dirty="0" smtClean="0">
                <a:solidFill>
                  <a:srgbClr val="FF0000"/>
                </a:solidFill>
              </a:rPr>
              <a:t>//@requires 0 &lt;= lower &amp;&amp; lower &lt;= upper &amp;&amp; upper &lt;= \length(A);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{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for (</a:t>
            </a:r>
            <a:r>
              <a:rPr lang="en-US" altLang="zh-CN" sz="2400" dirty="0" err="1" smtClean="0"/>
              <a:t>int</a:t>
            </a:r>
            <a:r>
              <a:rPr lang="en-US" altLang="zh-CN" sz="2400" dirty="0" smtClean="0"/>
              <a:t> 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 = lower; 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 &lt; upper-1; 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++)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  </a:t>
            </a:r>
            <a:r>
              <a:rPr lang="en-US" altLang="zh-CN" sz="2400" dirty="0" smtClean="0">
                <a:solidFill>
                  <a:srgbClr val="FF0000"/>
                </a:solidFill>
              </a:rPr>
              <a:t>//@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loop_invariant</a:t>
            </a:r>
            <a:r>
              <a:rPr lang="en-US" altLang="zh-CN" sz="2400" dirty="0" smtClean="0">
                <a:solidFill>
                  <a:srgbClr val="FF0000"/>
                </a:solidFill>
              </a:rPr>
              <a:t> lower &lt;= </a:t>
            </a:r>
            <a:r>
              <a:rPr lang="en-US" altLang="zh-CN" sz="2400" dirty="0" err="1" smtClean="0">
                <a:solidFill>
                  <a:srgbClr val="FF0000"/>
                </a:solidFill>
              </a:rPr>
              <a:t>i</a:t>
            </a:r>
            <a:r>
              <a:rPr lang="en-US" altLang="zh-CN" sz="2400" dirty="0" smtClean="0">
                <a:solidFill>
                  <a:srgbClr val="FF0000"/>
                </a:solidFill>
              </a:rPr>
              <a:t>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  if (!(A[</a:t>
            </a:r>
            <a:r>
              <a:rPr lang="en-US" altLang="zh-CN" sz="2400" dirty="0" err="1" smtClean="0"/>
              <a:t>i</a:t>
            </a:r>
            <a:r>
              <a:rPr lang="en-US" altLang="zh-CN" sz="2400" dirty="0" smtClean="0"/>
              <a:t>] &lt;= A[i+1])) return false;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  return true;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 dirty="0" smtClean="0"/>
              <a:t>	}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572000" y="4648200"/>
            <a:ext cx="3657600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/>
              <a:t>A[</a:t>
            </a:r>
            <a:r>
              <a:rPr lang="en-US" altLang="zh-CN" sz="2800" dirty="0" err="1"/>
              <a:t>i</a:t>
            </a:r>
            <a:r>
              <a:rPr lang="en-US" altLang="zh-CN" sz="2800" dirty="0"/>
              <a:t>] &lt;= A[i+1]</a:t>
            </a:r>
            <a:endParaRPr lang="en-US" altLang="zh-CN" sz="2800" dirty="0" smtClean="0"/>
          </a:p>
          <a:p>
            <a:pPr>
              <a:lnSpc>
                <a:spcPct val="150000"/>
              </a:lnSpc>
            </a:pPr>
            <a:r>
              <a:rPr lang="zh-CN" altLang="en-US" sz="2800" dirty="0" smtClean="0"/>
              <a:t>存在越界可能吗？</a:t>
            </a:r>
            <a:endParaRPr lang="zh-CN" altLang="en-US" sz="2800" dirty="0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694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08"/>
    </mc:Choice>
    <mc:Fallback>
      <p:transition spd="slow" advTm="66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</p:bldLst>
  </p:timing>
  <p:extLst>
    <p:ext uri="{3A86A75C-4F4B-4683-9AE1-C65F6400EC91}">
      <p14:laserTraceLst xmlns:p14="http://schemas.microsoft.com/office/powerpoint/2010/main">
        <p14:tracePtLst>
          <p14:tracePt t="2381" x="4229100" y="3552825"/>
          <p14:tracePt t="2849" x="2205038" y="4129088"/>
          <p14:tracePt t="2894" x="2138363" y="4162425"/>
          <p14:tracePt t="2897" x="2128838" y="4167188"/>
          <p14:tracePt t="2940" x="2081213" y="4181475"/>
          <p14:tracePt t="2952" x="2043113" y="4200525"/>
          <p14:tracePt t="2987" x="1947863" y="4243388"/>
          <p14:tracePt t="3013" x="1905000" y="4267200"/>
          <p14:tracePt t="3047" x="1843088" y="4291013"/>
          <p14:tracePt t="3080" x="1804988" y="4291013"/>
          <p14:tracePt t="3269" x="1785938" y="4310063"/>
          <p14:tracePt t="3285" x="1776413" y="4319588"/>
          <p14:tracePt t="3331" x="1762125" y="4338638"/>
          <p14:tracePt t="3378" x="1738313" y="4367213"/>
          <p14:tracePt t="3381" x="1728788" y="4371975"/>
          <p14:tracePt t="3405" x="1709738" y="4414838"/>
          <p14:tracePt t="3411" x="1700213" y="4424363"/>
          <p14:tracePt t="3419" x="1695450" y="4438650"/>
          <p14:tracePt t="3436" x="1676400" y="4462463"/>
          <p14:tracePt t="3440" x="1671638" y="4476750"/>
          <p14:tracePt t="3455" x="1666875" y="4481513"/>
          <p14:tracePt t="3459" x="1666875" y="4486275"/>
          <p14:tracePt t="3483" x="1662113" y="4500563"/>
          <p14:tracePt t="3513" x="1657350" y="4519613"/>
          <p14:tracePt t="3547" x="1657350" y="4524375"/>
          <p14:tracePt t="3578" x="1657350" y="4529138"/>
          <p14:tracePt t="3835" x="1662113" y="4529138"/>
          <p14:tracePt t="3925" x="1666875" y="4529138"/>
          <p14:tracePt t="4302" x="1733550" y="4567238"/>
          <p14:tracePt t="4316" x="1743075" y="4572000"/>
          <p14:tracePt t="4317" x="1757363" y="4576763"/>
          <p14:tracePt t="4335" x="1771650" y="4576763"/>
          <p14:tracePt t="4359" x="1781175" y="4576763"/>
          <p14:tracePt t="4373" x="1800225" y="4576763"/>
          <p14:tracePt t="4391" x="1824038" y="4576763"/>
          <p14:tracePt t="4408" x="1871663" y="4586288"/>
          <p14:tracePt t="4423" x="1909763" y="4591050"/>
          <p14:tracePt t="4452" x="1966913" y="4600575"/>
          <p14:tracePt t="4506" x="2043113" y="4600575"/>
          <p14:tracePt t="4546" x="2095500" y="4600575"/>
          <p14:tracePt t="4941" x="2081213" y="4600575"/>
          <p14:tracePt t="4984" x="2076450" y="4600575"/>
          <p14:tracePt t="4985" x="2071688" y="4600575"/>
          <p14:tracePt t="5007" x="2047875" y="4600575"/>
          <p14:tracePt t="5016" x="2043113" y="4600575"/>
          <p14:tracePt t="5034" x="2028825" y="4600575"/>
          <p14:tracePt t="5070" x="2014538" y="4605338"/>
          <p14:tracePt t="5264" x="2062163" y="4605338"/>
          <p14:tracePt t="5269" x="2090738" y="4605338"/>
          <p14:tracePt t="5285" x="2185988" y="4619625"/>
          <p14:tracePt t="5314" x="2390775" y="4648200"/>
          <p14:tracePt t="5318" x="2457450" y="4657725"/>
          <p14:tracePt t="5344" x="2714625" y="4686300"/>
          <p14:tracePt t="5364" x="2976563" y="4738688"/>
          <p14:tracePt t="5403" x="3514725" y="4876800"/>
          <p14:tracePt t="5407" x="3595688" y="4891088"/>
          <p14:tracePt t="5422" x="3729038" y="4929188"/>
          <p14:tracePt t="5453" x="3967163" y="4995863"/>
          <p14:tracePt t="5487" x="4176713" y="5048250"/>
          <p14:tracePt t="5504" x="4219575" y="5057775"/>
          <p14:tracePt t="5537" x="4262438" y="5062538"/>
          <p14:tracePt t="5552" x="4267200" y="5067300"/>
          <p14:tracePt t="5584" x="4333875" y="5076825"/>
          <p14:tracePt t="5601" x="4457700" y="5105400"/>
          <p14:tracePt t="5626" x="4548188" y="5114925"/>
          <p14:tracePt t="5630" x="4572000" y="5114925"/>
          <p14:tracePt t="5672" x="4586288" y="5119688"/>
          <p14:tracePt t="5704" x="4657725" y="5133975"/>
          <p14:tracePt t="5721" x="4752975" y="5157788"/>
          <p14:tracePt t="5751" x="4767263" y="5162550"/>
          <p14:tracePt t="5956" x="4767263" y="5167313"/>
          <p14:tracePt t="5973" x="4767263" y="5172075"/>
          <p14:tracePt t="5999" x="4733925" y="5195888"/>
          <p14:tracePt t="6022" x="4681538" y="5210175"/>
          <p14:tracePt t="6031" x="4676775" y="5214938"/>
          <p14:tracePt t="6049" x="4672013" y="5219700"/>
          <p14:tracePt t="6115" x="4648200" y="5219700"/>
          <p14:tracePt t="6132" x="4624388" y="5219700"/>
          <p14:tracePt t="6374" x="4581525" y="5219700"/>
          <p14:tracePt t="6399" x="4543425" y="5210175"/>
          <p14:tracePt t="6422" x="4519613" y="5195888"/>
          <p14:tracePt t="6457" x="4367213" y="5143500"/>
          <p14:tracePt t="6474" x="4286250" y="5114925"/>
          <p14:tracePt t="6486" x="4205288" y="5086350"/>
          <p14:tracePt t="6505" x="4110038" y="5053013"/>
          <p14:tracePt t="6532" x="3924300" y="4981575"/>
          <p14:tracePt t="6537" x="3876675" y="4967288"/>
          <p14:tracePt t="6553" x="3748088" y="4929188"/>
          <p14:tracePt t="6602" x="3305175" y="4791075"/>
          <p14:tracePt t="6624" x="3143250" y="4733925"/>
          <p14:tracePt t="6628" x="3114675" y="4719638"/>
          <p14:tracePt t="6677" x="2943225" y="4662488"/>
          <p14:tracePt t="6702" x="2847975" y="4638675"/>
          <p14:tracePt t="6707" x="2828925" y="4633913"/>
          <p14:tracePt t="6722" x="2805113" y="4633913"/>
          <p14:tracePt t="6757" x="2790825" y="4633913"/>
          <p14:tracePt t="6794" x="2705100" y="4633913"/>
          <p14:tracePt t="6802" x="2686050" y="4633913"/>
          <p14:tracePt t="6818" x="2628900" y="4633913"/>
          <p14:tracePt t="6873" x="2500313" y="4633913"/>
          <p14:tracePt t="6877" x="2481263" y="4633913"/>
          <p14:tracePt t="6898" x="2438400" y="4624388"/>
          <p14:tracePt t="6907" x="2433638" y="4624388"/>
          <p14:tracePt t="7021" x="2419350" y="4624388"/>
          <p14:tracePt t="7122" x="2414588" y="4624388"/>
          <p14:tracePt t="7169" x="2409825" y="4624388"/>
          <p14:tracePt t="7238" x="2405063" y="4624388"/>
          <p14:tracePt t="7287" x="2390775" y="4624388"/>
          <p14:tracePt t="7290" x="2386013" y="4624388"/>
          <p14:tracePt t="7357" x="2371725" y="4624388"/>
          <p14:tracePt t="7379" x="2366963" y="4624388"/>
          <p14:tracePt t="7484" x="2328863" y="4624388"/>
          <p14:tracePt t="7506" x="2324100" y="4624388"/>
          <p14:tracePt t="7671" x="2333625" y="4624388"/>
          <p14:tracePt t="7691" x="2347913" y="4624388"/>
          <p14:tracePt t="7734" x="2409825" y="4614863"/>
          <p14:tracePt t="7754" x="2443163" y="4614863"/>
          <p14:tracePt t="7765" x="2452688" y="4614863"/>
          <p14:tracePt t="7785" x="2476500" y="4614863"/>
          <p14:tracePt t="7814" x="2533650" y="4614863"/>
          <p14:tracePt t="7821" x="2547938" y="4614863"/>
          <p14:tracePt t="7829" x="2557463" y="4614863"/>
          <p14:tracePt t="7847" x="2566988" y="4614863"/>
          <p14:tracePt t="7888" x="2571750" y="4614863"/>
          <p14:tracePt t="7939" x="2586038" y="4614863"/>
          <p14:tracePt t="7959" x="2590800" y="4614863"/>
          <p14:tracePt t="8046" x="2628900" y="4614863"/>
          <p14:tracePt t="8050" x="2643188" y="4614863"/>
          <p14:tracePt t="8053" x="2652713" y="4614863"/>
          <p14:tracePt t="8068" x="2681288" y="4614863"/>
          <p14:tracePt t="8104" x="2728913" y="4614863"/>
          <p14:tracePt t="8125" x="2776538" y="4614863"/>
          <p14:tracePt t="8158" x="2800350" y="4614863"/>
          <p14:tracePt t="8227" x="2890838" y="4614863"/>
          <p14:tracePt t="8235" x="2905125" y="4614863"/>
          <p14:tracePt t="8254" x="2919413" y="4614863"/>
          <p14:tracePt t="8332" x="2928938" y="4614863"/>
          <p14:tracePt t="8350" x="2933700" y="4614863"/>
          <p14:tracePt t="8387" x="2943225" y="4614863"/>
          <p14:tracePt t="8457" x="2967038" y="4614863"/>
          <p14:tracePt t="8461" x="2981325" y="4614863"/>
          <p14:tracePt t="8466" x="2990850" y="4614863"/>
          <p14:tracePt t="8517" x="2995613" y="4614863"/>
          <p14:tracePt t="9154" x="3000375" y="4605338"/>
          <p14:tracePt t="9174" x="3005138" y="4600575"/>
          <p14:tracePt t="9209" x="3005138" y="4595813"/>
          <p14:tracePt t="9224" x="3009900" y="4595813"/>
          <p14:tracePt t="9301" x="3019425" y="4586288"/>
          <p14:tracePt t="9318" x="3019425" y="4581525"/>
          <p14:tracePt t="9362" x="3024188" y="4572000"/>
          <p14:tracePt t="9379" x="3028950" y="4567238"/>
          <p14:tracePt t="9580" x="3048000" y="4557713"/>
          <p14:tracePt t="9613" x="3071813" y="4543425"/>
          <p14:tracePt t="9659" x="3081338" y="4538663"/>
          <p14:tracePt t="10019" x="3095625" y="4538663"/>
          <p14:tracePt t="10082" x="3148013" y="4557713"/>
          <p14:tracePt t="10124" x="3324225" y="4586288"/>
          <p14:tracePt t="10175" x="3443288" y="4610100"/>
          <p14:tracePt t="10180" x="3457575" y="4610100"/>
          <p14:tracePt t="10183" x="3467100" y="4610100"/>
          <p14:tracePt t="10209" x="3495675" y="4610100"/>
          <p14:tracePt t="10257" x="3548063" y="4610100"/>
          <p14:tracePt t="10265" x="3557588" y="4610100"/>
          <p14:tracePt t="10272" x="3576638" y="4610100"/>
          <p14:tracePt t="10275" x="3581400" y="4610100"/>
          <p14:tracePt t="10298" x="3614738" y="4610100"/>
          <p14:tracePt t="10303" x="3624263" y="4610100"/>
          <p14:tracePt t="10337" x="3648075" y="4610100"/>
          <p14:tracePt t="10364" x="3671888" y="4610100"/>
          <p14:tracePt t="10391" x="3686175" y="4610100"/>
          <p14:tracePt t="10943" x="3681413" y="4610100"/>
          <p14:tracePt t="11038" x="3676650" y="4610100"/>
          <p14:tracePt t="11063" x="3671888" y="4610100"/>
          <p14:tracePt t="11109" x="3662363" y="4610100"/>
          <p14:tracePt t="11129" x="3657600" y="4610100"/>
          <p14:tracePt t="11144" x="3624263" y="4610100"/>
          <p14:tracePt t="11164" x="3576638" y="4614863"/>
          <p14:tracePt t="11169" x="3548063" y="4614863"/>
          <p14:tracePt t="11178" x="3529013" y="4614863"/>
          <p14:tracePt t="11180" x="3505200" y="4614863"/>
          <p14:tracePt t="11189" x="3476625" y="4614863"/>
          <p14:tracePt t="11208" x="3452813" y="4614863"/>
          <p14:tracePt t="11212" x="3443288" y="4614863"/>
          <p14:tracePt t="11221" x="3433763" y="4619625"/>
          <p14:tracePt t="11241" x="3424238" y="4619625"/>
          <p14:tracePt t="11289" x="3348038" y="4624388"/>
          <p14:tracePt t="11298" x="3328988" y="4624388"/>
          <p14:tracePt t="11306" x="3305175" y="4624388"/>
          <p14:tracePt t="11309" x="3276600" y="4624388"/>
          <p14:tracePt t="11318" x="3248025" y="4624388"/>
          <p14:tracePt t="11342" x="3186113" y="4629150"/>
          <p14:tracePt t="11349" x="3167063" y="4629150"/>
          <p14:tracePt t="11356" x="3148013" y="4629150"/>
          <p14:tracePt t="11361" x="3124200" y="4638675"/>
          <p14:tracePt t="11412" x="3038475" y="4638675"/>
          <p14:tracePt t="11417" x="3024188" y="4638675"/>
          <p14:tracePt t="11422" x="3005138" y="4638675"/>
          <p14:tracePt t="11429" x="2990850" y="4638675"/>
          <p14:tracePt t="11445" x="2952750" y="4638675"/>
          <p14:tracePt t="11451" x="2928938" y="4638675"/>
          <p14:tracePt t="11460" x="2909888" y="4638675"/>
          <p14:tracePt t="11469" x="2895600" y="4638675"/>
          <p14:tracePt t="11486" x="2852738" y="4633913"/>
          <p14:tracePt t="11488" x="2833688" y="4633913"/>
          <p14:tracePt t="11507" x="2786063" y="4633913"/>
          <p14:tracePt t="11529" x="2714625" y="4633913"/>
          <p14:tracePt t="11534" x="2686050" y="4633913"/>
          <p14:tracePt t="11583" x="2586038" y="4629150"/>
          <p14:tracePt t="11587" x="2571750" y="4629150"/>
          <p14:tracePt t="11593" x="2547938" y="4629150"/>
          <p14:tracePt t="11610" x="2490788" y="4624388"/>
          <p14:tracePt t="11616" x="2471738" y="4624388"/>
          <p14:tracePt t="11656" x="2343150" y="4624388"/>
          <p14:tracePt t="11661" x="2324100" y="4624388"/>
          <p14:tracePt t="11676" x="2309813" y="4624388"/>
          <p14:tracePt t="11722" x="2290763" y="4624388"/>
          <p14:tracePt t="11739" x="2266950" y="4619625"/>
          <p14:tracePt t="11790" x="2152650" y="4610100"/>
          <p14:tracePt t="11818" x="2114550" y="4610100"/>
          <p14:tracePt t="11857" x="2085975" y="4610100"/>
          <p14:tracePt t="11875" x="2028825" y="4610100"/>
          <p14:tracePt t="11879" x="2019300" y="4610100"/>
          <p14:tracePt t="12044" x="2014538" y="4610100"/>
          <p14:tracePt t="12091" x="1995488" y="4610100"/>
          <p14:tracePt t="12110" x="1981200" y="4610100"/>
          <p14:tracePt t="12144" x="1957388" y="4605338"/>
          <p14:tracePt t="12190" x="1933575" y="4605338"/>
          <p14:tracePt t="12193" x="1919288" y="4605338"/>
          <p14:tracePt t="12201" x="1909763" y="4605338"/>
          <p14:tracePt t="12220" x="1890713" y="4605338"/>
          <p14:tracePt t="12223" x="1881188" y="4605338"/>
          <p14:tracePt t="12233" x="1876425" y="4605338"/>
          <p14:tracePt t="12928" x="2152650" y="4586288"/>
          <p14:tracePt t="12936" x="2181225" y="4586288"/>
          <p14:tracePt t="12951" x="2243138" y="4586288"/>
          <p14:tracePt t="12984" x="2290763" y="4586288"/>
          <p14:tracePt t="13011" x="2347913" y="4581525"/>
          <p14:tracePt t="13019" x="2362200" y="4581525"/>
          <p14:tracePt t="13034" x="2409825" y="4581525"/>
          <p14:tracePt t="13064" x="2519363" y="4581525"/>
          <p14:tracePt t="13070" x="2543175" y="4581525"/>
          <p14:tracePt t="13111" x="2595563" y="4581525"/>
          <p14:tracePt t="13115" x="2600325" y="4581525"/>
          <p14:tracePt t="13156" x="2619375" y="4581525"/>
          <p14:tracePt t="13160" x="2624138" y="4581525"/>
          <p14:tracePt t="13176" x="2643188" y="4581525"/>
          <p14:tracePt t="13216" x="2738438" y="4581525"/>
          <p14:tracePt t="13220" x="2776538" y="4581525"/>
          <p14:tracePt t="13237" x="2819400" y="4581525"/>
          <p14:tracePt t="13269" x="2957513" y="4581525"/>
          <p14:tracePt t="13288" x="3048000" y="4581525"/>
          <p14:tracePt t="13296" x="3071813" y="4581525"/>
          <p14:tracePt t="13316" x="3100388" y="4581525"/>
          <p14:tracePt t="13319" x="3109913" y="4581525"/>
          <p14:tracePt t="13327" x="3119438" y="4581525"/>
          <p14:tracePt t="13344" x="3133725" y="4581525"/>
          <p14:tracePt t="13348" x="3143250" y="4581525"/>
          <p14:tracePt t="13391" x="3186113" y="4586288"/>
          <p14:tracePt t="13394" x="3195638" y="4591050"/>
          <p14:tracePt t="13411" x="3228975" y="4591050"/>
          <p14:tracePt t="13416" x="3248025" y="4595813"/>
          <p14:tracePt t="13424" x="3257550" y="4595813"/>
          <p14:tracePt t="13441" x="3309938" y="4595813"/>
          <p14:tracePt t="13483" x="3414713" y="4600575"/>
          <p14:tracePt t="13486" x="3419475" y="4600575"/>
          <p14:tracePt t="13500" x="3443288" y="4600575"/>
          <p14:tracePt t="13533" x="3462338" y="4600575"/>
          <p14:tracePt t="13674" x="3490913" y="4600575"/>
          <p14:tracePt t="13693" x="3524250" y="4600575"/>
          <p14:tracePt t="13704" x="3538538" y="4600575"/>
          <p14:tracePt t="13721" x="3557588" y="4600575"/>
          <p14:tracePt t="13725" x="3567113" y="4600575"/>
          <p14:tracePt t="13848" x="3581400" y="4600575"/>
          <p14:tracePt t="13861" x="3586163" y="4600575"/>
          <p14:tracePt t="13891" x="3595688" y="4600575"/>
          <p14:tracePt t="13927" x="3605213" y="4600575"/>
          <p14:tracePt t="14545" x="3600450" y="4600575"/>
          <p14:tracePt t="14597" x="3567113" y="4600575"/>
          <p14:tracePt t="14601" x="3552825" y="4600575"/>
          <p14:tracePt t="14646" x="3471863" y="4605338"/>
          <p14:tracePt t="14647" x="3448050" y="4605338"/>
          <p14:tracePt t="14654" x="3433763" y="4605338"/>
          <p14:tracePt t="14670" x="3395663" y="4610100"/>
          <p14:tracePt t="14675" x="3381375" y="4610100"/>
          <p14:tracePt t="14693" x="3367088" y="4610100"/>
          <p14:tracePt t="14710" x="3333750" y="4614863"/>
          <p14:tracePt t="14756" x="3295650" y="4614863"/>
          <p14:tracePt t="14759" x="3281363" y="4614863"/>
          <p14:tracePt t="14813" x="3167063" y="4614863"/>
          <p14:tracePt t="14830" x="3143250" y="4614863"/>
          <p14:tracePt t="14834" x="3133725" y="4614863"/>
          <p14:tracePt t="14842" x="3124200" y="4619625"/>
          <p14:tracePt t="14859" x="3105150" y="4619625"/>
          <p14:tracePt t="14890" x="3028950" y="4624388"/>
          <p14:tracePt t="14925" x="2914650" y="4629150"/>
          <p14:tracePt t="14950" x="2876550" y="4629150"/>
          <p14:tracePt t="14954" x="2871788" y="4633913"/>
          <p14:tracePt t="14972" x="2862263" y="4633913"/>
          <p14:tracePt t="15016" x="2838450" y="4633913"/>
          <p14:tracePt t="15033" x="2824163" y="4633913"/>
          <p14:tracePt t="15035" x="2805113" y="4638675"/>
          <p14:tracePt t="15051" x="2781300" y="4638675"/>
          <p14:tracePt t="15064" x="2767013" y="4638675"/>
          <p14:tracePt t="15095" x="2690813" y="4638675"/>
          <p14:tracePt t="15112" x="2643188" y="4638675"/>
          <p14:tracePt t="15143" x="2590800" y="4643438"/>
          <p14:tracePt t="15170" x="2528888" y="4643438"/>
          <p14:tracePt t="15187" x="2505075" y="4643438"/>
          <p14:tracePt t="15222" x="2305050" y="4643438"/>
          <p14:tracePt t="15239" x="2214563" y="4633913"/>
          <p14:tracePt t="15282" x="2076450" y="4610100"/>
          <p14:tracePt t="15283" x="2071688" y="4610100"/>
          <p14:tracePt t="15341" x="2052638" y="4610100"/>
          <p14:tracePt t="15359" x="2019300" y="4610100"/>
          <p14:tracePt t="15377" x="2000250" y="4610100"/>
          <p14:tracePt t="15380" x="1990725" y="4610100"/>
          <p14:tracePt t="15395" x="1990725" y="4605338"/>
          <p14:tracePt t="15788" x="2005013" y="4595813"/>
          <p14:tracePt t="15834" x="2281238" y="4567238"/>
          <p14:tracePt t="15858" x="2509838" y="4562475"/>
          <p14:tracePt t="15862" x="2576513" y="4562475"/>
          <p14:tracePt t="15878" x="2738438" y="4552950"/>
          <p14:tracePt t="15884" x="2805113" y="4552950"/>
          <p14:tracePt t="15920" x="3028950" y="4552950"/>
          <p14:tracePt t="15926" x="3086100" y="4552950"/>
          <p14:tracePt t="15929" x="3133725" y="4552950"/>
          <p14:tracePt t="15939" x="3190875" y="4552950"/>
          <p14:tracePt t="15953" x="3305175" y="4552950"/>
          <p14:tracePt t="15997" x="3429000" y="4552950"/>
          <p14:tracePt t="16031" x="3433763" y="4548188"/>
          <p14:tracePt t="16169" x="3443288" y="4548188"/>
          <p14:tracePt t="16610" x="3438525" y="4548188"/>
          <p14:tracePt t="16660" x="3429000" y="4548188"/>
          <p14:tracePt t="16677" x="3414713" y="4548188"/>
          <p14:tracePt t="16717" x="3376613" y="4548188"/>
          <p14:tracePt t="16735" x="3309938" y="4548188"/>
          <p14:tracePt t="16771" x="3233738" y="4533900"/>
          <p14:tracePt t="16801" x="3176588" y="4519613"/>
          <p14:tracePt t="16805" x="3162300" y="4519613"/>
          <p14:tracePt t="16826" x="3143250" y="4514850"/>
          <p14:tracePt t="16863" x="3105150" y="4495800"/>
          <p14:tracePt t="16865" x="3100388" y="4491038"/>
          <p14:tracePt t="16873" x="3090863" y="4486275"/>
          <p14:tracePt t="16891" x="3076575" y="4476750"/>
          <p14:tracePt t="16926" x="3014663" y="4448175"/>
          <p14:tracePt t="16954" x="2971800" y="4433888"/>
          <p14:tracePt t="16955" x="2962275" y="4429125"/>
          <p14:tracePt t="16975" x="2943225" y="4424363"/>
          <p14:tracePt t="16998" x="2919413" y="4414838"/>
          <p14:tracePt t="17002" x="2914650" y="4414838"/>
          <p14:tracePt t="17021" x="2909888" y="4410075"/>
          <p14:tracePt t="17024" x="2900363" y="4405313"/>
          <p14:tracePt t="17048" x="2876550" y="4395788"/>
          <p14:tracePt t="17077" x="2838450" y="4371975"/>
          <p14:tracePt t="17099" x="2814638" y="4357688"/>
          <p14:tracePt t="17108" x="2809875" y="4352925"/>
          <p14:tracePt t="17115" x="2805113" y="4348163"/>
          <p14:tracePt t="17123" x="2800350" y="4343400"/>
          <p14:tracePt t="17145" x="2795588" y="4338638"/>
          <p14:tracePt t="17190" x="2781300" y="4319588"/>
          <p14:tracePt t="17197" x="2776538" y="4310063"/>
          <p14:tracePt t="17209" x="2776538" y="4305300"/>
          <p14:tracePt t="17226" x="2771775" y="4286250"/>
          <p14:tracePt t="17235" x="2771775" y="4276725"/>
          <p14:tracePt t="17271" x="2771775" y="4257675"/>
          <p14:tracePt t="17285" x="2771775" y="4252913"/>
          <p14:tracePt t="17302" x="2771775" y="4243388"/>
          <p14:tracePt t="17331" x="2790825" y="4210050"/>
          <p14:tracePt t="17337" x="2790825" y="4205288"/>
          <p14:tracePt t="17343" x="2814638" y="4186238"/>
          <p14:tracePt t="17383" x="2981325" y="4043363"/>
          <p14:tracePt t="17424" x="3162300" y="3938588"/>
          <p14:tracePt t="17481" x="3376613" y="3833813"/>
          <p14:tracePt t="17504" x="3500438" y="3786188"/>
          <p14:tracePt t="17515" x="3533775" y="3771900"/>
          <p14:tracePt t="17533" x="3586163" y="3748088"/>
          <p14:tracePt t="17569" x="3648075" y="3724275"/>
          <p14:tracePt t="17612" x="3733800" y="3695700"/>
          <p14:tracePt t="17629" x="3781425" y="3676650"/>
          <p14:tracePt t="17671" x="3862388" y="3652838"/>
          <p14:tracePt t="17675" x="3890963" y="3633788"/>
          <p14:tracePt t="17693" x="3910013" y="3629025"/>
          <p14:tracePt t="17894" x="3910013" y="3624263"/>
          <p14:tracePt t="17911" x="3910013" y="3614738"/>
          <p14:tracePt t="17956" x="3895725" y="3595688"/>
          <p14:tracePt t="17976" x="3886200" y="3586163"/>
          <p14:tracePt t="18006" x="3857625" y="3552825"/>
          <p14:tracePt t="18049" x="3810000" y="3524250"/>
          <p14:tracePt t="18052" x="3805238" y="3519488"/>
          <p14:tracePt t="18071" x="3795713" y="3509963"/>
          <p14:tracePt t="18073" x="3790950" y="3509963"/>
          <p14:tracePt t="18114" x="3790950" y="3500438"/>
          <p14:tracePt t="18136" x="3771900" y="3500438"/>
          <p14:tracePt t="18144" x="3767138" y="3495675"/>
          <p14:tracePt t="18164" x="3762375" y="3495675"/>
          <p14:tracePt t="18203" x="3757613" y="3495675"/>
          <p14:tracePt t="18289" x="3752850" y="3495675"/>
          <p14:tracePt t="18314" x="3748088" y="3495675"/>
          <p14:tracePt t="18423" x="3719513" y="3495675"/>
          <p14:tracePt t="18458" x="3714750" y="3495675"/>
          <p14:tracePt t="18980" x="3714750" y="3500438"/>
          <p14:tracePt t="19546" x="3714750" y="3509963"/>
          <p14:tracePt t="19612" x="3714750" y="3514725"/>
          <p14:tracePt t="19674" x="3714750" y="3519488"/>
          <p14:tracePt t="19696" x="3714750" y="3524250"/>
          <p14:tracePt t="19737" x="3714750" y="3529013"/>
          <p14:tracePt t="19832" x="3714750" y="3538538"/>
          <p14:tracePt t="20144" x="3719513" y="3538538"/>
          <p14:tracePt t="20225" x="3729038" y="3538538"/>
          <p14:tracePt t="20273" x="3752850" y="3538538"/>
          <p14:tracePt t="20286" x="3767138" y="3538538"/>
          <p14:tracePt t="20317" x="3781425" y="3538538"/>
          <p14:tracePt t="20346" x="3810000" y="3543300"/>
          <p14:tracePt t="20371" x="3829050" y="3543300"/>
          <p14:tracePt t="20412" x="3886200" y="3548063"/>
          <p14:tracePt t="20421" x="3914775" y="3548063"/>
          <p14:tracePt t="20441" x="3938588" y="3552825"/>
          <p14:tracePt t="20470" x="4014788" y="3562350"/>
          <p14:tracePt t="20488" x="4133850" y="3571875"/>
          <p14:tracePt t="20532" x="4205288" y="3571875"/>
          <p14:tracePt t="20537" x="4214813" y="3571875"/>
          <p14:tracePt t="20581" x="4229100" y="3571875"/>
          <p14:tracePt t="20641" x="4305300" y="3571875"/>
          <p14:tracePt t="20646" x="4333875" y="3571875"/>
          <p14:tracePt t="20671" x="4400550" y="3571875"/>
          <p14:tracePt t="20708" x="4462463" y="3571875"/>
          <p14:tracePt t="20730" x="4495800" y="3571875"/>
          <p14:tracePt t="20739" x="4505325" y="3571875"/>
          <p14:tracePt t="20761" x="4552950" y="3571875"/>
          <p14:tracePt t="20765" x="4567238" y="3571875"/>
          <p14:tracePt t="20781" x="4595813" y="3571875"/>
          <p14:tracePt t="20788" x="4614863" y="3571875"/>
          <p14:tracePt t="20805" x="4648200" y="3571875"/>
          <p14:tracePt t="20811" x="4672013" y="3571875"/>
          <p14:tracePt t="20818" x="4686300" y="3571875"/>
          <p14:tracePt t="20866" x="4772025" y="3571875"/>
          <p14:tracePt t="20890" x="4805363" y="3571875"/>
          <p14:tracePt t="20895" x="4814888" y="3571875"/>
          <p14:tracePt t="20923" x="4829175" y="3571875"/>
          <p14:tracePt t="21243" x="4833938" y="3571875"/>
          <p14:tracePt t="21263" x="4838700" y="3571875"/>
          <p14:tracePt t="21296" x="4843463" y="3571875"/>
          <p14:tracePt t="21350" x="4867275" y="3571875"/>
          <p14:tracePt t="21924" x="4857750" y="3571875"/>
          <p14:tracePt t="21928" x="4852988" y="3571875"/>
          <p14:tracePt t="21939" x="4852988" y="3576638"/>
          <p14:tracePt t="21959" x="4829175" y="3581400"/>
          <p14:tracePt t="21966" x="4819650" y="3586163"/>
          <p14:tracePt t="21976" x="4810125" y="3586163"/>
          <p14:tracePt t="21984" x="4800600" y="3590925"/>
          <p14:tracePt t="22005" x="4772025" y="3595688"/>
          <p14:tracePt t="22010" x="4762500" y="3600450"/>
          <p14:tracePt t="22020" x="4752975" y="3600450"/>
          <p14:tracePt t="22040" x="4729163" y="3605213"/>
          <p14:tracePt t="22069" x="4691063" y="3605213"/>
          <p14:tracePt t="22072" x="4681538" y="3605213"/>
          <p14:tracePt t="22080" x="4667250" y="3605213"/>
          <p14:tracePt t="22097" x="4629150" y="3605213"/>
          <p14:tracePt t="22101" x="4610100" y="3605213"/>
          <p14:tracePt t="22111" x="4591050" y="3605213"/>
          <p14:tracePt t="22128" x="4543425" y="3605213"/>
          <p14:tracePt t="22171" x="4405313" y="3605213"/>
          <p14:tracePt t="22177" x="4391025" y="3605213"/>
          <p14:tracePt t="22202" x="4362450" y="3605213"/>
          <p14:tracePt t="22239" x="4300538" y="3609975"/>
          <p14:tracePt t="22264" x="4238625" y="3624263"/>
          <p14:tracePt t="22268" x="4224338" y="3629025"/>
          <p14:tracePt t="22288" x="4191000" y="3629025"/>
          <p14:tracePt t="22297" x="4186238" y="3629025"/>
          <p14:tracePt t="22303" x="4181475" y="3629025"/>
          <p14:tracePt t="22365" x="4148138" y="3633788"/>
          <p14:tracePt t="22384" x="4105275" y="3638550"/>
          <p14:tracePt t="22392" x="4086225" y="3638550"/>
          <p14:tracePt t="22410" x="4005263" y="3638550"/>
          <p14:tracePt t="23000" x="3495675" y="3629025"/>
          <p14:tracePt t="23079" x="3467100" y="3648075"/>
          <p14:tracePt t="23084" x="3462338" y="3652838"/>
          <p14:tracePt t="23109" x="3452813" y="3667125"/>
          <p14:tracePt t="23130" x="3438525" y="3681413"/>
          <p14:tracePt t="23157" x="3414713" y="3709988"/>
          <p14:tracePt t="23160" x="3405188" y="3719513"/>
          <p14:tracePt t="23176" x="3395663" y="3729038"/>
          <p14:tracePt t="23253" x="3357563" y="3781425"/>
          <p14:tracePt t="23257" x="3348038" y="3790950"/>
          <p14:tracePt t="23282" x="3324225" y="3829050"/>
          <p14:tracePt t="23297" x="3305175" y="3848100"/>
          <p14:tracePt t="23315" x="3290888" y="3867150"/>
          <p14:tracePt t="23318" x="3286125" y="3876675"/>
          <p14:tracePt t="23327" x="3281363" y="3886200"/>
          <p14:tracePt t="23346" x="3271838" y="3900488"/>
          <p14:tracePt t="23349" x="3252788" y="3919538"/>
          <p14:tracePt t="23361" x="3233738" y="3943350"/>
          <p14:tracePt t="23379" x="3214688" y="3971925"/>
          <p14:tracePt t="23389" x="3205163" y="3986213"/>
          <p14:tracePt t="23428" x="3090863" y="4067175"/>
          <p14:tracePt t="23450" x="3028950" y="4095750"/>
          <p14:tracePt t="23490" x="2776538" y="4229100"/>
          <p14:tracePt t="23515" x="2676525" y="4281488"/>
          <p14:tracePt t="23534" x="2586038" y="4324350"/>
          <p14:tracePt t="23562" x="2509838" y="4362450"/>
          <p14:tracePt t="23565" x="2490788" y="4367213"/>
          <p14:tracePt t="23583" x="2447925" y="4391025"/>
          <p14:tracePt t="23615" x="2371725" y="4414838"/>
          <p14:tracePt t="23659" x="2343150" y="4424363"/>
          <p14:tracePt t="23663" x="2333625" y="4429125"/>
          <p14:tracePt t="23705" x="2271713" y="4452938"/>
          <p14:tracePt t="23709" x="2257425" y="4462463"/>
          <p14:tracePt t="23734" x="2233613" y="4471988"/>
          <p14:tracePt t="23739" x="2224088" y="4476750"/>
          <p14:tracePt t="23756" x="2214563" y="4481513"/>
          <p14:tracePt t="23766" x="2200275" y="4486275"/>
          <p14:tracePt t="23785" x="2190750" y="4486275"/>
          <p14:tracePt t="23828" x="2171700" y="4495800"/>
          <p14:tracePt t="23833" x="2166938" y="4495800"/>
          <p14:tracePt t="23861" x="2157413" y="4505325"/>
          <p14:tracePt t="23879" x="2114550" y="4524375"/>
          <p14:tracePt t="23921" x="2081213" y="4543425"/>
          <p14:tracePt t="23945" x="2000250" y="4586288"/>
          <p14:tracePt t="23986" x="1938338" y="4614863"/>
          <p14:tracePt t="24007" x="1924050" y="4629150"/>
          <p14:tracePt t="24046" x="1919288" y="4629150"/>
          <p14:tracePt t="24302" x="1924050" y="4629150"/>
          <p14:tracePt t="24323" x="1933575" y="4629150"/>
          <p14:tracePt t="24362" x="2076450" y="4614863"/>
          <p14:tracePt t="24379" x="2195513" y="4605338"/>
          <p14:tracePt t="24424" x="2371725" y="4605338"/>
          <p14:tracePt t="24425" x="2386013" y="4600575"/>
          <p14:tracePt t="24444" x="2390775" y="4600575"/>
          <p14:tracePt t="24516" x="2424113" y="4600575"/>
          <p14:tracePt t="24538" x="2438400" y="4600575"/>
          <p14:tracePt t="24577" x="2443163" y="4600575"/>
          <p14:tracePt t="24774" x="2433638" y="4600575"/>
          <p14:tracePt t="24798" x="2424113" y="4600575"/>
          <p14:tracePt t="24801" x="2414588" y="4600575"/>
          <p14:tracePt t="24811" x="2409825" y="4600575"/>
          <p14:tracePt t="24830" x="2381250" y="4600575"/>
          <p14:tracePt t="24844" x="2362200" y="4600575"/>
          <p14:tracePt t="24849" x="2343150" y="4600575"/>
          <p14:tracePt t="24854" x="2333625" y="4600575"/>
          <p14:tracePt t="24872" x="2309813" y="4600575"/>
          <p14:tracePt t="24896" x="2257425" y="4595813"/>
          <p14:tracePt t="24898" x="2233613" y="4591050"/>
          <p14:tracePt t="24907" x="2219325" y="4591050"/>
          <p14:tracePt t="24938" x="2190750" y="4586288"/>
          <p14:tracePt t="24944" x="2166938" y="4581525"/>
          <p14:tracePt t="24984" x="2133600" y="4576763"/>
          <p14:tracePt t="25579" x="2147888" y="4572000"/>
          <p14:tracePt t="25608" x="2157413" y="4567238"/>
          <p14:tracePt t="25801" x="2171700" y="4567238"/>
          <p14:tracePt t="25821" x="2190750" y="4567238"/>
          <p14:tracePt t="25831" x="2195513" y="4567238"/>
          <p14:tracePt t="25850" x="2205038" y="4567238"/>
          <p14:tracePt t="25852" x="2209800" y="4567238"/>
          <p14:tracePt t="25895" x="2214563" y="4567238"/>
          <p14:tracePt t="25913" x="2238375" y="4567238"/>
          <p14:tracePt t="25923" x="2247900" y="4567238"/>
          <p14:tracePt t="25945" x="2262188" y="4567238"/>
          <p14:tracePt t="26408" x="2319338" y="4567238"/>
          <p14:tracePt t="26425" x="2443163" y="4572000"/>
          <p14:tracePt t="26462" x="2833688" y="4572000"/>
          <p14:tracePt t="26485" x="3024188" y="4572000"/>
          <p14:tracePt t="26489" x="3071813" y="4572000"/>
          <p14:tracePt t="26508" x="3148013" y="4572000"/>
          <p14:tracePt t="26531" x="3224213" y="4562475"/>
          <p14:tracePt t="26535" x="3238500" y="4562475"/>
          <p14:tracePt t="26564" x="3290888" y="4552950"/>
          <p14:tracePt t="26583" x="3300413" y="4552950"/>
          <p14:tracePt t="27038" x="3295650" y="4552950"/>
          <p14:tracePt t="27111" x="3290888" y="4557713"/>
          <p14:tracePt t="27130" x="3286125" y="4557713"/>
          <p14:tracePt t="27172" x="3276600" y="4562475"/>
          <p14:tracePt t="27227" x="3267075" y="4562475"/>
          <p14:tracePt t="27238" x="3267075" y="4567238"/>
          <p14:tracePt t="27257" x="3262313" y="4567238"/>
          <p14:tracePt t="27287" x="3252788" y="4572000"/>
          <p14:tracePt t="27355" x="3248025" y="4572000"/>
          <p14:tracePt t="27944" x="3257550" y="4572000"/>
          <p14:tracePt t="28017" x="3324225" y="4567238"/>
          <p14:tracePt t="28020" x="3333750" y="4567238"/>
          <p14:tracePt t="28039" x="3348038" y="4567238"/>
          <p14:tracePt t="28045" x="3371850" y="4567238"/>
          <p14:tracePt t="28051" x="3390900" y="4567238"/>
          <p14:tracePt t="28055" x="3400425" y="4567238"/>
          <p14:tracePt t="28083" x="3433763" y="4567238"/>
          <p14:tracePt t="28108" x="3481388" y="4567238"/>
          <p14:tracePt t="28133" x="3514725" y="4567238"/>
          <p14:tracePt t="28174" x="3524250" y="4567238"/>
          <p14:tracePt t="28253" x="3548063" y="4567238"/>
          <p14:tracePt t="28277" x="3557588" y="4567238"/>
          <p14:tracePt t="28391" x="3567113" y="4567238"/>
          <p14:tracePt t="28410" x="3571875" y="4567238"/>
          <p14:tracePt t="28491" x="3590925" y="4567238"/>
          <p14:tracePt t="28518" x="3595688" y="4567238"/>
          <p14:tracePt t="29245" x="3595688" y="4548188"/>
          <p14:tracePt t="29273" x="3595688" y="4519613"/>
          <p14:tracePt t="29281" x="3595688" y="4514850"/>
          <p14:tracePt t="29287" x="3595688" y="4505325"/>
          <p14:tracePt t="29333" x="3595688" y="4467225"/>
          <p14:tracePt t="29340" x="3595688" y="4462463"/>
          <p14:tracePt t="29365" x="3595688" y="4448175"/>
          <p14:tracePt t="29391" x="3595688" y="4419600"/>
          <p14:tracePt t="29412" x="3600450" y="4410075"/>
          <p14:tracePt t="29439" x="3600450" y="4376738"/>
          <p14:tracePt t="29444" x="3600450" y="4362450"/>
          <p14:tracePt t="29471" x="3600450" y="4333875"/>
          <p14:tracePt t="29476" x="3605213" y="4324350"/>
          <p14:tracePt t="29488" x="3605213" y="4300538"/>
          <p14:tracePt t="29516" x="3609975" y="4262438"/>
          <p14:tracePt t="29521" x="3609975" y="4248150"/>
          <p14:tracePt t="29545" x="3614738" y="4219575"/>
          <p14:tracePt t="29549" x="3614738" y="4205288"/>
          <p14:tracePt t="29570" x="3619500" y="4167188"/>
          <p14:tracePt t="29595" x="3629025" y="4119563"/>
          <p14:tracePt t="29617" x="3652838" y="4076700"/>
          <p14:tracePt t="29640" x="3667125" y="4038600"/>
          <p14:tracePt t="29667" x="3690938" y="3990975"/>
          <p14:tracePt t="29693" x="3719513" y="3938588"/>
          <p14:tracePt t="29721" x="3748088" y="3895725"/>
          <p14:tracePt t="29733" x="3757613" y="3886200"/>
          <p14:tracePt t="29757" x="3776663" y="3857625"/>
          <p14:tracePt t="29786" x="3790950" y="3829050"/>
          <p14:tracePt t="29811" x="3833813" y="3771900"/>
          <p14:tracePt t="29847" x="3862388" y="3724275"/>
          <p14:tracePt t="29865" x="3881438" y="3700463"/>
          <p14:tracePt t="29907" x="3910013" y="3652838"/>
          <p14:tracePt t="29910" x="3929063" y="3629025"/>
          <p14:tracePt t="29928" x="3948113" y="3605213"/>
          <p14:tracePt t="29970" x="3967163" y="3571875"/>
          <p14:tracePt t="29988" x="3986213" y="3562350"/>
          <p14:tracePt t="30020" x="3995738" y="3543300"/>
          <p14:tracePt t="30046" x="4005263" y="3529013"/>
          <p14:tracePt t="30078" x="4024313" y="3505200"/>
          <p14:tracePt t="30098" x="4029075" y="3495675"/>
          <p14:tracePt t="30143" x="4081463" y="3438525"/>
          <p14:tracePt t="30162" x="4105275" y="3419475"/>
          <p14:tracePt t="30203" x="4129088" y="3395663"/>
          <p14:tracePt t="30207" x="4138613" y="3386138"/>
          <p14:tracePt t="30253" x="4162425" y="3352800"/>
          <p14:tracePt t="30284" x="4224338" y="3314700"/>
          <p14:tracePt t="30300" x="4267200" y="3281363"/>
          <p14:tracePt t="30333" x="4300538" y="3243263"/>
          <p14:tracePt t="30349" x="4324350" y="3224213"/>
          <p14:tracePt t="30380" x="4343400" y="3200400"/>
          <p14:tracePt t="30398" x="4348163" y="3200400"/>
          <p14:tracePt t="30443" x="4362450" y="3176588"/>
          <p14:tracePt t="30458" x="4362450" y="3171825"/>
          <p14:tracePt t="30512" x="4367213" y="3167063"/>
          <p14:tracePt t="30547" x="4391025" y="3128963"/>
          <p14:tracePt t="30594" x="4395788" y="3105150"/>
          <p14:tracePt t="30610" x="4395788" y="3100388"/>
          <p14:tracePt t="30672" x="4395788" y="3095625"/>
          <p14:tracePt t="30703" x="4395788" y="3090863"/>
          <p14:tracePt t="30733" x="4395788" y="3086100"/>
          <p14:tracePt t="30795" x="4391025" y="3076575"/>
          <p14:tracePt t="30839" x="4367213" y="3057525"/>
          <p14:tracePt t="30858" x="4329113" y="3033713"/>
          <p14:tracePt t="30895" x="4267200" y="2952750"/>
          <p14:tracePt t="30936" x="4219575" y="2871788"/>
          <p14:tracePt t="30997" x="4219575" y="2867025"/>
          <p14:tracePt t="31141" x="4243388" y="2876550"/>
          <p14:tracePt t="31161" x="4286250" y="2895600"/>
          <p14:tracePt t="31170" x="4300538" y="2909888"/>
          <p14:tracePt t="31180" x="4310063" y="2914650"/>
          <p14:tracePt t="31183" x="4314825" y="2919413"/>
          <p14:tracePt t="31207" x="4338638" y="2933700"/>
          <p14:tracePt t="31267" x="4386263" y="2981325"/>
          <p14:tracePt t="31295" x="4424363" y="3014663"/>
          <p14:tracePt t="31301" x="4448175" y="3033713"/>
          <p14:tracePt t="31306" x="4462463" y="3048000"/>
          <p14:tracePt t="31334" x="4510088" y="3105150"/>
          <p14:tracePt t="31341" x="4514850" y="3109913"/>
          <p14:tracePt t="31361" x="4529138" y="3128963"/>
          <p14:tracePt t="31399" x="4548188" y="3171825"/>
          <p14:tracePt t="31401" x="4552950" y="3181350"/>
          <p14:tracePt t="31425" x="4557713" y="3205163"/>
          <p14:tracePt t="31451" x="4557713" y="3238500"/>
          <p14:tracePt t="31486" x="4562475" y="3324225"/>
          <p14:tracePt t="31510" x="4562475" y="3352800"/>
          <p14:tracePt t="31532" x="4562475" y="3376613"/>
          <p14:tracePt t="31551" x="4562475" y="3386138"/>
          <p14:tracePt t="31592" x="4562475" y="3414713"/>
          <p14:tracePt t="31628" x="4562475" y="3443288"/>
          <p14:tracePt t="31656" x="4557713" y="3467100"/>
          <p14:tracePt t="31674" x="4557713" y="3481388"/>
          <p14:tracePt t="31710" x="4548188" y="3500438"/>
          <p14:tracePt t="31721" x="4548188" y="3529013"/>
          <p14:tracePt t="31767" x="4524375" y="3567113"/>
          <p14:tracePt t="31800" x="4519613" y="3571875"/>
          <p14:tracePt t="31815" x="4514850" y="3576638"/>
          <p14:tracePt t="31853" x="4500563" y="3595688"/>
          <p14:tracePt t="31859" x="4476750" y="3633788"/>
          <p14:tracePt t="31866" x="4467225" y="3643313"/>
          <p14:tracePt t="31880" x="4462463" y="3652838"/>
          <p14:tracePt t="31881" x="4452938" y="3662363"/>
          <p14:tracePt t="31907" x="4419600" y="3700463"/>
          <p14:tracePt t="31930" x="4381500" y="3738563"/>
          <p14:tracePt t="31942" x="4367213" y="3757613"/>
          <p14:tracePt t="31961" x="4362450" y="3767138"/>
          <p14:tracePt t="32358" x="4319588" y="3767138"/>
          <p14:tracePt t="32364" x="4252913" y="3762375"/>
          <p14:tracePt t="32380" x="4152900" y="3757613"/>
          <p14:tracePt t="32384" x="4067175" y="3748088"/>
          <p14:tracePt t="32396" x="3971925" y="3748088"/>
          <p14:tracePt t="32415" x="3771900" y="3733800"/>
          <p14:tracePt t="32421" x="3748088" y="3733800"/>
          <p14:tracePt t="32429" x="3690938" y="3733800"/>
          <p14:tracePt t="32954" x="2352675" y="3643313"/>
          <p14:tracePt t="32990" x="2281238" y="3643313"/>
          <p14:tracePt t="33013" x="2271713" y="3643313"/>
          <p14:tracePt t="33046" x="2243138" y="3643313"/>
          <p14:tracePt t="33091" x="2228850" y="3643313"/>
          <p14:tracePt t="33168" x="2200275" y="3638550"/>
          <p14:tracePt t="33204" x="2138363" y="3629025"/>
          <p14:tracePt t="33332" x="2143125" y="3624263"/>
          <p14:tracePt t="33349" x="2147888" y="3619500"/>
          <p14:tracePt t="33370" x="2152650" y="3619500"/>
          <p14:tracePt t="33421" x="2152650" y="3614738"/>
          <p14:tracePt t="33861" x="2166938" y="3600450"/>
          <p14:tracePt t="33949" x="2181225" y="3590925"/>
          <p14:tracePt t="33996" x="2181225" y="3586163"/>
          <p14:tracePt t="34192" x="2185988" y="3586163"/>
          <p14:tracePt t="34207" x="2190750" y="3581400"/>
          <p14:tracePt t="34239" x="2195513" y="3576638"/>
          <p14:tracePt t="34257" x="2205038" y="3571875"/>
          <p14:tracePt t="34259" x="2209800" y="3571875"/>
          <p14:tracePt t="34300" x="2224088" y="3567113"/>
          <p14:tracePt t="34318" x="2233613" y="3562350"/>
          <p14:tracePt t="34328" x="2238375" y="3562350"/>
          <p14:tracePt t="34376" x="2276475" y="3557588"/>
          <p14:tracePt t="34377" x="2290763" y="3557588"/>
          <p14:tracePt t="34427" x="2352675" y="3557588"/>
          <p14:tracePt t="34451" x="2357438" y="3557588"/>
          <p14:tracePt t="34504" x="2376488" y="3557588"/>
          <p14:tracePt t="34536" x="2424113" y="3557588"/>
          <p14:tracePt t="34551" x="2457450" y="3557588"/>
          <p14:tracePt t="34581" x="2509838" y="3557588"/>
          <p14:tracePt t="34629" x="2538413" y="3557588"/>
          <p14:tracePt t="34678" x="2557463" y="3557588"/>
          <p14:tracePt t="34707" x="2562225" y="3557588"/>
          <p14:tracePt t="34850" x="2581275" y="3557588"/>
          <p14:tracePt t="34873" x="2595563" y="3557588"/>
          <p14:tracePt t="34880" x="2600325" y="3557588"/>
          <p14:tracePt t="34953" x="2638425" y="3557588"/>
          <p14:tracePt t="34957" x="2647950" y="3557588"/>
          <p14:tracePt t="34974" x="2652713" y="3557588"/>
          <p14:tracePt t="35008" x="2662238" y="3557588"/>
          <p14:tracePt t="35068" x="2709863" y="3557588"/>
          <p14:tracePt t="35092" x="2738438" y="3557588"/>
          <p14:tracePt t="35110" x="2743200" y="3557588"/>
          <p14:tracePt t="35212" x="2757488" y="3557588"/>
          <p14:tracePt t="35233" x="2762250" y="3557588"/>
          <p14:tracePt t="35285" x="2767013" y="3557588"/>
          <p14:tracePt t="35330" x="2786063" y="3557588"/>
          <p14:tracePt t="35457" x="2809875" y="3557588"/>
          <p14:tracePt t="35461" x="2814638" y="3557588"/>
          <p14:tracePt t="35482" x="2819400" y="3557588"/>
          <p14:tracePt t="35639" x="2847975" y="3557588"/>
          <p14:tracePt t="35673" x="2871788" y="3557588"/>
          <p14:tracePt t="35705" x="2928938" y="3557588"/>
          <p14:tracePt t="35721" x="2947988" y="3557588"/>
          <p14:tracePt t="35746" x="2962275" y="3557588"/>
          <p14:tracePt t="35896" x="2971800" y="3557588"/>
          <p14:tracePt t="35914" x="2986088" y="3557588"/>
          <p14:tracePt t="35950" x="3014663" y="3557588"/>
          <p14:tracePt t="35953" x="3024188" y="3557588"/>
          <p14:tracePt t="35966" x="3028950" y="3557588"/>
          <p14:tracePt t="35970" x="3038475" y="3557588"/>
          <p14:tracePt t="35986" x="3043238" y="3557588"/>
          <p14:tracePt t="36031" x="3052763" y="3557588"/>
          <p14:tracePt t="36145" x="3071813" y="3557588"/>
          <p14:tracePt t="36164" x="3128963" y="3557588"/>
          <p14:tracePt t="36208" x="3448050" y="3571875"/>
          <p14:tracePt t="36233" x="3705225" y="3571875"/>
          <p14:tracePt t="36256" x="4024313" y="3571875"/>
          <p14:tracePt t="36260" x="4119563" y="3571875"/>
          <p14:tracePt t="36269" x="4205288" y="3571875"/>
          <p14:tracePt t="36295" x="4405313" y="3567113"/>
          <p14:tracePt t="36300" x="4433888" y="3562350"/>
          <p14:tracePt t="36305" x="4510088" y="3562350"/>
          <p14:tracePt t="36313" x="4552950" y="3557588"/>
          <p14:tracePt t="36333" x="4657725" y="3548063"/>
          <p14:tracePt t="36337" x="4695825" y="3548063"/>
          <p14:tracePt t="36346" x="4752975" y="3538538"/>
          <p14:tracePt t="36367" x="4872038" y="3529013"/>
          <p14:tracePt t="36373" x="4910138" y="3529013"/>
          <p14:tracePt t="36380" x="4972050" y="3519488"/>
          <p14:tracePt t="36407" x="5095875" y="3514725"/>
          <p14:tracePt t="36411" x="5129213" y="3514725"/>
          <p14:tracePt t="36420" x="5157788" y="3509963"/>
          <p14:tracePt t="36438" x="5243513" y="3509963"/>
          <p14:tracePt t="36442" x="5281613" y="3509963"/>
          <p14:tracePt t="36452" x="5348288" y="3509963"/>
          <p14:tracePt t="36473" x="5534025" y="3509963"/>
          <p14:tracePt t="36479" x="5581650" y="3509963"/>
          <p14:tracePt t="36489" x="5648325" y="3509963"/>
          <p14:tracePt t="36506" x="5705475" y="3509963"/>
          <p14:tracePt t="36508" x="5734050" y="3509963"/>
          <p14:tracePt t="36515" x="5738813" y="3509963"/>
          <p14:tracePt t="36535" x="5748338" y="3509963"/>
          <p14:tracePt t="36796" x="5743575" y="3509963"/>
          <p14:tracePt t="36842" x="5734050" y="3509963"/>
          <p14:tracePt t="36889" x="5719763" y="3509963"/>
          <p14:tracePt t="36928" x="5657850" y="3505200"/>
          <p14:tracePt t="36935" x="5653088" y="3505200"/>
          <p14:tracePt t="37005" x="5638800" y="3500438"/>
          <p14:tracePt t="37022" x="5629275" y="3495675"/>
          <p14:tracePt t="37061" x="5619750" y="3490913"/>
          <p14:tracePt t="37315" x="5591175" y="3500438"/>
          <p14:tracePt t="37335" x="5562600" y="3514725"/>
          <p14:tracePt t="37374" x="5453063" y="3552825"/>
          <p14:tracePt t="37378" x="5410200" y="3557588"/>
          <p14:tracePt t="37396" x="5367338" y="3576638"/>
          <p14:tracePt t="37408" x="5238750" y="3600450"/>
          <p14:tracePt t="37425" x="5148263" y="3614738"/>
          <p14:tracePt t="37457" x="4967288" y="3638550"/>
          <p14:tracePt t="37476" x="4767263" y="3676650"/>
          <p14:tracePt t="37486" x="4743450" y="3676650"/>
          <p14:tracePt t="37502" x="4614863" y="3690938"/>
          <p14:tracePt t="37505" x="4595813" y="3690938"/>
          <p14:tracePt t="37514" x="4533900" y="3690938"/>
          <p14:tracePt t="37529" x="4505325" y="3695700"/>
          <p14:tracePt t="37533" x="4438650" y="3695700"/>
          <p14:tracePt t="37535" x="4371975" y="3695700"/>
          <p14:tracePt t="37552" x="4281488" y="3695700"/>
          <p14:tracePt t="37578" x="4129088" y="3695700"/>
          <p14:tracePt t="37583" x="4076700" y="3695700"/>
          <p14:tracePt t="37598" x="4010025" y="3695700"/>
          <p14:tracePt t="37643" x="3833813" y="3695700"/>
          <p14:tracePt t="37659" x="3781425" y="3695700"/>
          <p14:tracePt t="37691" x="3667125" y="3695700"/>
          <p14:tracePt t="37695" x="3624263" y="3695700"/>
          <p14:tracePt t="37702" x="3586163" y="3695700"/>
          <p14:tracePt t="37720" x="3533775" y="3690938"/>
          <p14:tracePt t="37726" x="3505200" y="3686175"/>
          <p14:tracePt t="37754" x="3414713" y="3676650"/>
          <p14:tracePt t="37772" x="3324225" y="3662363"/>
          <p14:tracePt t="37828" x="3090863" y="3643313"/>
          <p14:tracePt t="37852" x="3024188" y="3643313"/>
          <p14:tracePt t="37862" x="3014663" y="3643313"/>
          <p14:tracePt t="37880" x="3000375" y="3643313"/>
          <p14:tracePt t="38018" x="3009900" y="3643313"/>
          <p14:tracePt t="38060" x="3195638" y="3681413"/>
          <p14:tracePt t="38079" x="3443288" y="3719513"/>
          <p14:tracePt t="38095" x="3662363" y="3771900"/>
          <p14:tracePt t="38115" x="4019550" y="3843338"/>
          <p14:tracePt t="38157" x="4271963" y="3905250"/>
          <p14:tracePt t="38161" x="4286250" y="3910013"/>
          <p14:tracePt t="38181" x="4348163" y="3919538"/>
          <p14:tracePt t="38222" x="4424363" y="3938588"/>
          <p14:tracePt t="38247" x="4429125" y="3938588"/>
          <p14:tracePt t="38320" x="4476750" y="3948113"/>
          <p14:tracePt t="38361" x="4538663" y="3957638"/>
          <p14:tracePt t="38436" x="4557713" y="3962400"/>
          <p14:tracePt t="38458" x="4629150" y="3971925"/>
          <p14:tracePt t="38486" x="4652963" y="3971925"/>
          <p14:tracePt t="38553" x="4691063" y="3981450"/>
          <p14:tracePt t="38561" x="4714875" y="3981450"/>
          <p14:tracePt t="38579" x="4752975" y="3981450"/>
          <p14:tracePt t="38616" x="4757738" y="3981450"/>
          <p14:tracePt t="38937" x="4667250" y="3981450"/>
          <p14:tracePt t="38943" x="4648200" y="3981450"/>
          <p14:tracePt t="38953" x="4586288" y="3981450"/>
          <p14:tracePt t="38960" x="4557713" y="3981450"/>
          <p14:tracePt t="38976" x="4491038" y="3981450"/>
          <p14:tracePt t="39005" x="4352925" y="3981450"/>
          <p14:tracePt t="39015" x="4329113" y="3981450"/>
          <p14:tracePt t="39050" x="4314825" y="3976688"/>
          <p14:tracePt t="39138" x="4286250" y="3976688"/>
          <p14:tracePt t="39142" x="4276725" y="3976688"/>
          <p14:tracePt t="39160" x="4267200" y="3976688"/>
          <p14:tracePt t="39189" x="4248150" y="3976688"/>
          <p14:tracePt t="39397" x="4305300" y="3976688"/>
          <p14:tracePt t="39420" x="4386263" y="3976688"/>
          <p14:tracePt t="39444" x="4491038" y="3976688"/>
          <p14:tracePt t="39469" x="4576763" y="3976688"/>
          <p14:tracePt t="39473" x="4586288" y="3976688"/>
          <p14:tracePt t="39484" x="4619625" y="3976688"/>
          <p14:tracePt t="39488" x="4638675" y="3976688"/>
          <p14:tracePt t="39512" x="4705350" y="3976688"/>
          <p14:tracePt t="39531" x="4738688" y="3976688"/>
          <p14:tracePt t="39539" x="4743450" y="3976688"/>
          <p14:tracePt t="39600" x="4752975" y="3976688"/>
          <p14:tracePt t="39675" x="4843463" y="3976688"/>
          <p14:tracePt t="39737" x="4914900" y="3976688"/>
          <p14:tracePt t="39740" x="4924425" y="3976688"/>
          <p14:tracePt t="39765" x="4933950" y="3976688"/>
          <p14:tracePt t="39786" x="4938713" y="3976688"/>
          <p14:tracePt t="39833" x="4957763" y="3976688"/>
          <p14:tracePt t="39851" x="4976813" y="3976688"/>
          <p14:tracePt t="39875" x="5000625" y="3976688"/>
          <p14:tracePt t="39945" x="5043488" y="3976688"/>
          <p14:tracePt t="39954" x="5057775" y="3976688"/>
          <p14:tracePt t="39972" x="5095875" y="3976688"/>
          <p14:tracePt t="39976" x="5105400" y="3976688"/>
          <p14:tracePt t="40020" x="5114925" y="3976688"/>
          <p14:tracePt t="40191" x="5129213" y="3976688"/>
          <p14:tracePt t="40210" x="5143500" y="3976688"/>
          <p14:tracePt t="40233" x="5167313" y="3976688"/>
          <p14:tracePt t="40267" x="5195888" y="3976688"/>
          <p14:tracePt t="40394" x="5205413" y="3976688"/>
          <p14:tracePt t="40670" x="5133975" y="3986213"/>
          <p14:tracePt t="40690" x="5067300" y="4010025"/>
          <p14:tracePt t="40693" x="5019675" y="4014788"/>
          <p14:tracePt t="40722" x="4814888" y="4062413"/>
          <p14:tracePt t="40727" x="4738688" y="4076700"/>
          <p14:tracePt t="40750" x="4495800" y="4110038"/>
          <p14:tracePt t="40784" x="4229100" y="4157663"/>
          <p14:tracePt t="40802" x="4167188" y="4176713"/>
          <p14:tracePt t="40824" x="4057650" y="4205288"/>
          <p14:tracePt t="40829" x="4024313" y="4219575"/>
          <p14:tracePt t="40849" x="3933825" y="4238625"/>
          <p14:tracePt t="40852" x="3881438" y="4252913"/>
          <p14:tracePt t="40860" x="3824288" y="4257675"/>
          <p14:tracePt t="40883" x="3667125" y="4286250"/>
          <p14:tracePt t="40921" x="3462338" y="4343400"/>
          <p14:tracePt t="40926" x="3429000" y="4357688"/>
          <p14:tracePt t="40936" x="3409950" y="4362450"/>
          <p14:tracePt t="40940" x="3386138" y="4367213"/>
          <p14:tracePt t="40954" x="3352800" y="4381500"/>
          <p14:tracePt t="40957" x="3333750" y="4386263"/>
          <p14:tracePt t="40976" x="3300413" y="4400550"/>
          <p14:tracePt t="40979" x="3271838" y="4405313"/>
          <p14:tracePt t="40985" x="3248025" y="4414838"/>
          <p14:tracePt t="41001" x="3195638" y="4429125"/>
          <p14:tracePt t="41035" x="3105150" y="4452938"/>
          <p14:tracePt t="41051" x="3052763" y="4471988"/>
          <p14:tracePt t="41083" x="2914650" y="4505325"/>
          <p14:tracePt t="41106" x="2833688" y="4529138"/>
          <p14:tracePt t="41139" x="2657475" y="4567238"/>
          <p14:tracePt t="41143" x="2624138" y="4572000"/>
          <p14:tracePt t="41198" x="2543175" y="4595813"/>
          <p14:tracePt t="41253" x="2524125" y="4600575"/>
          <p14:tracePt t="41255" x="2519363" y="4600575"/>
          <p14:tracePt t="41270" x="2495550" y="4600575"/>
          <p14:tracePt t="41300" x="2481263" y="4600575"/>
          <p14:tracePt t="41375" x="2476500" y="4600575"/>
          <p14:tracePt t="41408" x="2466975" y="4600575"/>
          <p14:tracePt t="41508" x="2395538" y="4581525"/>
          <p14:tracePt t="41531" x="2376488" y="4576763"/>
          <p14:tracePt t="41833" x="2362200" y="4576763"/>
          <p14:tracePt t="41846" x="2352675" y="4576763"/>
          <p14:tracePt t="41850" x="2347913" y="4576763"/>
          <p14:tracePt t="41858" x="2343150" y="4576763"/>
          <p14:tracePt t="41878" x="2338388" y="4576763"/>
          <p14:tracePt t="41943" x="2314575" y="4576763"/>
          <p14:tracePt t="41951" x="2309813" y="4576763"/>
          <p14:tracePt t="41955" x="2300288" y="4576763"/>
          <p14:tracePt t="41973" x="2281238" y="4576763"/>
          <p14:tracePt t="41976" x="2271713" y="4576763"/>
          <p14:tracePt t="42028" x="2257425" y="4576763"/>
          <p14:tracePt t="42046" x="2252663" y="4576763"/>
          <p14:tracePt t="42084" x="2205038" y="4576763"/>
          <p14:tracePt t="42108" x="2200275" y="4576763"/>
          <p14:tracePt t="42360" x="2195513" y="4567238"/>
          <p14:tracePt t="42379" x="2185988" y="4557713"/>
          <p14:tracePt t="42382" x="2181225" y="4552950"/>
          <p14:tracePt t="42422" x="2157413" y="4538663"/>
          <p14:tracePt t="42882" x="2143125" y="4519613"/>
          <p14:tracePt t="43520" x="2138363" y="4529138"/>
          <p14:tracePt t="43565" x="2133600" y="4538663"/>
          <p14:tracePt t="43595" x="2133600" y="4543425"/>
          <p14:tracePt t="43608" x="2133600" y="4548188"/>
          <p14:tracePt t="43708" x="2133600" y="4557713"/>
          <p14:tracePt t="43754" x="2133600" y="4567238"/>
          <p14:tracePt t="43787" x="2133600" y="4581525"/>
          <p14:tracePt t="43828" x="2133600" y="4595813"/>
          <p14:tracePt t="43924" x="2133600" y="4600575"/>
          <p14:tracePt t="43968" x="2133600" y="4624388"/>
          <p14:tracePt t="44014" x="2143125" y="4638675"/>
          <p14:tracePt t="44048" x="2157413" y="4657725"/>
          <p14:tracePt t="44074" x="2176463" y="4667250"/>
          <p14:tracePt t="44109" x="2262188" y="4691063"/>
          <p14:tracePt t="44139" x="2286000" y="4695825"/>
          <p14:tracePt t="44143" x="2305050" y="4700588"/>
          <p14:tracePt t="44157" x="2333625" y="4705350"/>
          <p14:tracePt t="44161" x="2362200" y="4705350"/>
          <p14:tracePt t="44177" x="2447925" y="4714875"/>
          <p14:tracePt t="44206" x="2605088" y="4719638"/>
          <p14:tracePt t="44223" x="2652713" y="4719638"/>
          <p14:tracePt t="44254" x="2667000" y="4719638"/>
          <p14:tracePt t="44293" x="2695575" y="4719638"/>
          <p14:tracePt t="44310" x="2757488" y="4719638"/>
          <p14:tracePt t="44315" x="2781300" y="4719638"/>
          <p14:tracePt t="44333" x="2824163" y="4719638"/>
          <p14:tracePt t="44348" x="2852738" y="4719638"/>
          <p14:tracePt t="44371" x="2890838" y="4719638"/>
          <p14:tracePt t="44403" x="2967038" y="4719638"/>
          <p14:tracePt t="44435" x="3090863" y="4719638"/>
          <p14:tracePt t="44439" x="3109913" y="4719638"/>
          <p14:tracePt t="44456" x="3162300" y="4719638"/>
          <p14:tracePt t="44486" x="3248025" y="4719638"/>
          <p14:tracePt t="44505" x="3324225" y="4719638"/>
          <p14:tracePt t="44514" x="3348038" y="4719638"/>
          <p14:tracePt t="44530" x="3390900" y="4719638"/>
          <p14:tracePt t="44533" x="3409950" y="4719638"/>
          <p14:tracePt t="44549" x="3452813" y="4719638"/>
          <p14:tracePt t="44579" x="3514725" y="4719638"/>
          <p14:tracePt t="44610" x="3581400" y="4714875"/>
          <p14:tracePt t="44625" x="3590925" y="4714875"/>
          <p14:tracePt t="44658" x="3619500" y="4705350"/>
          <p14:tracePt t="44702" x="3619500" y="4700588"/>
          <p14:tracePt t="44733" x="3624263" y="4686300"/>
          <p14:tracePt t="44764" x="3624263" y="4676775"/>
          <p14:tracePt t="44795" x="3633788" y="4648200"/>
          <p14:tracePt t="44827" x="3638550" y="4610100"/>
          <p14:tracePt t="44856" x="3643313" y="4552950"/>
          <p14:tracePt t="44873" x="3643313" y="4529138"/>
          <p14:tracePt t="44922" x="3643313" y="4500563"/>
          <p14:tracePt t="44927" x="3643313" y="4491038"/>
          <p14:tracePt t="45006" x="3643313" y="4486275"/>
          <p14:tracePt t="45050" x="3567113" y="4471988"/>
          <p14:tracePt t="45068" x="3543300" y="4471988"/>
          <p14:tracePt t="45110" x="3519488" y="4467225"/>
          <p14:tracePt t="45172" x="3509963" y="4467225"/>
          <p14:tracePt t="45207" x="3481388" y="4471988"/>
          <p14:tracePt t="45210" x="3476625" y="4471988"/>
          <p14:tracePt t="45232" x="3467100" y="4481513"/>
          <p14:tracePt t="45249" x="3452813" y="4486275"/>
          <p14:tracePt t="45253" x="3448050" y="4491038"/>
          <p14:tracePt t="45286" x="3429000" y="4500563"/>
          <p14:tracePt t="45300" x="3419475" y="4505325"/>
          <p14:tracePt t="45331" x="3390900" y="4519613"/>
          <p14:tracePt t="45363" x="3386138" y="4529138"/>
          <p14:tracePt t="45365" x="3381375" y="4529138"/>
          <p14:tracePt t="45382" x="3376613" y="4533900"/>
          <p14:tracePt t="45421" x="3328988" y="4557713"/>
          <p14:tracePt t="45426" x="3314700" y="4562475"/>
          <p14:tracePt t="45453" x="3267075" y="4581525"/>
          <p14:tracePt t="45458" x="3252788" y="4586288"/>
          <p14:tracePt t="45473" x="3219450" y="4591050"/>
          <p14:tracePt t="45507" x="3133725" y="4600575"/>
          <p14:tracePt t="45509" x="3119438" y="4600575"/>
          <p14:tracePt t="45533" x="3043238" y="4600575"/>
          <p14:tracePt t="45559" x="2971800" y="4600575"/>
          <p14:tracePt t="45609" x="2886075" y="4600575"/>
          <p14:tracePt t="45614" x="2876550" y="4600575"/>
          <p14:tracePt t="45639" x="2786063" y="4600575"/>
          <p14:tracePt t="45657" x="2728913" y="4600575"/>
          <p14:tracePt t="45661" x="2690813" y="4600575"/>
          <p14:tracePt t="45701" x="2586038" y="4600575"/>
          <p14:tracePt t="45703" x="2571750" y="4600575"/>
          <p14:tracePt t="45750" x="2433638" y="4600575"/>
          <p14:tracePt t="45783" x="2300288" y="4600575"/>
          <p14:tracePt t="45784" x="2276475" y="4600575"/>
          <p14:tracePt t="45830" x="2257425" y="4600575"/>
          <p14:tracePt t="45862" x="2214563" y="4600575"/>
          <p14:tracePt t="45879" x="2176463" y="4600575"/>
          <p14:tracePt t="45888" x="2157413" y="4600575"/>
          <p14:tracePt t="45922" x="2119313" y="4600575"/>
          <p14:tracePt t="45929" x="2114550" y="4595813"/>
          <p14:tracePt t="45953" x="2100263" y="4591050"/>
          <p14:tracePt t="45973" x="2081213" y="4591050"/>
          <p14:tracePt t="45976" x="2066925" y="4591050"/>
          <p14:tracePt t="45984" x="2052638" y="4591050"/>
          <p14:tracePt t="46001" x="2019300" y="4591050"/>
          <p14:tracePt t="46007" x="2005013" y="4591050"/>
          <p14:tracePt t="46017" x="1995488" y="4591050"/>
          <p14:tracePt t="46023" x="1990725" y="4591050"/>
          <p14:tracePt t="46029" x="1985963" y="4591050"/>
          <p14:tracePt t="46095" x="1981200" y="4591050"/>
          <p14:tracePt t="46101" x="1976438" y="4591050"/>
          <p14:tracePt t="46114" x="1971675" y="4591050"/>
          <p14:tracePt t="46140" x="1957388" y="4591050"/>
          <p14:tracePt t="46163" x="1905000" y="4591050"/>
          <p14:tracePt t="46170" x="1881188" y="4591050"/>
          <p14:tracePt t="46188" x="1847850" y="4591050"/>
          <p14:tracePt t="46192" x="1843088" y="4591050"/>
          <p14:tracePt t="46669" x="1847850" y="4591050"/>
          <p14:tracePt t="46733" x="1881188" y="4591050"/>
          <p14:tracePt t="46754" x="1895475" y="4591050"/>
          <p14:tracePt t="46798" x="1943100" y="4591050"/>
          <p14:tracePt t="46850" x="1966913" y="4591050"/>
          <p14:tracePt t="46897" x="1990725" y="4591050"/>
          <p14:tracePt t="46922" x="2019300" y="4591050"/>
          <p14:tracePt t="46944" x="2033588" y="4591050"/>
          <p14:tracePt t="46947" x="2043113" y="4591050"/>
          <p14:tracePt t="47013" x="2052638" y="4591050"/>
          <p14:tracePt t="47033" x="2066925" y="4591050"/>
          <p14:tracePt t="47052" x="2095500" y="4591050"/>
          <p14:tracePt t="47076" x="2119313" y="4591050"/>
          <p14:tracePt t="47111" x="2214563" y="4591050"/>
          <p14:tracePt t="47117" x="2233613" y="4591050"/>
          <p14:tracePt t="47162" x="2338388" y="4581525"/>
          <p14:tracePt t="47184" x="2405063" y="4572000"/>
          <p14:tracePt t="47188" x="2443163" y="4572000"/>
          <p14:tracePt t="47208" x="2486025" y="4572000"/>
          <p14:tracePt t="47217" x="2500313" y="4572000"/>
          <p14:tracePt t="47234" x="2562225" y="4572000"/>
          <p14:tracePt t="47254" x="2581275" y="4572000"/>
          <p14:tracePt t="47256" x="2595563" y="4572000"/>
          <p14:tracePt t="47272" x="2614613" y="4572000"/>
          <p14:tracePt t="47315" x="2709863" y="4572000"/>
          <p14:tracePt t="47331" x="2747963" y="4572000"/>
          <p14:tracePt t="47345" x="2762250" y="4572000"/>
          <p14:tracePt t="47360" x="2809875" y="4572000"/>
          <p14:tracePt t="47397" x="2895600" y="4572000"/>
          <p14:tracePt t="47402" x="2914650" y="4572000"/>
          <p14:tracePt t="47406" x="2957513" y="4572000"/>
          <p14:tracePt t="47423" x="3009900" y="4572000"/>
          <p14:tracePt t="47453" x="3067050" y="4572000"/>
          <p14:tracePt t="47486" x="3086100" y="4572000"/>
          <p14:tracePt t="47488" x="3090863" y="4572000"/>
          <p14:tracePt t="47505" x="3105150" y="4572000"/>
          <p14:tracePt t="47549" x="3186113" y="4572000"/>
          <p14:tracePt t="47570" x="3205163" y="4572000"/>
          <p14:tracePt t="47606" x="3257550" y="4572000"/>
          <p14:tracePt t="47657" x="3309938" y="4572000"/>
          <p14:tracePt t="47675" x="3319463" y="4572000"/>
          <p14:tracePt t="47700" x="3328988" y="4572000"/>
          <p14:tracePt t="47722" x="3395663" y="4572000"/>
          <p14:tracePt t="47733" x="3419475" y="4572000"/>
          <p14:tracePt t="47738" x="3433763" y="4572000"/>
          <p14:tracePt t="47756" x="3462338" y="4572000"/>
          <p14:tracePt t="47758" x="3481388" y="4572000"/>
          <p14:tracePt t="47788" x="3514725" y="4572000"/>
          <p14:tracePt t="47814" x="3519488" y="4572000"/>
          <p14:tracePt t="47845" x="3524250" y="4572000"/>
          <p14:tracePt t="47862" x="3529013" y="4572000"/>
          <p14:tracePt t="47898" x="3538538" y="4572000"/>
          <p14:tracePt t="48187" x="3529013" y="4572000"/>
          <p14:tracePt t="48209" x="3509963" y="4572000"/>
          <p14:tracePt t="48267" x="3486150" y="4572000"/>
          <p14:tracePt t="48289" x="3476625" y="4572000"/>
          <p14:tracePt t="48316" x="3429000" y="4572000"/>
          <p14:tracePt t="48357" x="3386138" y="4572000"/>
          <p14:tracePt t="48361" x="3381375" y="4572000"/>
          <p14:tracePt t="48389" x="3376613" y="4572000"/>
          <p14:tracePt t="48437" x="3314700" y="4572000"/>
          <p14:tracePt t="48441" x="3305175" y="4572000"/>
          <p14:tracePt t="48461" x="3290888" y="4572000"/>
          <p14:tracePt t="48464" x="3281363" y="4572000"/>
          <p14:tracePt t="48473" x="3271838" y="4572000"/>
          <p14:tracePt t="48493" x="3233738" y="4572000"/>
          <p14:tracePt t="48530" x="3176588" y="4572000"/>
          <p14:tracePt t="48534" x="3167063" y="4572000"/>
          <p14:tracePt t="48562" x="3148013" y="4572000"/>
          <p14:tracePt t="48602" x="3133725" y="4572000"/>
          <p14:tracePt t="48642" x="3086100" y="4572000"/>
          <p14:tracePt t="48645" x="3048000" y="4572000"/>
          <p14:tracePt t="48672" x="3019425" y="4572000"/>
          <p14:tracePt t="48719" x="3014663" y="4572000"/>
          <p14:tracePt t="48736" x="3005138" y="4572000"/>
          <p14:tracePt t="48771" x="2981325" y="4572000"/>
          <p14:tracePt t="48799" x="2957513" y="4572000"/>
          <p14:tracePt t="48839" x="2871788" y="4572000"/>
          <p14:tracePt t="48850" x="2852738" y="4572000"/>
          <p14:tracePt t="48866" x="2790825" y="4572000"/>
          <p14:tracePt t="48876" x="2767013" y="4572000"/>
          <p14:tracePt t="48896" x="2724150" y="4572000"/>
          <p14:tracePt t="48908" x="2714625" y="4572000"/>
          <p14:tracePt t="48941" x="2705100" y="4572000"/>
          <p14:tracePt t="48946" x="2690813" y="4572000"/>
          <p14:tracePt t="48955" x="2686050" y="4572000"/>
          <p14:tracePt t="48974" x="2647950" y="4572000"/>
          <p14:tracePt t="48983" x="2633663" y="4572000"/>
          <p14:tracePt t="49003" x="2609850" y="4572000"/>
          <p14:tracePt t="49080" x="2600325" y="4572000"/>
          <p14:tracePt t="49101" x="2590800" y="4572000"/>
          <p14:tracePt t="49146" x="2586038" y="4572000"/>
          <p14:tracePt t="49190" x="2538413" y="4572000"/>
          <p14:tracePt t="49194" x="2528888" y="4572000"/>
          <p14:tracePt t="49203" x="2519363" y="4572000"/>
          <p14:tracePt t="49206" x="2505075" y="4572000"/>
          <p14:tracePt t="49223" x="2486025" y="4567238"/>
          <p14:tracePt t="49228" x="2481263" y="4567238"/>
          <p14:tracePt t="49252" x="2476500" y="4567238"/>
          <p14:tracePt t="49319" x="2471738" y="4562475"/>
          <p14:tracePt t="49456" x="2466975" y="4557713"/>
          <p14:tracePt t="49472" x="2457450" y="4548188"/>
          <p14:tracePt t="49505" x="2447925" y="4543425"/>
          <p14:tracePt t="49560" x="2443163" y="4538663"/>
          <p14:tracePt t="49670" x="2424113" y="4533900"/>
          <p14:tracePt t="49691" x="2414588" y="4533900"/>
          <p14:tracePt t="49716" x="2409825" y="4533900"/>
          <p14:tracePt t="49733" x="2405063" y="4533900"/>
          <p14:tracePt t="49951" x="2395538" y="4533900"/>
          <p14:tracePt t="49969" x="2381250" y="4533900"/>
          <p14:tracePt t="50006" x="2352675" y="4538663"/>
          <p14:tracePt t="50010" x="2333625" y="4543425"/>
          <p14:tracePt t="50017" x="2319338" y="4543425"/>
          <p14:tracePt t="50034" x="2295525" y="4552950"/>
          <p14:tracePt t="50039" x="2276475" y="4557713"/>
          <p14:tracePt t="50049" x="2271713" y="4557713"/>
          <p14:tracePt t="50081" x="2257425" y="4567238"/>
          <p14:tracePt t="50172" x="2247900" y="4567238"/>
          <p14:tracePt t="50209" x="2243138" y="4567238"/>
          <p14:tracePt t="50232" x="2228850" y="4572000"/>
          <p14:tracePt t="50237" x="2219325" y="4572000"/>
          <p14:tracePt t="50240" x="2214563" y="4572000"/>
          <p14:tracePt t="50255" x="2209800" y="4572000"/>
          <p14:tracePt t="50283" x="2200275" y="4576763"/>
          <p14:tracePt t="50518" x="2219325" y="4572000"/>
          <p14:tracePt t="50522" x="2252663" y="4562475"/>
          <p14:tracePt t="50546" x="2395538" y="4529138"/>
          <p14:tracePt t="50580" x="2566988" y="4481513"/>
          <p14:tracePt t="50615" x="2652713" y="4457700"/>
          <p14:tracePt t="50639" x="2676525" y="4448175"/>
          <p14:tracePt t="50656" x="2676525" y="4443413"/>
          <p14:tracePt t="50782" x="2671763" y="4443413"/>
          <p14:tracePt t="50798" x="2662238" y="4443413"/>
          <p14:tracePt t="50830" x="2652713" y="4443413"/>
          <p14:tracePt t="50859" x="2628900" y="4457700"/>
          <p14:tracePt t="50891" x="2533650" y="4495800"/>
          <p14:tracePt t="50896" x="2514600" y="4500563"/>
          <p14:tracePt t="50906" x="2495550" y="4505325"/>
          <p14:tracePt t="50921" x="2457450" y="4519613"/>
          <p14:tracePt t="50954" x="2390775" y="4543425"/>
          <p14:tracePt t="50974" x="2371725" y="4548188"/>
          <p14:tracePt t="50998" x="2347913" y="4562475"/>
          <p14:tracePt t="51005" x="2338388" y="4562475"/>
          <p14:tracePt t="51020" x="2324100" y="4567238"/>
          <p14:tracePt t="51042" x="2319338" y="4567238"/>
          <p14:tracePt t="51083" x="2319338" y="4572000"/>
          <p14:tracePt t="51100" x="2309813" y="4572000"/>
          <p14:tracePt t="51102" x="2305050" y="4572000"/>
          <p14:tracePt t="51112" x="2295525" y="4572000"/>
          <p14:tracePt t="51130" x="2276475" y="4576763"/>
          <p14:tracePt t="51134" x="2266950" y="4576763"/>
          <p14:tracePt t="51143" x="2262188" y="4576763"/>
          <p14:tracePt t="51386" x="2271713" y="4576763"/>
          <p14:tracePt t="51423" x="2290763" y="4567238"/>
          <p14:tracePt t="51425" x="2300288" y="4562475"/>
          <p14:tracePt t="51443" x="2333625" y="4552950"/>
          <p14:tracePt t="51482" x="2409825" y="4529138"/>
          <p14:tracePt t="51506" x="2452688" y="4514850"/>
          <p14:tracePt t="51531" x="2519363" y="4491038"/>
          <p14:tracePt t="51553" x="2566988" y="4481513"/>
          <p14:tracePt t="51561" x="2576513" y="4476750"/>
          <p14:tracePt t="51581" x="2581275" y="4476750"/>
          <p14:tracePt t="51585" x="2586038" y="4471988"/>
          <p14:tracePt t="51741" x="2571750" y="4476750"/>
          <p14:tracePt t="51748" x="2557463" y="4481513"/>
          <p14:tracePt t="51766" x="2533650" y="4495800"/>
          <p14:tracePt t="51771" x="2524125" y="4500563"/>
          <p14:tracePt t="51779" x="2500313" y="4514850"/>
          <p14:tracePt t="51787" x="2486025" y="4519613"/>
          <p14:tracePt t="51794" x="2462213" y="4529138"/>
          <p14:tracePt t="51816" x="2400300" y="4557713"/>
          <p14:tracePt t="51826" x="2386013" y="4562475"/>
          <p14:tracePt t="51834" x="2371725" y="4567238"/>
          <p14:tracePt t="51858" x="2352675" y="4576763"/>
          <p14:tracePt t="52017" x="2381250" y="4557713"/>
          <p14:tracePt t="52019" x="2409825" y="4548188"/>
          <p14:tracePt t="52037" x="2457450" y="4529138"/>
          <p14:tracePt t="52064" x="2652713" y="4495800"/>
          <p14:tracePt t="52092" x="2752725" y="4481513"/>
          <p14:tracePt t="52098" x="2771775" y="4476750"/>
          <p14:tracePt t="52201" x="2738438" y="4505325"/>
          <p14:tracePt t="52206" x="2733675" y="4510088"/>
          <p14:tracePt t="52223" x="2714625" y="4524375"/>
          <p14:tracePt t="52264" x="2566988" y="4600575"/>
          <p14:tracePt t="52298" x="2547938" y="4614863"/>
          <p14:tracePt t="52366" x="2552700" y="4610100"/>
          <p14:tracePt t="52383" x="2566988" y="4600575"/>
          <p14:tracePt t="52391" x="2576513" y="4595813"/>
          <p14:tracePt t="52409" x="2590800" y="4581525"/>
          <p14:tracePt t="52428" x="2609850" y="4576763"/>
          <p14:tracePt t="53007" x="2562225" y="4552950"/>
          <p14:tracePt t="53009" x="2557463" y="4557713"/>
          <p14:tracePt t="53079" x="2571750" y="4543425"/>
          <p14:tracePt t="53099" x="2609850" y="4514850"/>
          <p14:tracePt t="53141" x="2681288" y="4476750"/>
          <p14:tracePt t="53146" x="2690813" y="4471988"/>
          <p14:tracePt t="53163" x="2690813" y="4467225"/>
          <p14:tracePt t="53248" x="2667000" y="4471988"/>
          <p14:tracePt t="53267" x="2652713" y="4476750"/>
          <p14:tracePt t="53408" x="2681288" y="4452938"/>
          <p14:tracePt t="53425" x="2695575" y="4438650"/>
          <p14:tracePt t="53452" x="2714625" y="4429125"/>
          <p14:tracePt t="53475" x="2719388" y="4419600"/>
          <p14:tracePt t="53486" x="2724150" y="4414838"/>
          <p14:tracePt t="53489" x="2728913" y="4410075"/>
          <p14:tracePt t="53506" x="2743200" y="4405313"/>
          <p14:tracePt t="53547" x="2809875" y="4362450"/>
          <p14:tracePt t="53578" x="2847975" y="4333875"/>
          <p14:tracePt t="53598" x="2867025" y="4324350"/>
          <p14:tracePt t="53603" x="2876550" y="4319588"/>
          <p14:tracePt t="53628" x="2928938" y="4300538"/>
          <p14:tracePt t="53661" x="3019425" y="4271963"/>
          <p14:tracePt t="53701" x="3086100" y="4257675"/>
          <p14:tracePt t="53722" x="3238500" y="4229100"/>
          <p14:tracePt t="53735" x="3276600" y="4214813"/>
          <p14:tracePt t="53757" x="3381375" y="4176713"/>
          <p14:tracePt t="53768" x="3395663" y="4171950"/>
          <p14:tracePt t="53813" x="3467100" y="4143375"/>
          <p14:tracePt t="53819" x="3481388" y="4138613"/>
          <p14:tracePt t="53843" x="3533775" y="4114800"/>
          <p14:tracePt t="53861" x="3562350" y="4105275"/>
          <p14:tracePt t="53881" x="3586163" y="4090988"/>
          <p14:tracePt t="53905" x="3600450" y="4081463"/>
          <p14:tracePt t="53909" x="3609975" y="4076700"/>
          <p14:tracePt t="53928" x="3643313" y="4052888"/>
          <p14:tracePt t="53931" x="3652838" y="4048125"/>
          <p14:tracePt t="53942" x="3676650" y="4038600"/>
          <p14:tracePt t="53948" x="3700463" y="4024313"/>
          <p14:tracePt t="53956" x="3714750" y="4019550"/>
          <p14:tracePt t="53977" x="3771900" y="3981450"/>
          <p14:tracePt t="53987" x="3790950" y="3971925"/>
          <p14:tracePt t="54024" x="3943350" y="3881438"/>
          <p14:tracePt t="54046" x="4110038" y="3829050"/>
          <p14:tracePt t="54068" x="4238625" y="3781425"/>
          <p14:tracePt t="54078" x="4257675" y="3771900"/>
          <p14:tracePt t="54082" x="4276725" y="3762375"/>
          <p14:tracePt t="54100" x="4281488" y="3762375"/>
          <p14:tracePt t="54235" x="4271963" y="3762375"/>
          <p14:tracePt t="54271" x="4100513" y="3771900"/>
          <p14:tracePt t="54301" x="3767138" y="3781425"/>
          <p14:tracePt t="54318" x="3624263" y="3790950"/>
          <p14:tracePt t="54342" x="3500438" y="3800475"/>
          <p14:tracePt t="54347" x="3390900" y="3814763"/>
          <p14:tracePt t="54350" x="3362325" y="3819525"/>
          <p14:tracePt t="54391" x="3171825" y="3876675"/>
          <p14:tracePt t="54427" x="3157538" y="3886200"/>
          <p14:tracePt t="54445" x="3143250" y="3900488"/>
          <p14:tracePt t="54485" x="3048000" y="3948113"/>
          <p14:tracePt t="54489" x="2957513" y="3990975"/>
          <p14:tracePt t="54492" x="2914650" y="4010025"/>
          <p14:tracePt t="54532" x="2814638" y="4067175"/>
          <p14:tracePt t="54550" x="2795588" y="4081463"/>
          <p14:tracePt t="54586" x="2728913" y="4129088"/>
          <p14:tracePt t="54639" x="2624138" y="4229100"/>
          <p14:tracePt t="54659" x="2566988" y="4300538"/>
          <p14:tracePt t="54707" x="2538413" y="4357688"/>
          <p14:tracePt t="54722" x="2519363" y="4381500"/>
          <p14:tracePt t="54768" x="2519363" y="4391025"/>
          <p14:tracePt t="54888" x="2505075" y="4400550"/>
          <p14:tracePt t="54925" x="2443163" y="4433888"/>
          <p14:tracePt t="54929" x="2428875" y="4443413"/>
          <p14:tracePt t="54939" x="2405063" y="4457700"/>
          <p14:tracePt t="54943" x="2390775" y="4462463"/>
          <p14:tracePt t="54960" x="2338388" y="4476750"/>
          <p14:tracePt t="55005" x="2209800" y="4524375"/>
          <p14:tracePt t="55052" x="2181225" y="4538663"/>
          <p14:tracePt t="55076" x="2166938" y="4543425"/>
          <p14:tracePt t="55080" x="2162175" y="4543425"/>
          <p14:tracePt t="55113" x="2157413" y="4548188"/>
          <p14:tracePt t="55519" x="2162175" y="4548188"/>
          <p14:tracePt t="55579" x="2195513" y="4548188"/>
          <p14:tracePt t="55582" x="2214563" y="4543425"/>
          <p14:tracePt t="55599" x="2271713" y="4524375"/>
          <p14:tracePt t="55645" x="2414588" y="4495800"/>
          <p14:tracePt t="55798" x="2409825" y="4495800"/>
          <p14:tracePt t="55846" x="2376488" y="4505325"/>
          <p14:tracePt t="55851" x="2352675" y="4510088"/>
          <p14:tracePt t="55889" x="2243138" y="4524375"/>
          <p14:tracePt t="55927" x="2181225" y="4533900"/>
          <p14:tracePt t="55932" x="2171700" y="4533900"/>
          <p14:tracePt t="55953" x="2157413" y="4533900"/>
          <p14:tracePt t="55986" x="2076450" y="4538663"/>
          <p14:tracePt t="56006" x="2043113" y="4538663"/>
          <p14:tracePt t="56031" x="2005013" y="4538663"/>
          <p14:tracePt t="56048" x="1995488" y="4538663"/>
          <p14:tracePt t="56081" x="1943100" y="4548188"/>
          <p14:tracePt t="56116" x="1857375" y="4567238"/>
          <p14:tracePt t="56140" x="1852613" y="4567238"/>
          <p14:tracePt t="56210" x="1809750" y="4567238"/>
          <p14:tracePt t="56234" x="1785938" y="4576763"/>
          <p14:tracePt t="56282" x="1771650" y="4576763"/>
          <p14:tracePt t="56469" x="1843088" y="4572000"/>
          <p14:tracePt t="56486" x="1919288" y="4562475"/>
          <p14:tracePt t="56521" x="2219325" y="4533900"/>
          <p14:tracePt t="56528" x="2266950" y="4533900"/>
          <p14:tracePt t="56535" x="2333625" y="4533900"/>
          <p14:tracePt t="56550" x="2428875" y="4533900"/>
          <p14:tracePt t="56583" x="2605088" y="4533900"/>
          <p14:tracePt t="56605" x="2728913" y="4533900"/>
          <p14:tracePt t="56611" x="2771775" y="4538663"/>
          <p14:tracePt t="56626" x="2838450" y="4543425"/>
          <p14:tracePt t="56662" x="3048000" y="4572000"/>
          <p14:tracePt t="56703" x="3152775" y="4586288"/>
          <p14:tracePt t="56771" x="3162300" y="4586288"/>
          <p14:tracePt t="56922" x="3119438" y="4586288"/>
          <p14:tracePt t="56957" x="2857500" y="4562475"/>
          <p14:tracePt t="56982" x="2643188" y="4533900"/>
          <p14:tracePt t="56987" x="2576513" y="4524375"/>
          <p14:tracePt t="57006" x="2390775" y="4505325"/>
          <p14:tracePt t="57044" x="2252663" y="4491038"/>
          <p14:tracePt t="57048" x="2219325" y="4491038"/>
          <p14:tracePt t="57068" x="2176463" y="4491038"/>
          <p14:tracePt t="57109" x="2138363" y="4491038"/>
          <p14:tracePt t="57112" x="2128838" y="4491038"/>
          <p14:tracePt t="57127" x="2095500" y="4491038"/>
          <p14:tracePt t="57159" x="2076450" y="4495800"/>
          <p14:tracePt t="57515" x="2109788" y="4495800"/>
          <p14:tracePt t="57520" x="2119313" y="4495800"/>
          <p14:tracePt t="57538" x="2176463" y="4495800"/>
          <p14:tracePt t="57577" x="2414588" y="4495800"/>
          <p14:tracePt t="57597" x="2509838" y="4495800"/>
          <p14:tracePt t="57601" x="2528888" y="4495800"/>
          <p14:tracePt t="57623" x="2571750" y="4495800"/>
          <p14:tracePt t="57639" x="2605088" y="4495800"/>
          <p14:tracePt t="57643" x="2633663" y="4495800"/>
          <p14:tracePt t="57662" x="2681288" y="4495800"/>
          <p14:tracePt t="57686" x="2781300" y="4495800"/>
          <p14:tracePt t="57707" x="2876550" y="4495800"/>
          <p14:tracePt t="57742" x="3043238" y="4491038"/>
          <p14:tracePt t="57763" x="3152775" y="4471988"/>
          <p14:tracePt t="57785" x="3233738" y="4457700"/>
          <p14:tracePt t="57788" x="3267075" y="4452938"/>
          <p14:tracePt t="57829" x="3533775" y="4386263"/>
          <p14:tracePt t="57832" x="3609975" y="4371975"/>
          <p14:tracePt t="57849" x="3757613" y="4333875"/>
          <p14:tracePt t="57872" x="3971925" y="4271963"/>
          <p14:tracePt t="57892" x="4100513" y="4210050"/>
          <p14:tracePt t="57916" x="4181475" y="4157663"/>
          <p14:tracePt t="57926" x="4195763" y="4148138"/>
          <p14:tracePt t="57941" x="4214813" y="4138613"/>
          <p14:tracePt t="57952" x="4286250" y="4086225"/>
          <p14:tracePt t="57958" x="4310063" y="4076700"/>
          <p14:tracePt t="57975" x="4386263" y="4029075"/>
          <p14:tracePt t="58016" x="4495800" y="3957638"/>
          <p14:tracePt t="58021" x="4510088" y="3938588"/>
          <p14:tracePt t="58038" x="4529138" y="3919538"/>
          <p14:tracePt t="58047" x="4533900" y="3914775"/>
          <p14:tracePt t="58067" x="4557713" y="3886200"/>
          <p14:tracePt t="58077" x="4576763" y="3876675"/>
          <p14:tracePt t="58113" x="4595813" y="3843338"/>
          <p14:tracePt t="58115" x="4600575" y="3843338"/>
          <p14:tracePt t="58132" x="4605338" y="3838575"/>
          <p14:tracePt t="58170" x="4605338" y="3833813"/>
          <p14:tracePt t="58389" x="4467225" y="3910013"/>
          <p14:tracePt t="58411" x="4300538" y="4010025"/>
          <p14:tracePt t="58439" x="4114800" y="4110038"/>
          <p14:tracePt t="58466" x="3981450" y="4195763"/>
          <p14:tracePt t="58470" x="3933825" y="4224338"/>
          <p14:tracePt t="58488" x="3829050" y="4286250"/>
          <p14:tracePt t="58491" x="3776663" y="4314825"/>
          <p14:tracePt t="58498" x="3724275" y="4338638"/>
          <p14:tracePt t="58519" x="3605213" y="4391025"/>
          <p14:tracePt t="58522" x="3562350" y="4410075"/>
          <p14:tracePt t="58530" x="3509963" y="4433888"/>
          <p14:tracePt t="58548" x="3400425" y="4467225"/>
          <p14:tracePt t="58585" x="3119438" y="4557713"/>
          <p14:tracePt t="58588" x="3081338" y="4572000"/>
          <p14:tracePt t="58595" x="3038475" y="4586288"/>
          <p14:tracePt t="58624" x="2971800" y="4600575"/>
          <p14:tracePt t="58653" x="2909888" y="4614863"/>
          <p14:tracePt t="58673" x="2852738" y="4624388"/>
          <p14:tracePt t="58711" x="2667000" y="4629150"/>
          <p14:tracePt t="58731" x="2595563" y="4629150"/>
          <p14:tracePt t="58771" x="2438400" y="4629150"/>
          <p14:tracePt t="58776" x="2409825" y="4629150"/>
          <p14:tracePt t="58783" x="2381250" y="4629150"/>
          <p14:tracePt t="58805" x="2281238" y="4629150"/>
          <p14:tracePt t="58833" x="2195513" y="4629150"/>
          <p14:tracePt t="58841" x="2185988" y="4629150"/>
          <p14:tracePt t="58893" x="2166938" y="4629150"/>
          <p14:tracePt t="58909" x="2157413" y="4629150"/>
          <p14:tracePt t="58945" x="2052638" y="4605338"/>
          <p14:tracePt t="58954" x="2028825" y="4600575"/>
          <p14:tracePt t="58971" x="1995488" y="4595813"/>
          <p14:tracePt t="58989" x="1966913" y="4591050"/>
          <p14:tracePt t="59030" x="1943100" y="4591050"/>
          <p14:tracePt t="59047" x="1938338" y="4591050"/>
          <p14:tracePt t="59077" x="1933575" y="4591050"/>
          <p14:tracePt t="59296" x="1971675" y="4586288"/>
          <p14:tracePt t="59300" x="2009775" y="4586288"/>
          <p14:tracePt t="59328" x="2181225" y="4576763"/>
          <p14:tracePt t="59332" x="2238375" y="4576763"/>
          <p14:tracePt t="59356" x="2428875" y="4576763"/>
          <p14:tracePt t="59361" x="2486025" y="4576763"/>
          <p14:tracePt t="59387" x="2686050" y="4576763"/>
          <p14:tracePt t="59423" x="2881313" y="4586288"/>
          <p14:tracePt t="59446" x="2890838" y="4586288"/>
          <p14:tracePt t="59500" x="2919413" y="4586288"/>
          <p14:tracePt t="59505" x="2928938" y="4586288"/>
          <p14:tracePt t="59512" x="2943225" y="4586288"/>
          <p14:tracePt t="59532" x="2962275" y="4586288"/>
          <p14:tracePt t="59537" x="2971800" y="4586288"/>
          <p14:tracePt t="59562" x="2990850" y="4586288"/>
          <p14:tracePt t="59586" x="3005138" y="4586288"/>
          <p14:tracePt t="59626" x="3019425" y="4586288"/>
          <p14:tracePt t="59942" x="2981325" y="4581525"/>
          <p14:tracePt t="59947" x="2957513" y="4581525"/>
          <p14:tracePt t="59972" x="2862263" y="4572000"/>
          <p14:tracePt t="59984" x="2800350" y="4562475"/>
          <p14:tracePt t="59993" x="2771775" y="4562475"/>
          <p14:tracePt t="60015" x="2700338" y="4552950"/>
          <p14:tracePt t="60038" x="2662238" y="4548188"/>
          <p14:tracePt t="60046" x="2652713" y="4548188"/>
          <p14:tracePt t="60053" x="2647950" y="4548188"/>
          <p14:tracePt t="60074" x="2638425" y="4548188"/>
          <p14:tracePt t="60079" x="2633663" y="4548188"/>
          <p14:tracePt t="60082" x="2624138" y="4548188"/>
          <p14:tracePt t="60088" x="2619375" y="4548188"/>
          <p14:tracePt t="60097" x="2614613" y="4548188"/>
          <p14:tracePt t="60113" x="2605088" y="4548188"/>
          <p14:tracePt t="60148" x="2547938" y="4543425"/>
          <p14:tracePt t="60156" x="2533650" y="4543425"/>
          <p14:tracePt t="60174" x="2505075" y="4543425"/>
          <p14:tracePt t="60205" x="2447925" y="4543425"/>
          <p14:tracePt t="60208" x="2438400" y="4543425"/>
          <p14:tracePt t="60235" x="2433638" y="4543425"/>
          <p14:tracePt t="60301" x="2428875" y="4543425"/>
          <p14:tracePt t="60354" x="2428875" y="4562475"/>
          <p14:tracePt t="60363" x="2428875" y="4572000"/>
          <p14:tracePt t="60378" x="2428875" y="4591050"/>
          <p14:tracePt t="60412" x="2528888" y="4643438"/>
          <p14:tracePt t="60436" x="2752725" y="4681538"/>
          <p14:tracePt t="60456" x="3033713" y="4714875"/>
          <p14:tracePt t="60462" x="3090863" y="4714875"/>
          <p14:tracePt t="60471" x="3224213" y="4714875"/>
          <p14:tracePt t="60487" x="3400425" y="4714875"/>
          <p14:tracePt t="60523" x="3829050" y="4700588"/>
          <p14:tracePt t="60548" x="4071938" y="4662488"/>
          <p14:tracePt t="60553" x="4114800" y="4652963"/>
          <p14:tracePt t="60562" x="4200525" y="4638675"/>
          <p14:tracePt t="60580" x="4338638" y="4614863"/>
          <p14:tracePt t="60585" x="4371975" y="4605338"/>
          <p14:tracePt t="60609" x="4576763" y="4548188"/>
          <p14:tracePt t="60626" x="4672013" y="4505325"/>
          <p14:tracePt t="60628" x="4676775" y="4495800"/>
          <p14:tracePt t="60651" x="4695825" y="4481513"/>
          <p14:tracePt t="60656" x="4700588" y="4467225"/>
          <p14:tracePt t="60661" x="4705350" y="4457700"/>
          <p14:tracePt t="60678" x="4705350" y="4443413"/>
          <p14:tracePt t="60717" x="4705350" y="4429125"/>
          <p14:tracePt t="60722" x="4705350" y="4424363"/>
          <p14:tracePt t="60757" x="4676775" y="4405313"/>
          <p14:tracePt t="60800" x="4471988" y="4295775"/>
          <p14:tracePt t="60803" x="4391025" y="4271963"/>
          <p14:tracePt t="60828" x="4129088" y="4191000"/>
          <p14:tracePt t="60832" x="4019550" y="4157663"/>
          <p14:tracePt t="60849" x="3852863" y="4110038"/>
          <p14:tracePt t="60895" x="3495675" y="4019550"/>
          <p14:tracePt t="60914" x="3405188" y="4010025"/>
          <p14:tracePt t="60957" x="3309938" y="4010025"/>
          <p14:tracePt t="60961" x="3295650" y="4010025"/>
          <p14:tracePt t="60984" x="3205163" y="4019550"/>
          <p14:tracePt t="61019" x="3048000" y="4052888"/>
          <p14:tracePt t="61038" x="3009900" y="4062413"/>
          <p14:tracePt t="61049" x="2971800" y="4067175"/>
          <p14:tracePt t="61065" x="2928938" y="4081463"/>
          <p14:tracePt t="61101" x="2781300" y="4090988"/>
          <p14:tracePt t="61110" x="2728913" y="4100513"/>
          <p14:tracePt t="61115" x="2700338" y="4100513"/>
          <p14:tracePt t="61131" x="2638425" y="4110038"/>
          <p14:tracePt t="61171" x="2514600" y="4129088"/>
          <p14:tracePt t="61176" x="2471738" y="4133850"/>
          <p14:tracePt t="61195" x="2428875" y="4138613"/>
          <p14:tracePt t="61217" x="2371725" y="4143375"/>
          <p14:tracePt t="61236" x="2333625" y="4162425"/>
          <p14:tracePt t="61273" x="2233613" y="4195763"/>
          <p14:tracePt t="61310" x="2143125" y="4210050"/>
          <p14:tracePt t="61331" x="2095500" y="4229100"/>
          <p14:tracePt t="61333" x="2081213" y="4233863"/>
          <p14:tracePt t="61349" x="2066925" y="4238625"/>
          <p14:tracePt t="61395" x="2005013" y="4267200"/>
          <p14:tracePt t="61411" x="2000250" y="4267200"/>
          <p14:tracePt t="61459" x="1943100" y="4314825"/>
          <p14:tracePt t="61461" x="1933575" y="4324350"/>
          <p14:tracePt t="61482" x="1919288" y="4338638"/>
          <p14:tracePt t="61500" x="1881188" y="4376738"/>
          <p14:tracePt t="61531" x="1824038" y="4462463"/>
          <p14:tracePt t="61549" x="1809750" y="4495800"/>
          <p14:tracePt t="61582" x="1809750" y="4552950"/>
          <p14:tracePt t="61599" x="1809750" y="4562475"/>
          <p14:tracePt t="61624" x="1847850" y="4576763"/>
          <p14:tracePt t="61629" x="1866900" y="4581525"/>
          <p14:tracePt t="61645" x="1914525" y="4591050"/>
          <p14:tracePt t="61655" x="1947863" y="4605338"/>
          <p14:tracePt t="61672" x="2047875" y="4624388"/>
          <p14:tracePt t="61692" x="2143125" y="4643438"/>
          <p14:tracePt t="61716" x="2224088" y="4662488"/>
          <p14:tracePt t="61721" x="2262188" y="4676775"/>
          <p14:tracePt t="61725" x="2305050" y="4686300"/>
          <p14:tracePt t="61734" x="2362200" y="4691063"/>
          <p14:tracePt t="61752" x="2476500" y="4705350"/>
          <p14:tracePt t="61756" x="2538413" y="4714875"/>
          <p14:tracePt t="61761" x="2586038" y="4719638"/>
          <p14:tracePt t="61768" x="2619375" y="4724400"/>
          <p14:tracePt t="61783" x="2686050" y="4738688"/>
          <p14:tracePt t="61831" x="2824163" y="4743450"/>
          <p14:tracePt t="61865" x="2967038" y="4743450"/>
          <p14:tracePt t="61891" x="3109913" y="4743450"/>
          <p14:tracePt t="61910" x="3233738" y="4743450"/>
          <p14:tracePt t="61954" x="3586163" y="4743450"/>
          <p14:tracePt t="61959" x="3662363" y="4743450"/>
          <p14:tracePt t="61965" x="3709988" y="4743450"/>
          <p14:tracePt t="61984" x="3824288" y="4743450"/>
          <p14:tracePt t="61986" x="3881438" y="4743450"/>
          <p14:tracePt t="62002" x="4005263" y="4743450"/>
          <p14:tracePt t="62011" x="4062413" y="4743450"/>
          <p14:tracePt t="62018" x="4114800" y="4743450"/>
          <p14:tracePt t="62034" x="4257675" y="4733925"/>
          <p14:tracePt t="62038" x="4324350" y="4733925"/>
          <p14:tracePt t="62047" x="4381500" y="4733925"/>
          <p14:tracePt t="62068" x="4619625" y="4729163"/>
          <p14:tracePt t="62076" x="4714875" y="4729163"/>
          <p14:tracePt t="62093" x="4819650" y="4729163"/>
          <p14:tracePt t="62098" x="4910138" y="4729163"/>
          <p14:tracePt t="62155" x="5295900" y="4710113"/>
          <p14:tracePt t="62160" x="5319713" y="4710113"/>
          <p14:tracePt t="62201" x="5476875" y="4686300"/>
          <p14:tracePt t="62205" x="5495925" y="4686300"/>
          <p14:tracePt t="62222" x="5529263" y="4676775"/>
          <p14:tracePt t="62227" x="5605463" y="4652963"/>
          <p14:tracePt t="62235" x="5619750" y="4648200"/>
          <p14:tracePt t="62255" x="5667375" y="4633913"/>
          <p14:tracePt t="62259" x="5681663" y="4633913"/>
          <p14:tracePt t="62282" x="5795963" y="4586288"/>
          <p14:tracePt t="62301" x="5891213" y="4543425"/>
          <p14:tracePt t="62357" x="6124575" y="4410075"/>
          <p14:tracePt t="62378" x="6176963" y="4381500"/>
          <p14:tracePt t="62414" x="6253163" y="4314825"/>
          <p14:tracePt t="62930" x="5995988" y="4267200"/>
          <p14:tracePt t="63047" x="5995988" y="4262438"/>
          <p14:tracePt t="63098" x="5991225" y="4262438"/>
          <p14:tracePt t="63112" x="5986463" y="4257675"/>
          <p14:tracePt t="63144" x="5962650" y="4238625"/>
          <p14:tracePt t="63160" x="5943600" y="4210050"/>
          <p14:tracePt t="63187" x="5929313" y="4195763"/>
          <p14:tracePt t="63222" x="5919788" y="4162425"/>
          <p14:tracePt t="63224" x="5915025" y="4152900"/>
          <p14:tracePt t="63267" x="5915025" y="4143375"/>
          <p14:tracePt t="63288" x="5915025" y="4133850"/>
          <p14:tracePt t="63327" x="5910263" y="4119563"/>
          <p14:tracePt t="63354" x="5910263" y="4110038"/>
          <p14:tracePt t="63396" x="5910263" y="4100513"/>
          <p14:tracePt t="63482" x="5919788" y="4090988"/>
          <p14:tracePt t="63516" x="5929313" y="4076700"/>
          <p14:tracePt t="63564" x="5934075" y="4076700"/>
          <p14:tracePt t="63610" x="5938838" y="4071938"/>
          <p14:tracePt t="63655" x="5972175" y="4071938"/>
          <p14:tracePt t="63692" x="6196013" y="4076700"/>
          <p14:tracePt t="63696" x="6234113" y="4076700"/>
          <p14:tracePt t="63737" x="6243638" y="4076700"/>
          <p14:tracePt t="65378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1FECA605-545E-4FEF-8C98-7367AC94ED24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B26ED2-FD71-4039-AE7A-234F377728D2}" type="slidenum">
              <a:rPr lang="en-US" altLang="zh-CN"/>
              <a:pPr>
                <a:defRPr/>
              </a:pPr>
              <a:t>8</a:t>
            </a:fld>
            <a:endParaRPr lang="en-US" altLang="zh-CN"/>
          </a:p>
        </p:txBody>
      </p:sp>
      <p:sp>
        <p:nvSpPr>
          <p:cNvPr id="111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4 </a:t>
            </a:r>
            <a:r>
              <a:rPr lang="zh-CN" altLang="en-US" smtClean="0"/>
              <a:t>有序数组里的线性查找</a:t>
            </a:r>
          </a:p>
        </p:txBody>
      </p:sp>
      <p:sp>
        <p:nvSpPr>
          <p:cNvPr id="81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229600" cy="49879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/>
              <a:t>	int search(int x, int[ ] A, int n)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/>
              <a:t>	</a:t>
            </a:r>
            <a:r>
              <a:rPr lang="en-US" altLang="zh-CN" sz="2400" smtClean="0">
                <a:solidFill>
                  <a:srgbClr val="FF0000"/>
                </a:solidFill>
              </a:rPr>
              <a:t>//@requires 0 &lt;= n &amp;&amp; n &lt;= \length(A);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>
                <a:solidFill>
                  <a:srgbClr val="FF0000"/>
                </a:solidFill>
              </a:rPr>
              <a:t>	//@requires is_sorted(A, 0, n);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>
                <a:solidFill>
                  <a:srgbClr val="FF0000"/>
                </a:solidFill>
              </a:rPr>
              <a:t>	/*@ensures (\result == -1 &amp;&amp; !is_in(x, A, 0, n))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>
                <a:solidFill>
                  <a:srgbClr val="FF0000"/>
                </a:solidFill>
              </a:rPr>
              <a:t>	|| ((0 &lt;= \result &amp;&amp; \result &lt; n) &amp;&amp; A[\result] == x);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>
                <a:solidFill>
                  <a:srgbClr val="FF0000"/>
                </a:solidFill>
              </a:rPr>
              <a:t>	@*/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/>
              <a:t>	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/>
              <a:t>	  for (int i = 0; i &lt; n; i++)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/>
              <a:t>	    </a:t>
            </a:r>
            <a:r>
              <a:rPr lang="en-US" altLang="zh-CN" sz="2400" smtClean="0">
                <a:solidFill>
                  <a:srgbClr val="FF0000"/>
                </a:solidFill>
              </a:rPr>
              <a:t>//@loop_invariant 0 &lt;= i &amp;&amp; i &lt;= n;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/>
              <a:t>	    if (A[i] == x) return i;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/>
              <a:t>	  return -1;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400" smtClean="0"/>
              <a:t>	}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951"/>
    </mc:Choice>
    <mc:Fallback>
      <p:transition spd="slow" advTm="252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100" x="3829050" y="2952750"/>
          <p14:tracePt t="8183" x="3605213" y="2933700"/>
          <p14:tracePt t="8191" x="3538538" y="2924175"/>
          <p14:tracePt t="8198" x="3462338" y="2909888"/>
          <p14:tracePt t="8229" x="3133725" y="2852738"/>
          <p14:tracePt t="8233" x="3038475" y="2838450"/>
          <p14:tracePt t="8281" x="2466975" y="2724150"/>
          <p14:tracePt t="8290" x="2381250" y="2709863"/>
          <p14:tracePt t="8294" x="2243138" y="2681288"/>
          <p14:tracePt t="8309" x="2076450" y="2633663"/>
          <p14:tracePt t="8319" x="2000250" y="2609850"/>
          <p14:tracePt t="8336" x="1809750" y="2552700"/>
          <p14:tracePt t="8340" x="1738313" y="2528888"/>
          <p14:tracePt t="8367" x="1552575" y="2462213"/>
          <p14:tracePt t="8372" x="1490663" y="2438400"/>
          <p14:tracePt t="8397" x="1404938" y="2405063"/>
          <p14:tracePt t="8400" x="1390650" y="2400300"/>
          <p14:tracePt t="8916" x="1190625" y="1604963"/>
          <p14:tracePt t="8945" x="1190625" y="1562100"/>
          <p14:tracePt t="8947" x="1190625" y="1552575"/>
          <p14:tracePt t="8979" x="1190625" y="1514475"/>
          <p14:tracePt t="9007" x="1190625" y="1500188"/>
          <p14:tracePt t="9038" x="1200150" y="1476375"/>
          <p14:tracePt t="9044" x="1200150" y="1466850"/>
          <p14:tracePt t="9070" x="1214438" y="1438275"/>
          <p14:tracePt t="9075" x="1214438" y="1428750"/>
          <p14:tracePt t="9088" x="1223963" y="1409700"/>
          <p14:tracePt t="9102" x="1228725" y="1400175"/>
          <p14:tracePt t="9106" x="1238250" y="1390650"/>
          <p14:tracePt t="9119" x="1238250" y="1385888"/>
          <p14:tracePt t="9319" x="1238250" y="1400175"/>
          <p14:tracePt t="9323" x="1243013" y="1404938"/>
          <p14:tracePt t="9365" x="1285875" y="1457325"/>
          <p14:tracePt t="9412" x="1362075" y="1538288"/>
          <p14:tracePt t="9445" x="1414463" y="1571625"/>
          <p14:tracePt t="9473" x="1423988" y="1576388"/>
          <p14:tracePt t="9509" x="1485900" y="1609725"/>
          <p14:tracePt t="9552" x="1519238" y="1614488"/>
          <p14:tracePt t="9573" x="1528763" y="1614488"/>
          <p14:tracePt t="9601" x="1533525" y="1614488"/>
          <p14:tracePt t="9648" x="1643063" y="1614488"/>
          <p14:tracePt t="9651" x="1662113" y="1614488"/>
          <p14:tracePt t="9664" x="1690688" y="1614488"/>
          <p14:tracePt t="9697" x="1728788" y="1604963"/>
          <p14:tracePt t="9743" x="1762125" y="1604963"/>
          <p14:tracePt t="9758" x="1785938" y="1600200"/>
          <p14:tracePt t="9773" x="1828800" y="1600200"/>
          <p14:tracePt t="9778" x="1843088" y="1600200"/>
          <p14:tracePt t="9816" x="1881188" y="1595438"/>
          <p14:tracePt t="9818" x="1890713" y="1595438"/>
          <p14:tracePt t="9835" x="1909763" y="1595438"/>
          <p14:tracePt t="9839" x="1919288" y="1590675"/>
          <p14:tracePt t="9871" x="1985963" y="1585913"/>
          <p14:tracePt t="9876" x="2000250" y="1581150"/>
          <p14:tracePt t="9911" x="2014538" y="1581150"/>
          <p14:tracePt t="9992" x="2019300" y="1581150"/>
          <p14:tracePt t="10036" x="2028825" y="1581150"/>
          <p14:tracePt t="10086" x="2066925" y="1581150"/>
          <p14:tracePt t="10135" x="2076450" y="1581150"/>
          <p14:tracePt t="10184" x="2105025" y="1581150"/>
          <p14:tracePt t="10199" x="2128838" y="1581150"/>
          <p14:tracePt t="10228" x="2190750" y="1585913"/>
          <p14:tracePt t="10274" x="2205038" y="1585913"/>
          <p14:tracePt t="10536" x="2247900" y="1585913"/>
          <p14:tracePt t="10540" x="2262188" y="1581150"/>
          <p14:tracePt t="10551" x="2276475" y="1571625"/>
          <p14:tracePt t="10554" x="2290763" y="1571625"/>
          <p14:tracePt t="10571" x="2324100" y="1571625"/>
          <p14:tracePt t="10574" x="2343150" y="1571625"/>
          <p14:tracePt t="10587" x="2357438" y="1571625"/>
          <p14:tracePt t="10591" x="2376488" y="1571625"/>
          <p14:tracePt t="10617" x="2419350" y="1571625"/>
          <p14:tracePt t="10621" x="2433638" y="1571625"/>
          <p14:tracePt t="10635" x="2471738" y="1566863"/>
          <p14:tracePt t="10652" x="2505075" y="1562100"/>
          <p14:tracePt t="10657" x="2509838" y="1562100"/>
          <p14:tracePt t="10695" x="2514600" y="1562100"/>
          <p14:tracePt t="10757" x="2524125" y="1562100"/>
          <p14:tracePt t="10825" x="2533650" y="1562100"/>
          <p14:tracePt t="10836" x="2538413" y="1562100"/>
          <p14:tracePt t="10914" x="2609850" y="1562100"/>
          <p14:tracePt t="10918" x="2638425" y="1562100"/>
          <p14:tracePt t="10967" x="2809875" y="1562100"/>
          <p14:tracePt t="10977" x="2828925" y="1562100"/>
          <p14:tracePt t="11133" x="2857500" y="1562100"/>
          <p14:tracePt t="11138" x="2871788" y="1562100"/>
          <p14:tracePt t="11181" x="3024188" y="1562100"/>
          <p14:tracePt t="11199" x="3052763" y="1562100"/>
          <p14:tracePt t="11226" x="3057525" y="1562100"/>
          <p14:tracePt t="11680" x="3067050" y="1557338"/>
          <p14:tracePt t="11757" x="3071813" y="1547813"/>
          <p14:tracePt t="11788" x="3086100" y="1524000"/>
          <p14:tracePt t="11805" x="3100388" y="1504950"/>
          <p14:tracePt t="11850" x="3100388" y="1495425"/>
          <p14:tracePt t="11913" x="3109913" y="1485900"/>
          <p14:tracePt t="11917" x="3109913" y="1476375"/>
          <p14:tracePt t="11932" x="3109913" y="1471613"/>
          <p14:tracePt t="11982" x="3109913" y="1452563"/>
          <p14:tracePt t="12022" x="3109913" y="1376363"/>
          <p14:tracePt t="12030" x="3109913" y="1371600"/>
          <p14:tracePt t="12043" x="3105150" y="1366838"/>
          <p14:tracePt t="12086" x="3105150" y="1362075"/>
          <p14:tracePt t="12119" x="3090863" y="1338263"/>
          <p14:tracePt t="12123" x="3090863" y="1328738"/>
          <p14:tracePt t="12135" x="3086100" y="1319213"/>
          <p14:tracePt t="12164" x="3067050" y="1295400"/>
          <p14:tracePt t="12217" x="3033713" y="1257300"/>
          <p14:tracePt t="12227" x="3028950" y="1252538"/>
          <p14:tracePt t="12233" x="3024188" y="1247775"/>
          <p14:tracePt t="12246" x="3019425" y="1247775"/>
          <p14:tracePt t="12270" x="3019425" y="1243013"/>
          <p14:tracePt t="12305" x="3009900" y="1243013"/>
          <p14:tracePt t="12309" x="3000375" y="1238250"/>
          <p14:tracePt t="12339" x="2971800" y="1233488"/>
          <p14:tracePt t="12344" x="2971800" y="1228725"/>
          <p14:tracePt t="12375" x="2957513" y="1223963"/>
          <p14:tracePt t="12432" x="2933700" y="1219200"/>
          <p14:tracePt t="12449" x="2919413" y="1214438"/>
          <p14:tracePt t="12493" x="2914650" y="1214438"/>
          <p14:tracePt t="12536" x="2905125" y="1209675"/>
          <p14:tracePt t="12541" x="2895600" y="1209675"/>
          <p14:tracePt t="12553" x="2890838" y="1209675"/>
          <p14:tracePt t="12558" x="2886075" y="1209675"/>
          <p14:tracePt t="12573" x="2881313" y="1209675"/>
          <p14:tracePt t="12618" x="2871788" y="1209675"/>
          <p14:tracePt t="12634" x="2862263" y="1209675"/>
          <p14:tracePt t="12663" x="2833688" y="1209675"/>
          <p14:tracePt t="12698" x="2695575" y="1209675"/>
          <p14:tracePt t="12704" x="2681288" y="1209675"/>
          <p14:tracePt t="12748" x="2647950" y="1209675"/>
          <p14:tracePt t="12807" x="2638425" y="1209675"/>
          <p14:tracePt t="12812" x="2638425" y="1214438"/>
          <p14:tracePt t="12820" x="2633663" y="1219200"/>
          <p14:tracePt t="12835" x="2624138" y="1228725"/>
          <p14:tracePt t="12839" x="2624138" y="1233488"/>
          <p14:tracePt t="12871" x="2600325" y="1262063"/>
          <p14:tracePt t="12882" x="2595563" y="1281113"/>
          <p14:tracePt t="12885" x="2590800" y="1295400"/>
          <p14:tracePt t="12895" x="2586038" y="1304925"/>
          <p14:tracePt t="12904" x="2581275" y="1314450"/>
          <p14:tracePt t="12917" x="2576513" y="1338263"/>
          <p14:tracePt t="12969" x="2571750" y="1381125"/>
          <p14:tracePt t="13011" x="2571750" y="1395413"/>
          <p14:tracePt t="13056" x="2576513" y="1400175"/>
          <p14:tracePt t="13104" x="2590800" y="1400175"/>
          <p14:tracePt t="13120" x="2600325" y="1404938"/>
          <p14:tracePt t="13125" x="2605088" y="1409700"/>
          <p14:tracePt t="13134" x="2609850" y="1409700"/>
          <p14:tracePt t="13148" x="2624138" y="1414463"/>
          <p14:tracePt t="13155" x="2638425" y="1423988"/>
          <p14:tracePt t="13164" x="2643188" y="1428750"/>
          <p14:tracePt t="13178" x="2667000" y="1433513"/>
          <p14:tracePt t="13185" x="2671763" y="1438275"/>
          <p14:tracePt t="13210" x="2705100" y="1452563"/>
          <p14:tracePt t="13214" x="2714625" y="1452563"/>
          <p14:tracePt t="13229" x="2724150" y="1457325"/>
          <p14:tracePt t="13243" x="2743200" y="1462088"/>
          <p14:tracePt t="13256" x="2752725" y="1466850"/>
          <p14:tracePt t="13260" x="2767013" y="1471613"/>
          <p14:tracePt t="13275" x="2805113" y="1476375"/>
          <p14:tracePt t="13282" x="2833688" y="1476375"/>
          <p14:tracePt t="13319" x="2971800" y="1481138"/>
          <p14:tracePt t="13335" x="3052763" y="1481138"/>
          <p14:tracePt t="13342" x="3090863" y="1481138"/>
          <p14:tracePt t="13383" x="3195638" y="1481138"/>
          <p14:tracePt t="13387" x="3243263" y="1481138"/>
          <p14:tracePt t="13429" x="3400425" y="1481138"/>
          <p14:tracePt t="13433" x="3448050" y="1481138"/>
          <p14:tracePt t="13463" x="3500438" y="1481138"/>
          <p14:tracePt t="13496" x="3509963" y="1481138"/>
          <p14:tracePt t="13544" x="3614738" y="1481138"/>
          <p14:tracePt t="13558" x="3629025" y="1476375"/>
          <p14:tracePt t="13574" x="3671888" y="1471613"/>
          <p14:tracePt t="13618" x="3700463" y="1466850"/>
          <p14:tracePt t="13652" x="3767138" y="1462088"/>
          <p14:tracePt t="13657" x="3776663" y="1462088"/>
          <p14:tracePt t="13663" x="3781425" y="1462088"/>
          <p14:tracePt t="13761" x="3871913" y="1462088"/>
          <p14:tracePt t="13775" x="3890963" y="1462088"/>
          <p14:tracePt t="13780" x="3905250" y="1462088"/>
          <p14:tracePt t="13782" x="3914775" y="1462088"/>
          <p14:tracePt t="13792" x="3933825" y="1462088"/>
          <p14:tracePt t="13838" x="3938588" y="1462088"/>
          <p14:tracePt t="13893" x="3962400" y="1462088"/>
          <p14:tracePt t="13913" x="3981450" y="1462088"/>
          <p14:tracePt t="13961" x="4024313" y="1462088"/>
          <p14:tracePt t="13964" x="4038600" y="1462088"/>
          <p14:tracePt t="13980" x="4048125" y="1462088"/>
          <p14:tracePt t="14008" x="4076700" y="1462088"/>
          <p14:tracePt t="14543" x="4138613" y="1471613"/>
          <p14:tracePt t="14571" x="4391025" y="1519238"/>
          <p14:tracePt t="14591" x="4552950" y="1538288"/>
          <p14:tracePt t="14620" x="4776788" y="1571625"/>
          <p14:tracePt t="14624" x="4810125" y="1576388"/>
          <p14:tracePt t="14664" x="4848225" y="1576388"/>
          <p14:tracePt t="14724" x="4857750" y="1576388"/>
          <p14:tracePt t="14761" x="4872038" y="1576388"/>
          <p14:tracePt t="14791" x="4881563" y="1571625"/>
          <p14:tracePt t="14823" x="4895850" y="1566863"/>
          <p14:tracePt t="14826" x="4905375" y="1566863"/>
          <p14:tracePt t="14839" x="4910138" y="1566863"/>
          <p14:tracePt t="14844" x="4924425" y="1562100"/>
          <p14:tracePt t="14869" x="4938713" y="1562100"/>
          <p14:tracePt t="15195" x="4938713" y="1552575"/>
          <p14:tracePt t="15229" x="4938713" y="1519238"/>
          <p14:tracePt t="15260" x="4938713" y="1509713"/>
          <p14:tracePt t="15320" x="4943475" y="1509713"/>
          <p14:tracePt t="16277" x="4933950" y="1509713"/>
          <p14:tracePt t="16322" x="4929188" y="1509713"/>
          <p14:tracePt t="16336" x="4924425" y="1509713"/>
          <p14:tracePt t="16385" x="4838700" y="1519238"/>
          <p14:tracePt t="16389" x="4824413" y="1524000"/>
          <p14:tracePt t="16430" x="4729163" y="1543050"/>
          <p14:tracePt t="16434" x="4705350" y="1543050"/>
          <p14:tracePt t="16448" x="4667250" y="1557338"/>
          <p14:tracePt t="16478" x="4591050" y="1557338"/>
          <p14:tracePt t="16483" x="4567238" y="1557338"/>
          <p14:tracePt t="16494" x="4552950" y="1562100"/>
          <p14:tracePt t="16499" x="4538663" y="1562100"/>
          <p14:tracePt t="16507" x="4519613" y="1562100"/>
          <p14:tracePt t="16523" x="4505325" y="1562100"/>
          <p14:tracePt t="16530" x="4495800" y="1562100"/>
          <p14:tracePt t="16569" x="4367213" y="1566863"/>
          <p14:tracePt t="16576" x="4319588" y="1571625"/>
          <p14:tracePt t="16589" x="4181475" y="1581150"/>
          <p14:tracePt t="16620" x="3952875" y="1595438"/>
          <p14:tracePt t="16634" x="3871913" y="1609725"/>
          <p14:tracePt t="16652" x="3810000" y="1614488"/>
          <p14:tracePt t="16657" x="3790950" y="1614488"/>
          <p14:tracePt t="16681" x="3705225" y="1633538"/>
          <p14:tracePt t="16696" x="3633788" y="1647825"/>
          <p14:tracePt t="16728" x="3495675" y="1666875"/>
          <p14:tracePt t="16732" x="3448050" y="1671638"/>
          <p14:tracePt t="16746" x="3386138" y="1676400"/>
          <p14:tracePt t="16777" x="3248025" y="1700213"/>
          <p14:tracePt t="16789" x="3228975" y="1704975"/>
          <p14:tracePt t="16793" x="3200400" y="1709738"/>
          <p14:tracePt t="16811" x="3171825" y="1714500"/>
          <p14:tracePt t="16817" x="3143250" y="1719263"/>
          <p14:tracePt t="16825" x="3119438" y="1724025"/>
          <p14:tracePt t="16849" x="3052763" y="1738313"/>
          <p14:tracePt t="16884" x="2952750" y="1757363"/>
          <p14:tracePt t="16890" x="2947988" y="1757363"/>
          <p14:tracePt t="16901" x="2938463" y="1762125"/>
          <p14:tracePt t="16906" x="2933700" y="1762125"/>
          <p14:tracePt t="16981" x="2895600" y="1766888"/>
          <p14:tracePt t="16995" x="2867025" y="1766888"/>
          <p14:tracePt t="17028" x="2824163" y="1771650"/>
          <p14:tracePt t="17030" x="2805113" y="1771650"/>
          <p14:tracePt t="17073" x="2676525" y="1771650"/>
          <p14:tracePt t="17104" x="2619375" y="1771650"/>
          <p14:tracePt t="17134" x="2600325" y="1771650"/>
          <p14:tracePt t="17137" x="2595563" y="1771650"/>
          <p14:tracePt t="17261" x="2590800" y="1771650"/>
          <p14:tracePt t="17385" x="2566988" y="1771650"/>
          <p14:tracePt t="17406" x="2557463" y="1776413"/>
          <p14:tracePt t="17448" x="2538413" y="1781175"/>
          <p14:tracePt t="17473" x="2524125" y="1785938"/>
          <p14:tracePt t="17514" x="2471738" y="1795463"/>
          <p14:tracePt t="17560" x="2395538" y="1800225"/>
          <p14:tracePt t="17564" x="2366963" y="1800225"/>
          <p14:tracePt t="17603" x="2266950" y="1814513"/>
          <p14:tracePt t="17617" x="2228850" y="1814513"/>
          <p14:tracePt t="17631" x="2205038" y="1819275"/>
          <p14:tracePt t="17635" x="2195513" y="1819275"/>
          <p14:tracePt t="17662" x="2143125" y="1828800"/>
          <p14:tracePt t="17698" x="2019300" y="1838325"/>
          <p14:tracePt t="17747" x="1919288" y="1852613"/>
          <p14:tracePt t="17786" x="1852613" y="1857375"/>
          <p14:tracePt t="17822" x="1738313" y="1862138"/>
          <p14:tracePt t="17855" x="1633538" y="1871663"/>
          <p14:tracePt t="17899" x="1533525" y="1876425"/>
          <p14:tracePt t="17903" x="1495425" y="1876425"/>
          <p14:tracePt t="17945" x="1414463" y="1885950"/>
          <p14:tracePt t="17976" x="1319213" y="1890713"/>
          <p14:tracePt t="18028" x="1114425" y="1914525"/>
          <p14:tracePt t="18069" x="1000125" y="1943100"/>
          <p14:tracePt t="18117" x="919163" y="1962150"/>
          <p14:tracePt t="18120" x="895350" y="1966913"/>
          <p14:tracePt t="18134" x="881063" y="1976438"/>
          <p14:tracePt t="18152" x="842963" y="1981200"/>
          <p14:tracePt t="18184" x="809625" y="1995488"/>
          <p14:tracePt t="18200" x="781050" y="2000250"/>
          <p14:tracePt t="18231" x="747713" y="2009775"/>
          <p14:tracePt t="18272" x="742950" y="2009775"/>
          <p14:tracePt t="18352" x="733425" y="2009775"/>
          <p14:tracePt t="18385" x="728663" y="2009775"/>
          <p14:tracePt t="18918" x="1704975" y="1995488"/>
          <p14:tracePt t="18922" x="1719263" y="1995488"/>
          <p14:tracePt t="18964" x="1804988" y="1990725"/>
          <p14:tracePt t="18969" x="1814513" y="1990725"/>
          <p14:tracePt t="18973" x="1828800" y="1990725"/>
          <p14:tracePt t="19012" x="1905000" y="1990725"/>
          <p14:tracePt t="19040" x="1981200" y="1990725"/>
          <p14:tracePt t="19044" x="1995488" y="1990725"/>
          <p14:tracePt t="19084" x="2119313" y="1990725"/>
          <p14:tracePt t="19088" x="2147888" y="1990725"/>
          <p14:tracePt t="19102" x="2166938" y="1990725"/>
          <p14:tracePt t="19106" x="2190750" y="1990725"/>
          <p14:tracePt t="19145" x="2238375" y="1985963"/>
          <p14:tracePt t="19148" x="2247900" y="1985963"/>
          <p14:tracePt t="19163" x="2262188" y="1981200"/>
          <p14:tracePt t="19180" x="2276475" y="1981200"/>
          <p14:tracePt t="19212" x="2386013" y="1976438"/>
          <p14:tracePt t="19216" x="2395538" y="1976438"/>
          <p14:tracePt t="19245" x="2409825" y="1976438"/>
          <p14:tracePt t="19278" x="2438400" y="1971675"/>
          <p14:tracePt t="19283" x="2452688" y="1971675"/>
          <p14:tracePt t="19289" x="2466975" y="1971675"/>
          <p14:tracePt t="19296" x="2481263" y="1971675"/>
          <p14:tracePt t="19305" x="2505075" y="1971675"/>
          <p14:tracePt t="19320" x="2533650" y="1971675"/>
          <p14:tracePt t="19328" x="2552700" y="1966913"/>
          <p14:tracePt t="19367" x="2605088" y="1962150"/>
          <p14:tracePt t="19371" x="2614613" y="1957388"/>
          <p14:tracePt t="19384" x="2624138" y="1957388"/>
          <p14:tracePt t="19387" x="2633663" y="1952625"/>
          <p14:tracePt t="19420" x="2686050" y="1947863"/>
          <p14:tracePt t="19425" x="2747963" y="1947863"/>
          <p14:tracePt t="19431" x="2790825" y="1947863"/>
          <p14:tracePt t="19444" x="2809875" y="1943100"/>
          <p14:tracePt t="19447" x="2838450" y="1943100"/>
          <p14:tracePt t="19463" x="2890838" y="1933575"/>
          <p14:tracePt t="19469" x="2905125" y="1933575"/>
          <p14:tracePt t="19510" x="2967038" y="1924050"/>
          <p14:tracePt t="19514" x="2976563" y="1924050"/>
          <p14:tracePt t="19562" x="2990850" y="1919288"/>
          <p14:tracePt t="19634" x="3000375" y="1919288"/>
          <p14:tracePt t="19666" x="3057525" y="1909763"/>
          <p14:tracePt t="19671" x="3076575" y="1909763"/>
          <p14:tracePt t="19697" x="3100388" y="1900238"/>
          <p14:tracePt t="19713" x="3105150" y="1900238"/>
          <p14:tracePt t="19759" x="3119438" y="1895475"/>
          <p14:tracePt t="20402" x="3114675" y="1895475"/>
          <p14:tracePt t="20448" x="3105150" y="1895475"/>
          <p14:tracePt t="20451" x="3100388" y="1895475"/>
          <p14:tracePt t="20478" x="3090863" y="1895475"/>
          <p14:tracePt t="20540" x="3086100" y="1895475"/>
          <p14:tracePt t="20557" x="3067050" y="1895475"/>
          <p14:tracePt t="20568" x="3062288" y="1895475"/>
          <p14:tracePt t="20573" x="3052763" y="1895475"/>
          <p14:tracePt t="20578" x="3043238" y="1895475"/>
          <p14:tracePt t="20588" x="3038475" y="1895475"/>
          <p14:tracePt t="20603" x="3028950" y="1895475"/>
          <p14:tracePt t="20650" x="3024188" y="1895475"/>
          <p14:tracePt t="20728" x="3009900" y="1895475"/>
          <p14:tracePt t="20835" x="3000375" y="1895475"/>
          <p14:tracePt t="21058" x="3028950" y="1895475"/>
          <p14:tracePt t="21074" x="3038475" y="1895475"/>
          <p14:tracePt t="21103" x="3086100" y="1895475"/>
          <p14:tracePt t="21108" x="3095625" y="1895475"/>
          <p14:tracePt t="21116" x="3124200" y="1895475"/>
          <p14:tracePt t="21133" x="3209925" y="1895475"/>
          <p14:tracePt t="21147" x="3252788" y="1895475"/>
          <p14:tracePt t="21188" x="3490913" y="1895475"/>
          <p14:tracePt t="21229" x="3633788" y="1895475"/>
          <p14:tracePt t="21233" x="3667125" y="1890713"/>
          <p14:tracePt t="21245" x="3686175" y="1890713"/>
          <p14:tracePt t="21249" x="3700463" y="1890713"/>
          <p14:tracePt t="21273" x="3752850" y="1885950"/>
          <p14:tracePt t="21276" x="3771900" y="1881188"/>
          <p14:tracePt t="21291" x="3776663" y="1881188"/>
          <p14:tracePt t="21295" x="3786188" y="1881188"/>
          <p14:tracePt t="21322" x="3800475" y="1881188"/>
          <p14:tracePt t="21354" x="3848100" y="1876425"/>
          <p14:tracePt t="21358" x="3876675" y="1876425"/>
          <p14:tracePt t="21382" x="3919538" y="1876425"/>
          <p14:tracePt t="21387" x="3948113" y="1876425"/>
          <p14:tracePt t="21407" x="4019550" y="1876425"/>
          <p14:tracePt t="21445" x="4076700" y="1876425"/>
          <p14:tracePt t="21964" x="4143375" y="1866900"/>
          <p14:tracePt t="21995" x="4357688" y="1857375"/>
          <p14:tracePt t="22013" x="4481513" y="1857375"/>
          <p14:tracePt t="22030" x="4533900" y="1857375"/>
          <p14:tracePt t="22054" x="4567238" y="1857375"/>
          <p14:tracePt t="22059" x="4572000" y="1857375"/>
          <p14:tracePt t="22603" x="4581525" y="1852613"/>
          <p14:tracePt t="22633" x="4610100" y="1843088"/>
          <p14:tracePt t="22638" x="4629150" y="1838325"/>
          <p14:tracePt t="22652" x="4657725" y="1833563"/>
          <p14:tracePt t="22681" x="4700588" y="1828800"/>
          <p14:tracePt t="22713" x="4710113" y="1828800"/>
          <p14:tracePt t="22760" x="4724400" y="1828800"/>
          <p14:tracePt t="22764" x="4738688" y="1828800"/>
          <p14:tracePt t="22768" x="4748213" y="1828800"/>
          <p14:tracePt t="22776" x="4767263" y="1828800"/>
          <p14:tracePt t="22792" x="4781550" y="1828800"/>
          <p14:tracePt t="22805" x="4791075" y="1828800"/>
          <p14:tracePt t="22810" x="4800600" y="1828800"/>
          <p14:tracePt t="22851" x="4824413" y="1828800"/>
          <p14:tracePt t="23360" x="4867275" y="1828800"/>
          <p14:tracePt t="23369" x="4891088" y="1828800"/>
          <p14:tracePt t="23386" x="4929188" y="1828800"/>
          <p14:tracePt t="23421" x="5010150" y="1828800"/>
          <p14:tracePt t="23466" x="5081588" y="1828800"/>
          <p14:tracePt t="23512" x="5348288" y="1828800"/>
          <p14:tracePt t="23546" x="5519738" y="1828800"/>
          <p14:tracePt t="23593" x="5591175" y="1828800"/>
          <p14:tracePt t="23603" x="5600700" y="1828800"/>
          <p14:tracePt t="23608" x="5619750" y="1828800"/>
          <p14:tracePt t="23622" x="5643563" y="1828800"/>
          <p14:tracePt t="23626" x="5672138" y="1828800"/>
          <p14:tracePt t="23636" x="5700713" y="1828800"/>
          <p14:tracePt t="23653" x="5772150" y="1838325"/>
          <p14:tracePt t="23668" x="5810250" y="1843088"/>
          <p14:tracePt t="23684" x="5834063" y="1843088"/>
          <p14:tracePt t="23687" x="5838825" y="1843088"/>
          <p14:tracePt t="23742" x="5881688" y="1843088"/>
          <p14:tracePt t="23747" x="5900738" y="1843088"/>
          <p14:tracePt t="23759" x="5943600" y="1843088"/>
          <p14:tracePt t="23790" x="6024563" y="1843088"/>
          <p14:tracePt t="23824" x="6062663" y="1843088"/>
          <p14:tracePt t="23826" x="6081713" y="1843088"/>
          <p14:tracePt t="23843" x="6129338" y="1843088"/>
          <p14:tracePt t="23849" x="6167438" y="1843088"/>
          <p14:tracePt t="23858" x="6186488" y="1843088"/>
          <p14:tracePt t="23863" x="6215063" y="1843088"/>
          <p14:tracePt t="23872" x="6234113" y="1843088"/>
          <p14:tracePt t="23888" x="6281738" y="1843088"/>
          <p14:tracePt t="25037" x="6257925" y="1852613"/>
          <p14:tracePt t="25073" x="6091238" y="1914525"/>
          <p14:tracePt t="25079" x="6043613" y="1924050"/>
          <p14:tracePt t="25089" x="5991225" y="1938338"/>
          <p14:tracePt t="25104" x="5872163" y="1966913"/>
          <p14:tracePt t="25110" x="5805488" y="1981200"/>
          <p14:tracePt t="25137" x="5581650" y="2038350"/>
          <p14:tracePt t="25154" x="5357813" y="2076450"/>
          <p14:tracePt t="25181" x="5133975" y="2114550"/>
          <p14:tracePt t="25186" x="5048250" y="2119313"/>
          <p14:tracePt t="25200" x="4895850" y="2138363"/>
          <p14:tracePt t="25231" x="4572000" y="2181225"/>
          <p14:tracePt t="25235" x="4491038" y="2190750"/>
          <p14:tracePt t="25274" x="4152900" y="2252663"/>
          <p14:tracePt t="25282" x="4095750" y="2257425"/>
          <p14:tracePt t="25295" x="4024313" y="2276475"/>
          <p14:tracePt t="25299" x="3957638" y="2281238"/>
          <p14:tracePt t="25310" x="3900488" y="2290763"/>
          <p14:tracePt t="25314" x="3833813" y="2295525"/>
          <p14:tracePt t="25337" x="3619500" y="2333625"/>
          <p14:tracePt t="25342" x="3571875" y="2347913"/>
          <p14:tracePt t="25359" x="3452813" y="2362200"/>
          <p14:tracePt t="25403" x="3181350" y="2390775"/>
          <p14:tracePt t="25416" x="3071813" y="2400300"/>
          <p14:tracePt t="25430" x="3033713" y="2405063"/>
          <p14:tracePt t="25463" x="2771775" y="2419350"/>
          <p14:tracePt t="25474" x="2733675" y="2419350"/>
          <p14:tracePt t="25479" x="2676525" y="2419350"/>
          <p14:tracePt t="25484" x="2643188" y="2419350"/>
          <p14:tracePt t="25497" x="2605088" y="2419350"/>
          <p14:tracePt t="25502" x="2547938" y="2424113"/>
          <p14:tracePt t="25512" x="2509838" y="2424113"/>
          <p14:tracePt t="25517" x="2471738" y="2424113"/>
          <p14:tracePt t="25560" x="2152650" y="2424113"/>
          <p14:tracePt t="25570" x="2085975" y="2424113"/>
          <p14:tracePt t="25576" x="2066925" y="2424113"/>
          <p14:tracePt t="25595" x="1947863" y="2424113"/>
          <p14:tracePt t="25615" x="1876425" y="2424113"/>
          <p14:tracePt t="25622" x="1847850" y="2424113"/>
          <p14:tracePt t="25626" x="1819275" y="2424113"/>
          <p14:tracePt t="25639" x="1809750" y="2424113"/>
          <p14:tracePt t="25641" x="1800225" y="2424113"/>
          <p14:tracePt t="25651" x="1785938" y="2424113"/>
          <p14:tracePt t="25667" x="1752600" y="2424113"/>
          <p14:tracePt t="25671" x="1738313" y="2424113"/>
          <p14:tracePt t="25682" x="1724025" y="2424113"/>
          <p14:tracePt t="25689" x="1709738" y="2424113"/>
          <p14:tracePt t="25728" x="1638300" y="2424113"/>
          <p14:tracePt t="25759" x="1604963" y="2424113"/>
          <p14:tracePt t="25762" x="1595438" y="2424113"/>
          <p14:tracePt t="25809" x="1547813" y="2419350"/>
          <p14:tracePt t="25839" x="1438275" y="2405063"/>
          <p14:tracePt t="25843" x="1428750" y="2405063"/>
          <p14:tracePt t="25853" x="1419225" y="2400300"/>
          <p14:tracePt t="25871" x="1404938" y="2400300"/>
          <p14:tracePt t="25976" x="1390650" y="2400300"/>
          <p14:tracePt t="26029" x="1381125" y="2395538"/>
          <p14:tracePt t="26043" x="1381125" y="2390775"/>
          <p14:tracePt t="26072" x="1371600" y="2386013"/>
          <p14:tracePt t="26122" x="1366838" y="2386013"/>
          <p14:tracePt t="26201" x="1352550" y="2381250"/>
          <p14:tracePt t="26241" x="1347788" y="2381250"/>
          <p14:tracePt t="26847" x="1347788" y="2376488"/>
          <p14:tracePt t="26884" x="1371600" y="2366963"/>
          <p14:tracePt t="26890" x="1381125" y="2362200"/>
          <p14:tracePt t="26899" x="1390650" y="2357438"/>
          <p14:tracePt t="26904" x="1400175" y="2357438"/>
          <p14:tracePt t="26916" x="1409700" y="2357438"/>
          <p14:tracePt t="26920" x="1423988" y="2352675"/>
          <p14:tracePt t="26932" x="1452563" y="2343150"/>
          <p14:tracePt t="26943" x="1476375" y="2338388"/>
          <p14:tracePt t="26948" x="1490663" y="2338388"/>
          <p14:tracePt t="26978" x="1566863" y="2328863"/>
          <p14:tracePt t="26997" x="1590675" y="2324100"/>
          <p14:tracePt t="27040" x="1657350" y="2314575"/>
          <p14:tracePt t="27044" x="1666875" y="2314575"/>
          <p14:tracePt t="27059" x="1690688" y="2314575"/>
          <p14:tracePt t="27103" x="1719263" y="2314575"/>
          <p14:tracePt t="27171" x="1733550" y="2314575"/>
          <p14:tracePt t="27196" x="1743075" y="2314575"/>
          <p14:tracePt t="27214" x="1747838" y="2314575"/>
          <p14:tracePt t="27321" x="1828800" y="2314575"/>
          <p14:tracePt t="27338" x="1866900" y="2314575"/>
          <p14:tracePt t="27348" x="1871663" y="2314575"/>
          <p14:tracePt t="27354" x="1890713" y="2314575"/>
          <p14:tracePt t="27360" x="1895475" y="2314575"/>
          <p14:tracePt t="27418" x="1947863" y="2314575"/>
          <p14:tracePt t="27421" x="1966913" y="2314575"/>
          <p14:tracePt t="27462" x="2076450" y="2314575"/>
          <p14:tracePt t="27465" x="2114550" y="2314575"/>
          <p14:tracePt t="27482" x="2190750" y="2309813"/>
          <p14:tracePt t="27525" x="2333625" y="2305050"/>
          <p14:tracePt t="27571" x="2405063" y="2305050"/>
          <p14:tracePt t="27592" x="2462213" y="2305050"/>
          <p14:tracePt t="27636" x="2643188" y="2305050"/>
          <p14:tracePt t="27684" x="2767013" y="2305050"/>
          <p14:tracePt t="27688" x="2776538" y="2305050"/>
          <p14:tracePt t="27696" x="2786063" y="2305050"/>
          <p14:tracePt t="27716" x="2809875" y="2305050"/>
          <p14:tracePt t="27719" x="2824163" y="2305050"/>
          <p14:tracePt t="27728" x="2833688" y="2305050"/>
          <p14:tracePt t="27743" x="2843213" y="2305050"/>
          <p14:tracePt t="27759" x="2876550" y="2305050"/>
          <p14:tracePt t="27798" x="2952750" y="2305050"/>
          <p14:tracePt t="27827" x="3062288" y="2305050"/>
          <p14:tracePt t="27859" x="3171825" y="2305050"/>
          <p14:tracePt t="27889" x="3248025" y="2305050"/>
          <p14:tracePt t="27897" x="3271838" y="2305050"/>
          <p14:tracePt t="27900" x="3300413" y="2305050"/>
          <p14:tracePt t="27912" x="3328988" y="2305050"/>
          <p14:tracePt t="27919" x="3367088" y="2305050"/>
          <p14:tracePt t="27927" x="3414713" y="2305050"/>
          <p14:tracePt t="27931" x="3462338" y="2305050"/>
          <p14:tracePt t="27944" x="3505200" y="2305050"/>
          <p14:tracePt t="27976" x="3690938" y="2309813"/>
          <p14:tracePt t="27982" x="3729038" y="2309813"/>
          <p14:tracePt t="27996" x="3757613" y="2309813"/>
          <p14:tracePt t="28039" x="3838575" y="2309813"/>
          <p14:tracePt t="28086" x="3948113" y="2309813"/>
          <p14:tracePt t="28122" x="3976688" y="2309813"/>
          <p14:tracePt t="28127" x="3986213" y="2309813"/>
          <p14:tracePt t="28132" x="3995738" y="2309813"/>
          <p14:tracePt t="28138" x="4019550" y="2309813"/>
          <p14:tracePt t="28153" x="4033838" y="2309813"/>
          <p14:tracePt t="28158" x="4048125" y="2309813"/>
          <p14:tracePt t="28164" x="4076700" y="2309813"/>
          <p14:tracePt t="28172" x="4105275" y="2309813"/>
          <p14:tracePt t="28234" x="4191000" y="2309813"/>
          <p14:tracePt t="28280" x="4233863" y="2309813"/>
          <p14:tracePt t="28322" x="4257675" y="2309813"/>
          <p14:tracePt t="29057" x="3876675" y="1704975"/>
          <p14:tracePt t="29084" x="3871913" y="1685925"/>
          <p14:tracePt t="29101" x="3871913" y="1666875"/>
          <p14:tracePt t="29119" x="3871913" y="1662113"/>
          <p14:tracePt t="29164" x="3867150" y="1652588"/>
          <p14:tracePt t="29168" x="3867150" y="1647825"/>
          <p14:tracePt t="29182" x="3867150" y="1628775"/>
          <p14:tracePt t="29189" x="3867150" y="1624013"/>
          <p14:tracePt t="29198" x="3867150" y="1614488"/>
          <p14:tracePt t="29211" x="3867150" y="1604963"/>
          <p14:tracePt t="29244" x="3867150" y="1585913"/>
          <p14:tracePt t="29260" x="3867150" y="1581150"/>
          <p14:tracePt t="29324" x="3867150" y="1571625"/>
          <p14:tracePt t="29357" x="3867150" y="1566863"/>
          <p14:tracePt t="29415" x="3867150" y="1543050"/>
          <p14:tracePt t="29460" x="3871913" y="1533525"/>
          <p14:tracePt t="29511" x="3871913" y="1528763"/>
          <p14:tracePt t="29601" x="3881438" y="1524000"/>
          <p14:tracePt t="29634" x="3919538" y="1509713"/>
          <p14:tracePt t="29667" x="3924300" y="1500188"/>
          <p14:tracePt t="29857" x="3933825" y="1509713"/>
          <p14:tracePt t="29884" x="3952875" y="1538288"/>
          <p14:tracePt t="29899" x="3962400" y="1552575"/>
          <p14:tracePt t="29902" x="3967163" y="1566863"/>
          <p14:tracePt t="29921" x="3981450" y="1590675"/>
          <p14:tracePt t="29927" x="3990975" y="1604963"/>
          <p14:tracePt t="29932" x="3995738" y="1628775"/>
          <p14:tracePt t="29938" x="4010025" y="1652588"/>
          <p14:tracePt t="29980" x="4048125" y="1714500"/>
          <p14:tracePt t="29989" x="4052888" y="1724025"/>
          <p14:tracePt t="29994" x="4052888" y="1728788"/>
          <p14:tracePt t="29999" x="4052888" y="1733550"/>
          <p14:tracePt t="30057" x="4057650" y="1776413"/>
          <p14:tracePt t="30073" x="4057650" y="1795463"/>
          <p14:tracePt t="30091" x="4057650" y="1847850"/>
          <p14:tracePt t="30095" x="4057650" y="1862138"/>
          <p14:tracePt t="30116" x="4057650" y="1876425"/>
          <p14:tracePt t="30156" x="4052888" y="1990725"/>
          <p14:tracePt t="30199" x="4048125" y="2062163"/>
          <p14:tracePt t="30202" x="4048125" y="2076450"/>
          <p14:tracePt t="30217" x="4048125" y="2090738"/>
          <p14:tracePt t="30224" x="4048125" y="2100263"/>
          <p14:tracePt t="30243" x="4048125" y="2105025"/>
          <p14:tracePt t="30272" x="4048125" y="2109788"/>
          <p14:tracePt t="30353" x="4048125" y="2114550"/>
          <p14:tracePt t="30401" x="4043363" y="2128838"/>
          <p14:tracePt t="30418" x="4043363" y="2143125"/>
          <p14:tracePt t="30447" x="4038600" y="2185988"/>
          <p14:tracePt t="30495" x="4038600" y="2224088"/>
          <p14:tracePt t="30528" x="4038600" y="2262188"/>
          <p14:tracePt t="30530" x="4043363" y="2271713"/>
          <p14:tracePt t="30585" x="4062413" y="2290763"/>
          <p14:tracePt t="30636" x="4090988" y="2314575"/>
          <p14:tracePt t="30679" x="4138613" y="2343150"/>
          <p14:tracePt t="30726" x="4257675" y="2390775"/>
          <p14:tracePt t="31041" x="4276725" y="2390775"/>
          <p14:tracePt t="31057" x="4281488" y="2390775"/>
          <p14:tracePt t="31071" x="4295775" y="2386013"/>
          <p14:tracePt t="31101" x="4305300" y="2376488"/>
          <p14:tracePt t="31117" x="4310063" y="2371725"/>
          <p14:tracePt t="31124" x="4314825" y="2371725"/>
          <p14:tracePt t="31165" x="4352925" y="2357438"/>
          <p14:tracePt t="31170" x="4357688" y="2352675"/>
          <p14:tracePt t="31416" x="4310063" y="2352675"/>
          <p14:tracePt t="31448" x="4248150" y="2352675"/>
          <p14:tracePt t="31477" x="4181475" y="2352675"/>
          <p14:tracePt t="31510" x="4119563" y="2352675"/>
          <p14:tracePt t="31538" x="4052888" y="2352675"/>
          <p14:tracePt t="31544" x="4043363" y="2352675"/>
          <p14:tracePt t="31571" x="3995738" y="2352675"/>
          <p14:tracePt t="31575" x="3981450" y="2352675"/>
          <p14:tracePt t="31602" x="3952875" y="2352675"/>
          <p14:tracePt t="31605" x="3943350" y="2352675"/>
          <p14:tracePt t="31633" x="3933825" y="2352675"/>
          <p14:tracePt t="31637" x="3929063" y="2352675"/>
          <p14:tracePt t="31698" x="3924300" y="2352675"/>
          <p14:tracePt t="31889" x="3938588" y="2338388"/>
          <p14:tracePt t="31904" x="3957638" y="2328863"/>
          <p14:tracePt t="31914" x="3962400" y="2328863"/>
          <p14:tracePt t="31922" x="3976688" y="2328863"/>
          <p14:tracePt t="31960" x="4081463" y="2324100"/>
          <p14:tracePt t="31964" x="4129088" y="2324100"/>
          <p14:tracePt t="31978" x="4143375" y="2324100"/>
          <p14:tracePt t="31982" x="4181475" y="2324100"/>
          <p14:tracePt t="32010" x="4271963" y="2333625"/>
          <p14:tracePt t="32039" x="4329113" y="2338388"/>
          <p14:tracePt t="32072" x="4424363" y="2343150"/>
          <p14:tracePt t="32076" x="4443413" y="2343150"/>
          <p14:tracePt t="32118" x="4500563" y="2343150"/>
          <p14:tracePt t="32165" x="4562475" y="2333625"/>
          <p14:tracePt t="32210" x="4619625" y="2314575"/>
          <p14:tracePt t="32215" x="4633913" y="2309813"/>
          <p14:tracePt t="32245" x="4652963" y="2305050"/>
          <p14:tracePt t="32714" x="4652963" y="2290763"/>
          <p14:tracePt t="32728" x="4652963" y="2281238"/>
          <p14:tracePt t="32774" x="4652963" y="2271713"/>
          <p14:tracePt t="32919" x="4652963" y="2266950"/>
          <p14:tracePt t="33027" x="4652963" y="2262188"/>
          <p14:tracePt t="33480" x="4648200" y="2262188"/>
          <p14:tracePt t="33627" x="4648200" y="2271713"/>
          <p14:tracePt t="33636" x="4648200" y="2276475"/>
          <p14:tracePt t="33704" x="4648200" y="2286000"/>
          <p14:tracePt t="33796" x="4652963" y="2286000"/>
          <p14:tracePt t="33833" x="4657725" y="2286000"/>
          <p14:tracePt t="33873" x="4733925" y="2286000"/>
          <p14:tracePt t="33887" x="4767263" y="2286000"/>
          <p14:tracePt t="33916" x="4814888" y="2286000"/>
          <p14:tracePt t="33929" x="4824413" y="2286000"/>
          <p14:tracePt t="33976" x="4838700" y="2286000"/>
          <p14:tracePt t="33992" x="4862513" y="2286000"/>
          <p14:tracePt t="33999" x="4872038" y="2286000"/>
          <p14:tracePt t="34009" x="4895850" y="2281238"/>
          <p14:tracePt t="34013" x="4910138" y="2281238"/>
          <p14:tracePt t="34027" x="4943475" y="2276475"/>
          <p14:tracePt t="34033" x="4953000" y="2271713"/>
          <p14:tracePt t="34070" x="4957763" y="2266950"/>
          <p14:tracePt t="34231" x="4962525" y="2266950"/>
          <p14:tracePt t="34632" x="4948238" y="2271713"/>
          <p14:tracePt t="34665" x="4872038" y="2276475"/>
          <p14:tracePt t="34672" x="4857750" y="2281238"/>
          <p14:tracePt t="34711" x="4776788" y="2286000"/>
          <p14:tracePt t="34718" x="4767263" y="2286000"/>
          <p14:tracePt t="34758" x="4757738" y="2286000"/>
          <p14:tracePt t="34796" x="4719638" y="2286000"/>
          <p14:tracePt t="34798" x="4710113" y="2286000"/>
          <p14:tracePt t="34806" x="4705350" y="2286000"/>
          <p14:tracePt t="34820" x="4695825" y="2286000"/>
          <p14:tracePt t="34825" x="4686300" y="2286000"/>
          <p14:tracePt t="34852" x="4676775" y="2286000"/>
          <p14:tracePt t="34884" x="4652963" y="2295525"/>
          <p14:tracePt t="34890" x="4643438" y="2295525"/>
          <p14:tracePt t="34897" x="4633913" y="2300288"/>
          <p14:tracePt t="34919" x="4600575" y="2305050"/>
          <p14:tracePt t="34946" x="4586288" y="2309813"/>
          <p14:tracePt t="34995" x="4548188" y="2314575"/>
          <p14:tracePt t="35006" x="4533900" y="2319338"/>
          <p14:tracePt t="35011" x="4510088" y="2319338"/>
          <p14:tracePt t="35043" x="4395788" y="2324100"/>
          <p14:tracePt t="35047" x="4371975" y="2324100"/>
          <p14:tracePt t="35056" x="4333875" y="2324100"/>
          <p14:tracePt t="35071" x="4291013" y="2324100"/>
          <p14:tracePt t="35098" x="4191000" y="2333625"/>
          <p14:tracePt t="35100" x="4162425" y="2338388"/>
          <p14:tracePt t="35117" x="4076700" y="2338388"/>
          <p14:tracePt t="35121" x="4033838" y="2343150"/>
          <p14:tracePt t="35137" x="3957638" y="2343150"/>
          <p14:tracePt t="35162" x="3900488" y="2347913"/>
          <p14:tracePt t="35195" x="3805238" y="2357438"/>
          <p14:tracePt t="35199" x="3800475" y="2357438"/>
          <p14:tracePt t="35214" x="3790950" y="2357438"/>
          <p14:tracePt t="35245" x="3767138" y="2362200"/>
          <p14:tracePt t="35250" x="3762375" y="2362200"/>
          <p14:tracePt t="35257" x="3757613" y="2362200"/>
          <p14:tracePt t="37039" x="3733800" y="2362200"/>
          <p14:tracePt t="37070" x="3695700" y="2362200"/>
          <p14:tracePt t="37074" x="3686175" y="2362200"/>
          <p14:tracePt t="37101" x="3643313" y="2362200"/>
          <p14:tracePt t="37104" x="3629025" y="2362200"/>
          <p14:tracePt t="37108" x="3605213" y="2362200"/>
          <p14:tracePt t="37121" x="3590925" y="2362200"/>
          <p14:tracePt t="37125" x="3576638" y="2362200"/>
          <p14:tracePt t="37165" x="3524250" y="2362200"/>
          <p14:tracePt t="37168" x="3514725" y="2362200"/>
          <p14:tracePt t="37180" x="3509963" y="2362200"/>
          <p14:tracePt t="37184" x="3500438" y="2362200"/>
          <p14:tracePt t="37228" x="3467100" y="2366963"/>
          <p14:tracePt t="37232" x="3457575" y="2366963"/>
          <p14:tracePt t="37245" x="3443288" y="2371725"/>
          <p14:tracePt t="37275" x="3419475" y="2376488"/>
          <p14:tracePt t="37292" x="3409950" y="2381250"/>
          <p14:tracePt t="37296" x="3400425" y="2381250"/>
          <p14:tracePt t="37320" x="3390900" y="2381250"/>
          <p14:tracePt t="37349" x="3362325" y="2386013"/>
          <p14:tracePt t="37369" x="3333750" y="2390775"/>
          <p14:tracePt t="37372" x="3328988" y="2390775"/>
          <p14:tracePt t="37389" x="3314700" y="2390775"/>
          <p14:tracePt t="37446" x="3248025" y="2395538"/>
          <p14:tracePt t="37465" x="3214688" y="2395538"/>
          <p14:tracePt t="37469" x="3205163" y="2395538"/>
          <p14:tracePt t="37477" x="3186113" y="2395538"/>
          <p14:tracePt t="37510" x="3119438" y="2400300"/>
          <p14:tracePt t="37515" x="3109913" y="2400300"/>
          <p14:tracePt t="37524" x="3076575" y="2405063"/>
          <p14:tracePt t="37538" x="3048000" y="2405063"/>
          <p14:tracePt t="37543" x="3024188" y="2409825"/>
          <p14:tracePt t="37555" x="3005138" y="2409825"/>
          <p14:tracePt t="37559" x="2990850" y="2419350"/>
          <p14:tracePt t="37574" x="2967038" y="2419350"/>
          <p14:tracePt t="37604" x="2919413" y="2424113"/>
          <p14:tracePt t="37608" x="2914650" y="2424113"/>
          <p14:tracePt t="37610" x="2890838" y="2428875"/>
          <p14:tracePt t="37648" x="2838450" y="2428875"/>
          <p14:tracePt t="37652" x="2814638" y="2433638"/>
          <p14:tracePt t="37668" x="2776538" y="2433638"/>
          <p14:tracePt t="37672" x="2762250" y="2433638"/>
          <p14:tracePt t="37727" x="2705100" y="2433638"/>
          <p14:tracePt t="37760" x="2576513" y="2438400"/>
          <p14:tracePt t="37810" x="2414588" y="2447925"/>
          <p14:tracePt t="37814" x="2409825" y="2447925"/>
          <p14:tracePt t="37977" x="2400300" y="2447925"/>
          <p14:tracePt t="38010" x="2376488" y="2433638"/>
          <p14:tracePt t="38024" x="2357438" y="2428875"/>
          <p14:tracePt t="38041" x="2338388" y="2424113"/>
          <p14:tracePt t="38059" x="2319338" y="2419350"/>
          <p14:tracePt t="38086" x="2281238" y="2414588"/>
          <p14:tracePt t="38091" x="2262188" y="2414588"/>
          <p14:tracePt t="38104" x="2247900" y="2414588"/>
          <p14:tracePt t="38108" x="2224088" y="2414588"/>
          <p14:tracePt t="38117" x="2205038" y="2414588"/>
          <p14:tracePt t="38138" x="2105025" y="2414588"/>
          <p14:tracePt t="38165" x="2005013" y="2414588"/>
          <p14:tracePt t="38169" x="1990725" y="2414588"/>
          <p14:tracePt t="38186" x="1952625" y="2414588"/>
          <p14:tracePt t="38190" x="1938338" y="2414588"/>
          <p14:tracePt t="38199" x="1928813" y="2414588"/>
          <p14:tracePt t="38211" x="1919288" y="2414588"/>
          <p14:tracePt t="38241" x="1905000" y="2414588"/>
          <p14:tracePt t="38278" x="1871663" y="2414588"/>
          <p14:tracePt t="38321" x="1776413" y="2419350"/>
          <p14:tracePt t="38326" x="1733550" y="2428875"/>
          <p14:tracePt t="38356" x="1609725" y="2438400"/>
          <p14:tracePt t="38387" x="1476375" y="2447925"/>
          <p14:tracePt t="38954" x="500063" y="2762250"/>
          <p14:tracePt t="39125" x="485775" y="2776538"/>
          <p14:tracePt t="39131" x="481013" y="2776538"/>
          <p14:tracePt t="39136" x="471488" y="2786063"/>
          <p14:tracePt t="39151" x="461963" y="2790825"/>
          <p14:tracePt t="39167" x="452438" y="2800350"/>
          <p14:tracePt t="39172" x="447675" y="2800350"/>
          <p14:tracePt t="39210" x="438150" y="2809875"/>
          <p14:tracePt t="39354" x="452438" y="2809875"/>
          <p14:tracePt t="39383" x="528638" y="2805113"/>
          <p14:tracePt t="39389" x="571500" y="2805113"/>
          <p14:tracePt t="39405" x="676275" y="2805113"/>
          <p14:tracePt t="39414" x="742950" y="2805113"/>
          <p14:tracePt t="39429" x="847725" y="2805113"/>
          <p14:tracePt t="39434" x="914400" y="2805113"/>
          <p14:tracePt t="39463" x="1095375" y="2805113"/>
          <p14:tracePt t="39477" x="1219200" y="2805113"/>
          <p14:tracePt t="39480" x="1276350" y="2805113"/>
          <p14:tracePt t="39510" x="1495425" y="2805113"/>
          <p14:tracePt t="39528" x="1609725" y="2805113"/>
          <p14:tracePt t="39542" x="1714500" y="2805113"/>
          <p14:tracePt t="39572" x="1909763" y="2805113"/>
          <p14:tracePt t="39576" x="1947863" y="2805113"/>
          <p14:tracePt t="39606" x="2071688" y="2805113"/>
          <p14:tracePt t="39650" x="2271713" y="2786063"/>
          <p14:tracePt t="39655" x="2305050" y="2776538"/>
          <p14:tracePt t="39664" x="2333625" y="2776538"/>
          <p14:tracePt t="39668" x="2352675" y="2771775"/>
          <p14:tracePt t="39682" x="2395538" y="2771775"/>
          <p14:tracePt t="39693" x="2405063" y="2771775"/>
          <p14:tracePt t="39701" x="2428875" y="2771775"/>
          <p14:tracePt t="39703" x="2443163" y="2771775"/>
          <p14:tracePt t="39725" x="2462213" y="2771775"/>
          <p14:tracePt t="39729" x="2476500" y="2771775"/>
          <p14:tracePt t="39744" x="2490788" y="2771775"/>
          <p14:tracePt t="39752" x="2505075" y="2771775"/>
          <p14:tracePt t="39793" x="2566988" y="2767013"/>
          <p14:tracePt t="39798" x="2586038" y="2767013"/>
          <p14:tracePt t="39837" x="2652713" y="2767013"/>
          <p14:tracePt t="39841" x="2662238" y="2767013"/>
          <p14:tracePt t="39860" x="2709863" y="2762250"/>
          <p14:tracePt t="39869" x="2719388" y="2762250"/>
          <p14:tracePt t="39909" x="2776538" y="2757488"/>
          <p14:tracePt t="39915" x="2786063" y="2757488"/>
          <p14:tracePt t="39927" x="2795588" y="2757488"/>
          <p14:tracePt t="39930" x="2805113" y="2757488"/>
          <p14:tracePt t="40601" x="2805113" y="2728913"/>
          <p14:tracePt t="40633" x="2805113" y="2667000"/>
          <p14:tracePt t="40664" x="2805113" y="2657475"/>
          <p14:tracePt t="41011" x="2795588" y="2657475"/>
          <p14:tracePt t="41071" x="2790825" y="2657475"/>
          <p14:tracePt t="41119" x="2776538" y="2667000"/>
          <p14:tracePt t="41164" x="2771775" y="2667000"/>
          <p14:tracePt t="41195" x="2767013" y="2671763"/>
          <p14:tracePt t="41241" x="2762250" y="2681288"/>
          <p14:tracePt t="41276" x="2747963" y="2686050"/>
          <p14:tracePt t="41278" x="2747963" y="2690813"/>
          <p14:tracePt t="41336" x="2733675" y="2695575"/>
          <p14:tracePt t="41381" x="2733675" y="2700338"/>
          <p14:tracePt t="41413" x="2733675" y="2705100"/>
          <p14:tracePt t="41443" x="2733675" y="2709863"/>
          <p14:tracePt t="41681" x="2847975" y="2709863"/>
          <p14:tracePt t="41686" x="2862263" y="2709863"/>
          <p14:tracePt t="41700" x="2890838" y="2705100"/>
          <p14:tracePt t="41744" x="2914650" y="2700338"/>
          <p14:tracePt t="41790" x="2952750" y="2700338"/>
          <p14:tracePt t="41796" x="2967038" y="2695575"/>
          <p14:tracePt t="41803" x="2986088" y="2695575"/>
          <p14:tracePt t="41820" x="3014663" y="2695575"/>
          <p14:tracePt t="41825" x="3028950" y="2695575"/>
          <p14:tracePt t="41839" x="3033713" y="2690813"/>
          <p14:tracePt t="41843" x="3038475" y="2690813"/>
          <p14:tracePt t="41850" x="3043238" y="2690813"/>
          <p14:tracePt t="41944" x="3048000" y="2690813"/>
          <p14:tracePt t="42104" x="3038475" y="2690813"/>
          <p14:tracePt t="42150" x="3028950" y="2690813"/>
          <p14:tracePt t="42179" x="3014663" y="2690813"/>
          <p14:tracePt t="42216" x="2986088" y="2690813"/>
          <p14:tracePt t="42246" x="2957513" y="2690813"/>
          <p14:tracePt t="42259" x="2952750" y="2690813"/>
          <p14:tracePt t="42290" x="2938463" y="2690813"/>
          <p14:tracePt t="42351" x="2933700" y="2690813"/>
          <p14:tracePt t="42396" x="2914650" y="2690813"/>
          <p14:tracePt t="42428" x="2905125" y="2690813"/>
          <p14:tracePt t="42496" x="2895600" y="2690813"/>
          <p14:tracePt t="42542" x="2881313" y="2690813"/>
          <p14:tracePt t="42588" x="2871788" y="2690813"/>
          <p14:tracePt t="42591" x="2857500" y="2690813"/>
          <p14:tracePt t="43489" x="2867025" y="2700338"/>
          <p14:tracePt t="43507" x="2881313" y="2714625"/>
          <p14:tracePt t="43523" x="2886075" y="2719388"/>
          <p14:tracePt t="43529" x="2890838" y="2724150"/>
          <p14:tracePt t="43544" x="2900363" y="2724150"/>
          <p14:tracePt t="43584" x="2924175" y="2733675"/>
          <p14:tracePt t="43588" x="2938463" y="2733675"/>
          <p14:tracePt t="43602" x="2957513" y="2733675"/>
          <p14:tracePt t="43605" x="2971800" y="2733675"/>
          <p14:tracePt t="43621" x="3000375" y="2733675"/>
          <p14:tracePt t="43628" x="3009900" y="2733675"/>
          <p14:tracePt t="43648" x="3019425" y="2733675"/>
          <p14:tracePt t="43711" x="3086100" y="2733675"/>
          <p14:tracePt t="43716" x="3100388" y="2733675"/>
          <p14:tracePt t="43772" x="3195638" y="2733675"/>
          <p14:tracePt t="43792" x="3205163" y="2733675"/>
          <p14:tracePt t="43835" x="3214688" y="2733675"/>
          <p14:tracePt t="43869" x="3319463" y="2733675"/>
          <p14:tracePt t="43897" x="3367088" y="2733675"/>
          <p14:tracePt t="43930" x="3438525" y="2733675"/>
          <p14:tracePt t="43935" x="3452813" y="2733675"/>
          <p14:tracePt t="43976" x="3529013" y="2733675"/>
          <p14:tracePt t="43979" x="3543300" y="2733675"/>
          <p14:tracePt t="44011" x="3576638" y="2733675"/>
          <p14:tracePt t="44057" x="3590925" y="2733675"/>
          <p14:tracePt t="44073" x="3600450" y="2733675"/>
          <p14:tracePt t="44097" x="3619500" y="2724150"/>
          <p14:tracePt t="44138" x="3662363" y="2705100"/>
          <p14:tracePt t="44179" x="3671888" y="2700338"/>
          <p14:tracePt t="44259" x="3671888" y="2695575"/>
          <p14:tracePt t="44305" x="3671888" y="2686050"/>
          <p14:tracePt t="44323" x="3671888" y="2676525"/>
          <p14:tracePt t="44349" x="3671888" y="2619375"/>
          <p14:tracePt t="44407" x="3657600" y="2552700"/>
          <p14:tracePt t="44444" x="3643313" y="2528888"/>
          <p14:tracePt t="44509" x="3629025" y="2528888"/>
          <p14:tracePt t="44540" x="3576638" y="2514600"/>
          <p14:tracePt t="44545" x="3552825" y="2509838"/>
          <p14:tracePt t="44573" x="3467100" y="2490788"/>
          <p14:tracePt t="44604" x="3414713" y="2481263"/>
          <p14:tracePt t="44634" x="3386138" y="2476500"/>
          <p14:tracePt t="44664" x="3362325" y="2476500"/>
          <p14:tracePt t="44680" x="3343275" y="2476500"/>
          <p14:tracePt t="44686" x="3328988" y="2476500"/>
          <p14:tracePt t="44696" x="3319463" y="2476500"/>
          <p14:tracePt t="44711" x="3295650" y="2476500"/>
          <p14:tracePt t="44714" x="3276600" y="2476500"/>
          <p14:tracePt t="44731" x="3252788" y="2476500"/>
          <p14:tracePt t="44736" x="3243263" y="2476500"/>
          <p14:tracePt t="44773" x="3233738" y="2476500"/>
          <p14:tracePt t="44777" x="3228975" y="2476500"/>
          <p14:tracePt t="44820" x="3209925" y="2481263"/>
          <p14:tracePt t="44827" x="3205163" y="2481263"/>
          <p14:tracePt t="44854" x="3176588" y="2490788"/>
          <p14:tracePt t="44858" x="3167063" y="2490788"/>
          <p14:tracePt t="44899" x="3114675" y="2509838"/>
          <p14:tracePt t="44905" x="3105150" y="2514600"/>
          <p14:tracePt t="44914" x="3095625" y="2514600"/>
          <p14:tracePt t="44919" x="3090863" y="2519363"/>
          <p14:tracePt t="44931" x="3071813" y="2528888"/>
          <p14:tracePt t="44962" x="3043238" y="2547938"/>
          <p14:tracePt t="44994" x="3000375" y="2571750"/>
          <p14:tracePt t="44999" x="2995613" y="2571750"/>
          <p14:tracePt t="45040" x="2990850" y="2581275"/>
          <p14:tracePt t="45072" x="2990850" y="2590800"/>
          <p14:tracePt t="45305" x="2986088" y="2590800"/>
          <p14:tracePt t="45353" x="2967038" y="2624138"/>
          <p14:tracePt t="45363" x="2962275" y="2638425"/>
          <p14:tracePt t="45396" x="2957513" y="2652713"/>
          <p14:tracePt t="45431" x="2943225" y="2671763"/>
          <p14:tracePt t="45433" x="2943225" y="2676525"/>
          <p14:tracePt t="45507" x="2943225" y="2681288"/>
          <p14:tracePt t="45901" x="3014663" y="2686050"/>
          <p14:tracePt t="45906" x="3076575" y="2690813"/>
          <p14:tracePt t="45928" x="3181350" y="2700338"/>
          <p14:tracePt t="45962" x="3252788" y="2705100"/>
          <p14:tracePt t="45966" x="3257550" y="2705100"/>
          <p14:tracePt t="45981" x="3267075" y="2705100"/>
          <p14:tracePt t="46044" x="3367088" y="2719388"/>
          <p14:tracePt t="46054" x="3381375" y="2719388"/>
          <p14:tracePt t="46062" x="3405188" y="2724150"/>
          <p14:tracePt t="46070" x="3414713" y="2728913"/>
          <p14:tracePt t="46079" x="3452813" y="2738438"/>
          <p14:tracePt t="46088" x="3471863" y="2738438"/>
          <p14:tracePt t="46099" x="3495675" y="2743200"/>
          <p14:tracePt t="46109" x="3543300" y="2743200"/>
          <p14:tracePt t="46126" x="3586163" y="2747963"/>
          <p14:tracePt t="46135" x="3595688" y="2747963"/>
          <p14:tracePt t="46141" x="3614738" y="2747963"/>
          <p14:tracePt t="46323" x="3624263" y="2747963"/>
          <p14:tracePt t="46352" x="3643313" y="2747963"/>
          <p14:tracePt t="46361" x="3648075" y="2747963"/>
          <p14:tracePt t="46417" x="3762375" y="2733675"/>
          <p14:tracePt t="46461" x="3767138" y="2733675"/>
          <p14:tracePt t="46538" x="3771900" y="2733675"/>
          <p14:tracePt t="46758" x="3776663" y="2728913"/>
          <p14:tracePt t="46761" x="3776663" y="2724150"/>
          <p14:tracePt t="46824" x="3776663" y="2719388"/>
          <p14:tracePt t="46854" x="3776663" y="2714625"/>
          <p14:tracePt t="46905" x="3776663" y="2709863"/>
          <p14:tracePt t="46963" x="3776663" y="2705100"/>
          <p14:tracePt t="47009" x="3776663" y="2690813"/>
          <p14:tracePt t="47056" x="3776663" y="2671763"/>
          <p14:tracePt t="47074" x="3776663" y="2667000"/>
          <p14:tracePt t="47120" x="3776663" y="2662238"/>
          <p14:tracePt t="47179" x="3776663" y="2657475"/>
          <p14:tracePt t="47445" x="3776663" y="2652713"/>
          <p14:tracePt t="47497" x="3767138" y="2647950"/>
          <p14:tracePt t="47540" x="3748088" y="2643188"/>
          <p14:tracePt t="47546" x="3748088" y="2638425"/>
          <p14:tracePt t="47591" x="3743325" y="2638425"/>
          <p14:tracePt t="47634" x="3729038" y="2638425"/>
          <p14:tracePt t="47679" x="3714750" y="2638425"/>
          <p14:tracePt t="47699" x="3709988" y="2638425"/>
          <p14:tracePt t="47717" x="3690938" y="2638425"/>
          <p14:tracePt t="47779" x="3629025" y="2628900"/>
          <p14:tracePt t="47823" x="3624263" y="2628900"/>
          <p14:tracePt t="47874" x="3609975" y="2624138"/>
          <p14:tracePt t="47945" x="3600450" y="2624138"/>
          <p14:tracePt t="47982" x="3571875" y="2624138"/>
          <p14:tracePt t="48026" x="3567113" y="2624138"/>
          <p14:tracePt t="48325" x="3571875" y="2624138"/>
          <p14:tracePt t="48357" x="3576638" y="2624138"/>
          <p14:tracePt t="48389" x="3586163" y="2624138"/>
          <p14:tracePt t="48995" x="4014788" y="2643188"/>
          <p14:tracePt t="49041" x="4033838" y="2643188"/>
          <p14:tracePt t="49073" x="4048125" y="2643188"/>
          <p14:tracePt t="49120" x="4062413" y="2643188"/>
          <p14:tracePt t="49125" x="4081463" y="2643188"/>
          <p14:tracePt t="49133" x="4090988" y="2643188"/>
          <p14:tracePt t="49147" x="4100513" y="2643188"/>
          <p14:tracePt t="49180" x="4114800" y="2643188"/>
          <p14:tracePt t="49225" x="4119563" y="2643188"/>
          <p14:tracePt t="49259" x="4143375" y="2643188"/>
          <p14:tracePt t="49444" x="4148138" y="2643188"/>
          <p14:tracePt t="49478" x="4162425" y="2643188"/>
          <p14:tracePt t="49616" x="4171950" y="2643188"/>
          <p14:tracePt t="49621" x="4195763" y="2643188"/>
          <p14:tracePt t="49634" x="4219575" y="2643188"/>
          <p14:tracePt t="49639" x="4233863" y="2643188"/>
          <p14:tracePt t="49651" x="4276725" y="2643188"/>
          <p14:tracePt t="49693" x="4362450" y="2643188"/>
          <p14:tracePt t="49792" x="4386263" y="2647950"/>
          <p14:tracePt t="49802" x="4391025" y="2647950"/>
          <p14:tracePt t="49808" x="4395788" y="2652713"/>
          <p14:tracePt t="49819" x="4400550" y="2652713"/>
          <p14:tracePt t="49823" x="4410075" y="2657475"/>
          <p14:tracePt t="49839" x="4419600" y="2657475"/>
          <p14:tracePt t="49843" x="4424363" y="2662238"/>
          <p14:tracePt t="49872" x="4429125" y="2662238"/>
          <p14:tracePt t="49933" x="4457700" y="2671763"/>
          <p14:tracePt t="49935" x="4467225" y="2671763"/>
          <p14:tracePt t="49947" x="4481513" y="2676525"/>
          <p14:tracePt t="49975" x="4524375" y="2690813"/>
          <p14:tracePt t="49979" x="4533900" y="2690813"/>
          <p14:tracePt t="49993" x="4543425" y="2695575"/>
          <p14:tracePt t="49997" x="4552950" y="2700338"/>
          <p14:tracePt t="50025" x="4567238" y="2705100"/>
          <p14:tracePt t="50032" x="4572000" y="2705100"/>
          <p14:tracePt t="51880" x="4576763" y="2705100"/>
          <p14:tracePt t="51930" x="4600575" y="2705100"/>
          <p14:tracePt t="51936" x="4605338" y="2705100"/>
          <p14:tracePt t="51946" x="4619625" y="2705100"/>
          <p14:tracePt t="51992" x="4724400" y="2705100"/>
          <p14:tracePt t="51997" x="4733925" y="2705100"/>
          <p14:tracePt t="52009" x="4743450" y="2705100"/>
          <p14:tracePt t="52038" x="4757738" y="2705100"/>
          <p14:tracePt t="52043" x="4772025" y="2705100"/>
          <p14:tracePt t="52057" x="4791075" y="2705100"/>
          <p14:tracePt t="52066" x="4795838" y="2705100"/>
          <p14:tracePt t="52074" x="4810125" y="2705100"/>
          <p14:tracePt t="52089" x="4829175" y="2705100"/>
          <p14:tracePt t="52141" x="4833938" y="2705100"/>
          <p14:tracePt t="52197" x="4862513" y="2705100"/>
          <p14:tracePt t="52201" x="4867275" y="2705100"/>
          <p14:tracePt t="52228" x="4881563" y="2705100"/>
          <p14:tracePt t="52258" x="4886325" y="2705100"/>
          <p14:tracePt t="52292" x="4900613" y="2705100"/>
          <p14:tracePt t="52339" x="4905375" y="2705100"/>
          <p14:tracePt t="52367" x="4919663" y="2705100"/>
          <p14:tracePt t="52371" x="4924425" y="2705100"/>
          <p14:tracePt t="52413" x="4957763" y="2700338"/>
          <p14:tracePt t="52418" x="4967288" y="2700338"/>
          <p14:tracePt t="52431" x="4981575" y="2700338"/>
          <p14:tracePt t="52463" x="5000625" y="2695575"/>
          <p14:tracePt t="52469" x="5000625" y="2690813"/>
          <p14:tracePt t="52510" x="5005388" y="2690813"/>
          <p14:tracePt t="53994" x="5033963" y="2690813"/>
          <p14:tracePt t="54010" x="5072063" y="2690813"/>
          <p14:tracePt t="54038" x="5210175" y="2690813"/>
          <p14:tracePt t="54045" x="5248275" y="2690813"/>
          <p14:tracePt t="54057" x="5295900" y="2690813"/>
          <p14:tracePt t="54059" x="5353050" y="2690813"/>
          <p14:tracePt t="54070" x="5410200" y="2690813"/>
          <p14:tracePt t="54085" x="5514975" y="2690813"/>
          <p14:tracePt t="54091" x="5562600" y="2690813"/>
          <p14:tracePt t="54105" x="5648325" y="2690813"/>
          <p14:tracePt t="54114" x="5672138" y="2690813"/>
          <p14:tracePt t="54123" x="5700713" y="2690813"/>
          <p14:tracePt t="54153" x="5776913" y="2690813"/>
          <p14:tracePt t="54159" x="5800725" y="2690813"/>
          <p14:tracePt t="54179" x="5838825" y="2690813"/>
          <p14:tracePt t="54184" x="5857875" y="2690813"/>
          <p14:tracePt t="54186" x="5886450" y="2695575"/>
          <p14:tracePt t="54230" x="5981700" y="2695575"/>
          <p14:tracePt t="54233" x="5995988" y="2695575"/>
          <p14:tracePt t="54245" x="6029325" y="2705100"/>
          <p14:tracePt t="54249" x="6038850" y="2705100"/>
          <p14:tracePt t="54260" x="6053138" y="2705100"/>
          <p14:tracePt t="54265" x="6067425" y="2705100"/>
          <p14:tracePt t="54294" x="6110288" y="2705100"/>
          <p14:tracePt t="54324" x="6148388" y="2705100"/>
          <p14:tracePt t="54341" x="6167438" y="2705100"/>
          <p14:tracePt t="54366" x="6205538" y="2705100"/>
          <p14:tracePt t="54369" x="6224588" y="2705100"/>
          <p14:tracePt t="54376" x="6243638" y="2705100"/>
          <p14:tracePt t="54390" x="6281738" y="2705100"/>
          <p14:tracePt t="54430" x="6348413" y="2700338"/>
          <p14:tracePt t="54508" x="6353175" y="2700338"/>
          <p14:tracePt t="54546" x="6367463" y="2690813"/>
          <p14:tracePt t="54695" x="6372225" y="2686050"/>
          <p14:tracePt t="54903" x="6376988" y="2686050"/>
          <p14:tracePt t="54947" x="6381750" y="2686050"/>
          <p14:tracePt t="54994" x="6462713" y="2676525"/>
          <p14:tracePt t="54998" x="6472238" y="2676525"/>
          <p14:tracePt t="55010" x="6481763" y="2676525"/>
          <p14:tracePt t="55012" x="6491288" y="2671763"/>
          <p14:tracePt t="55040" x="6500813" y="2671763"/>
          <p14:tracePt t="55087" x="6510338" y="2671763"/>
          <p14:tracePt t="55116" x="6524625" y="2662238"/>
          <p14:tracePt t="55134" x="6529388" y="2662238"/>
          <p14:tracePt t="55600" x="6515100" y="2662238"/>
          <p14:tracePt t="55630" x="6510338" y="2657475"/>
          <p14:tracePt t="55664" x="6505575" y="2652713"/>
          <p14:tracePt t="55742" x="6491288" y="2652713"/>
          <p14:tracePt t="55790" x="6481763" y="2652713"/>
          <p14:tracePt t="56004" x="6477000" y="2652713"/>
          <p14:tracePt t="56043" x="6467475" y="2652713"/>
          <p14:tracePt t="56092" x="6453188" y="2652713"/>
          <p14:tracePt t="56097" x="6448425" y="2652713"/>
          <p14:tracePt t="56101" x="6438900" y="2657475"/>
          <p14:tracePt t="56106" x="6429375" y="2657475"/>
          <p14:tracePt t="56118" x="6419850" y="2662238"/>
          <p14:tracePt t="56163" x="6410325" y="2671763"/>
          <p14:tracePt t="56321" x="6448425" y="2681288"/>
          <p14:tracePt t="56334" x="6500813" y="2681288"/>
          <p14:tracePt t="56357" x="6562725" y="2681288"/>
          <p14:tracePt t="56384" x="6629400" y="2681288"/>
          <p14:tracePt t="56391" x="6648450" y="2681288"/>
          <p14:tracePt t="56430" x="6719888" y="2676525"/>
          <p14:tracePt t="56436" x="6724650" y="2676525"/>
          <p14:tracePt t="56448" x="6729413" y="2676525"/>
          <p14:tracePt t="56450" x="6738938" y="2676525"/>
          <p14:tracePt t="56507" x="6762750" y="2676525"/>
          <p14:tracePt t="56512" x="6781800" y="2676525"/>
          <p14:tracePt t="56538" x="6862763" y="2676525"/>
          <p14:tracePt t="56542" x="6891338" y="2676525"/>
          <p14:tracePt t="56571" x="6991350" y="2676525"/>
          <p14:tracePt t="56603" x="7000875" y="2676525"/>
          <p14:tracePt t="56647" x="7010400" y="2676525"/>
          <p14:tracePt t="56680" x="7067550" y="2676525"/>
          <p14:tracePt t="56685" x="7077075" y="2676525"/>
          <p14:tracePt t="56699" x="7096125" y="2676525"/>
          <p14:tracePt t="56741" x="7115175" y="2676525"/>
          <p14:tracePt t="56855" x="7124700" y="2676525"/>
          <p14:tracePt t="57027" x="6996113" y="2690813"/>
          <p14:tracePt t="57030" x="6958013" y="2690813"/>
          <p14:tracePt t="57038" x="6910388" y="2690813"/>
          <p14:tracePt t="57056" x="6834188" y="2690813"/>
          <p14:tracePt t="57061" x="6805613" y="2690813"/>
          <p14:tracePt t="57101" x="6719888" y="2690813"/>
          <p14:tracePt t="57106" x="6710363" y="2690813"/>
          <p14:tracePt t="57120" x="6700838" y="2690813"/>
          <p14:tracePt t="57126" x="6691313" y="2690813"/>
          <p14:tracePt t="57151" x="6667500" y="2690813"/>
          <p14:tracePt t="57178" x="6596063" y="2690813"/>
          <p14:tracePt t="57192" x="6577013" y="2690813"/>
          <p14:tracePt t="57197" x="6562725" y="2690813"/>
          <p14:tracePt t="57201" x="6548438" y="2690813"/>
          <p14:tracePt t="57212" x="6529388" y="2690813"/>
          <p14:tracePt t="57242" x="6500813" y="2690813"/>
          <p14:tracePt t="57258" x="6496050" y="2690813"/>
          <p14:tracePt t="57354" x="6486525" y="2690813"/>
          <p14:tracePt t="57397" x="6462713" y="2690813"/>
          <p14:tracePt t="57431" x="6438900" y="2690813"/>
          <p14:tracePt t="57434" x="6434138" y="2690813"/>
          <p14:tracePt t="57446" x="6429375" y="2690813"/>
          <p14:tracePt t="57448" x="6424613" y="2690813"/>
          <p14:tracePt t="57477" x="6400800" y="2690813"/>
          <p14:tracePt t="57480" x="6391275" y="2690813"/>
          <p14:tracePt t="57494" x="6381750" y="2690813"/>
          <p14:tracePt t="57503" x="6376988" y="2690813"/>
          <p14:tracePt t="57558" x="6372225" y="2690813"/>
          <p14:tracePt t="57573" x="6362700" y="2690813"/>
          <p14:tracePt t="57600" x="6343650" y="2695575"/>
          <p14:tracePt t="57604" x="6338888" y="2695575"/>
          <p14:tracePt t="57650" x="6329363" y="2695575"/>
          <p14:tracePt t="57741" x="6315075" y="2700338"/>
          <p14:tracePt t="57757" x="6310313" y="2700338"/>
          <p14:tracePt t="57803" x="6310313" y="2705100"/>
          <p14:tracePt t="58043" x="6324600" y="2705100"/>
          <p14:tracePt t="58086" x="6334125" y="2705100"/>
          <p14:tracePt t="58115" x="6372225" y="2705100"/>
          <p14:tracePt t="58162" x="6400800" y="2705100"/>
          <p14:tracePt t="58897" x="7038975" y="2733675"/>
          <p14:tracePt t="58946" x="7067550" y="2733675"/>
          <p14:tracePt t="58981" x="7124700" y="2733675"/>
          <p14:tracePt t="59010" x="7138988" y="2733675"/>
          <p14:tracePt t="59055" x="7177088" y="2738438"/>
          <p14:tracePt t="59061" x="7191375" y="2738438"/>
          <p14:tracePt t="59101" x="7196138" y="2743200"/>
          <p14:tracePt t="59291" x="7191375" y="2747963"/>
          <p14:tracePt t="59295" x="7181850" y="2747963"/>
          <p14:tracePt t="59309" x="7162800" y="2747963"/>
          <p14:tracePt t="59317" x="7148513" y="2747963"/>
          <p14:tracePt t="59324" x="7134225" y="2747963"/>
          <p14:tracePt t="59337" x="7105650" y="2747963"/>
          <p14:tracePt t="59340" x="7072313" y="2747963"/>
          <p14:tracePt t="59353" x="7024688" y="2747963"/>
          <p14:tracePt t="59356" x="7005638" y="2747963"/>
          <p14:tracePt t="59382" x="6910388" y="2752725"/>
          <p14:tracePt t="59386" x="6872288" y="2752725"/>
          <p14:tracePt t="59395" x="6862763" y="2752725"/>
          <p14:tracePt t="59430" x="6834188" y="2752725"/>
          <p14:tracePt t="59446" x="6824663" y="2752725"/>
          <p14:tracePt t="59476" x="6719888" y="2752725"/>
          <p14:tracePt t="59481" x="6691313" y="2752725"/>
          <p14:tracePt t="59493" x="6653213" y="2752725"/>
          <p14:tracePt t="59496" x="6610350" y="2752725"/>
          <p14:tracePt t="59511" x="6553200" y="2752725"/>
          <p14:tracePt t="59539" x="6486525" y="2752725"/>
          <p14:tracePt t="59580" x="6448425" y="2757488"/>
          <p14:tracePt t="59621" x="6357938" y="2767013"/>
          <p14:tracePt t="59624" x="6338888" y="2767013"/>
          <p14:tracePt t="59637" x="6310313" y="2767013"/>
          <p14:tracePt t="59639" x="6286500" y="2767013"/>
          <p14:tracePt t="59679" x="6210300" y="2767013"/>
          <p14:tracePt t="59683" x="6200775" y="2767013"/>
          <p14:tracePt t="59726" x="6176963" y="2767013"/>
          <p14:tracePt t="59730" x="6167438" y="2767013"/>
          <p14:tracePt t="59745" x="6143625" y="2767013"/>
          <p14:tracePt t="59755" x="6134100" y="2767013"/>
          <p14:tracePt t="59760" x="6119813" y="2767013"/>
          <p14:tracePt t="59766" x="6115050" y="2767013"/>
          <p14:tracePt t="59788" x="6076950" y="2767013"/>
          <p14:tracePt t="59822" x="6029325" y="2767013"/>
          <p14:tracePt t="59826" x="6019800" y="2767013"/>
          <p14:tracePt t="59838" x="6010275" y="2767013"/>
          <p14:tracePt t="59856" x="5976938" y="2771775"/>
          <p14:tracePt t="59870" x="5972175" y="2771775"/>
          <p14:tracePt t="59874" x="5962650" y="2771775"/>
          <p14:tracePt t="59915" x="5957888" y="2771775"/>
          <p14:tracePt t="59964" x="5934075" y="2771775"/>
          <p14:tracePt t="59970" x="5924550" y="2767013"/>
          <p14:tracePt t="60007" x="5872163" y="2752725"/>
          <p14:tracePt t="60041" x="5838825" y="2752725"/>
          <p14:tracePt t="60073" x="5772150" y="2752725"/>
          <p14:tracePt t="60116" x="5705475" y="2752725"/>
          <p14:tracePt t="60120" x="5691188" y="2752725"/>
          <p14:tracePt t="60166" x="5629275" y="2752725"/>
          <p14:tracePt t="60209" x="5543550" y="2752725"/>
          <p14:tracePt t="60243" x="5495925" y="2752725"/>
          <p14:tracePt t="60288" x="5376863" y="2752725"/>
          <p14:tracePt t="60337" x="5272088" y="2752725"/>
          <p14:tracePt t="60370" x="5029200" y="2743200"/>
          <p14:tracePt t="60374" x="5014913" y="2743200"/>
          <p14:tracePt t="60386" x="5000625" y="2743200"/>
          <p14:tracePt t="60414" x="4962525" y="2743200"/>
          <p14:tracePt t="60492" x="4948238" y="2743200"/>
          <p14:tracePt t="60508" x="4933950" y="2738438"/>
          <p14:tracePt t="60553" x="4933950" y="2733675"/>
          <p14:tracePt t="60710" x="4933950" y="2724150"/>
          <p14:tracePt t="60758" x="4933950" y="2714625"/>
          <p14:tracePt t="60804" x="4933950" y="2709863"/>
          <p14:tracePt t="60838" x="4938713" y="2695575"/>
          <p14:tracePt t="60883" x="4938713" y="2671763"/>
          <p14:tracePt t="60888" x="4938713" y="2667000"/>
          <p14:tracePt t="60894" x="4938713" y="2662238"/>
          <p14:tracePt t="60930" x="4938713" y="2652713"/>
          <p14:tracePt t="61040" x="4933950" y="2652713"/>
          <p14:tracePt t="61074" x="4886325" y="2638425"/>
          <p14:tracePt t="61116" x="4862513" y="2633663"/>
          <p14:tracePt t="61148" x="4848225" y="2633663"/>
          <p14:tracePt t="61183" x="4814888" y="2633663"/>
          <p14:tracePt t="61196" x="4786313" y="2633663"/>
          <p14:tracePt t="61227" x="4624388" y="2662238"/>
          <p14:tracePt t="61230" x="4586288" y="2667000"/>
          <p14:tracePt t="61245" x="4533900" y="2676525"/>
          <p14:tracePt t="61255" x="4491038" y="2681288"/>
          <p14:tracePt t="61262" x="4471988" y="2681288"/>
          <p14:tracePt t="61276" x="4429125" y="2690813"/>
          <p14:tracePt t="61293" x="4395788" y="2690813"/>
          <p14:tracePt t="61297" x="4386263" y="2690813"/>
          <p14:tracePt t="61305" x="4371975" y="2695575"/>
          <p14:tracePt t="61319" x="4357688" y="2695575"/>
          <p14:tracePt t="61323" x="4338638" y="2705100"/>
          <p14:tracePt t="61326" x="4333875" y="2705100"/>
          <p14:tracePt t="61340" x="4314825" y="2709863"/>
          <p14:tracePt t="61345" x="4300538" y="2709863"/>
          <p14:tracePt t="61361" x="4271963" y="2709863"/>
          <p14:tracePt t="61366" x="4248150" y="2709863"/>
          <p14:tracePt t="61371" x="4229100" y="2709863"/>
          <p14:tracePt t="61381" x="4205288" y="2709863"/>
          <p14:tracePt t="61396" x="4162425" y="2709863"/>
          <p14:tracePt t="61433" x="4067175" y="2709863"/>
          <p14:tracePt t="61442" x="4038600" y="2709863"/>
          <p14:tracePt t="61448" x="4019550" y="2709863"/>
          <p14:tracePt t="61461" x="3990975" y="2709863"/>
          <p14:tracePt t="61464" x="3957638" y="2709863"/>
          <p14:tracePt t="61495" x="3833813" y="2709863"/>
          <p14:tracePt t="61510" x="3757613" y="2709863"/>
          <p14:tracePt t="61538" x="3629025" y="2709863"/>
          <p14:tracePt t="61545" x="3600450" y="2709863"/>
          <p14:tracePt t="61587" x="3495675" y="2709863"/>
          <p14:tracePt t="61592" x="3481388" y="2709863"/>
          <p14:tracePt t="61606" x="3457575" y="2709863"/>
          <p14:tracePt t="61622" x="3443288" y="2709863"/>
          <p14:tracePt t="61663" x="3433763" y="2709863"/>
          <p14:tracePt t="61696" x="3429000" y="2709863"/>
          <p14:tracePt t="61852" x="3433763" y="2705100"/>
          <p14:tracePt t="61896" x="3438525" y="2700338"/>
          <p14:tracePt t="61933" x="3514725" y="2671763"/>
          <p14:tracePt t="61934" x="3533775" y="2667000"/>
          <p14:tracePt t="61946" x="3557588" y="2662238"/>
          <p14:tracePt t="61948" x="3571875" y="2652713"/>
          <p14:tracePt t="61975" x="3600450" y="2647950"/>
          <p14:tracePt t="61998" x="3609975" y="2643188"/>
          <p14:tracePt t="62071" x="3619500" y="2643188"/>
          <p14:tracePt t="62214" x="3609975" y="2643188"/>
          <p14:tracePt t="62230" x="3595688" y="2647950"/>
          <p14:tracePt t="62245" x="3581400" y="2652713"/>
          <p14:tracePt t="62292" x="3567113" y="2657475"/>
          <p14:tracePt t="62341" x="3514725" y="2671763"/>
          <p14:tracePt t="62350" x="3500438" y="2671763"/>
          <p14:tracePt t="62354" x="3481388" y="2676525"/>
          <p14:tracePt t="62373" x="3443288" y="2686050"/>
          <p14:tracePt t="62404" x="3381375" y="2709863"/>
          <p14:tracePt t="62407" x="3376613" y="2709863"/>
          <p14:tracePt t="62414" x="3376613" y="2714625"/>
          <p14:tracePt t="62462" x="3367088" y="2714625"/>
          <p14:tracePt t="62538" x="3362325" y="2714625"/>
          <p14:tracePt t="62606" x="3324225" y="2719388"/>
          <p14:tracePt t="62610" x="3257550" y="2728913"/>
          <p14:tracePt t="62618" x="3243263" y="2728913"/>
          <p14:tracePt t="62631" x="3228975" y="2728913"/>
          <p14:tracePt t="62636" x="3209925" y="2728913"/>
          <p14:tracePt t="62639" x="3200400" y="2728913"/>
          <p14:tracePt t="62651" x="3195638" y="2728913"/>
          <p14:tracePt t="62655" x="3190875" y="2728913"/>
          <p14:tracePt t="62663" x="3186113" y="2728913"/>
          <p14:tracePt t="62773" x="3181350" y="2728913"/>
          <p14:tracePt t="62806" x="3162300" y="2728913"/>
          <p14:tracePt t="62944" x="3133725" y="2728913"/>
          <p14:tracePt t="62948" x="3128963" y="2728913"/>
          <p14:tracePt t="62962" x="3124200" y="2728913"/>
          <p14:tracePt t="63037" x="3095625" y="2733675"/>
          <p14:tracePt t="63041" x="3081338" y="2738438"/>
          <p14:tracePt t="63044" x="3057525" y="2743200"/>
          <p14:tracePt t="63059" x="3009900" y="2747963"/>
          <p14:tracePt t="63104" x="2833688" y="2790825"/>
          <p14:tracePt t="63133" x="2771775" y="2809875"/>
          <p14:tracePt t="63138" x="2743200" y="2814638"/>
          <p14:tracePt t="63152" x="2709863" y="2824163"/>
          <p14:tracePt t="63181" x="2667000" y="2833688"/>
          <p14:tracePt t="63185" x="2657475" y="2838450"/>
          <p14:tracePt t="63243" x="2552700" y="2847975"/>
          <p14:tracePt t="63246" x="2519363" y="2847975"/>
          <p14:tracePt t="63259" x="2481263" y="2847975"/>
          <p14:tracePt t="63261" x="2452688" y="2847975"/>
          <p14:tracePt t="63276" x="2424113" y="2857500"/>
          <p14:tracePt t="63320" x="2319338" y="2871788"/>
          <p14:tracePt t="63336" x="2276475" y="2876550"/>
          <p14:tracePt t="63353" x="2243138" y="2890838"/>
          <p14:tracePt t="63359" x="2228850" y="2895600"/>
          <p14:tracePt t="63395" x="2181225" y="2905125"/>
          <p14:tracePt t="63445" x="2038350" y="2943225"/>
          <p14:tracePt t="63449" x="2014538" y="2952750"/>
          <p14:tracePt t="63476" x="1981200" y="2971800"/>
          <p14:tracePt t="63480" x="1966913" y="2981325"/>
          <p14:tracePt t="63493" x="1952625" y="2986088"/>
          <p14:tracePt t="63498" x="1943100" y="2995613"/>
          <p14:tracePt t="63502" x="1933575" y="3005138"/>
          <p14:tracePt t="63511" x="1924050" y="3019425"/>
          <p14:tracePt t="63525" x="1905000" y="3038475"/>
          <p14:tracePt t="63531" x="1900238" y="3048000"/>
          <p14:tracePt t="63539" x="1881188" y="3057525"/>
          <p14:tracePt t="63554" x="1866900" y="3086100"/>
          <p14:tracePt t="63587" x="1843088" y="3124200"/>
          <p14:tracePt t="63591" x="1838325" y="3138488"/>
          <p14:tracePt t="63619" x="1819275" y="3162300"/>
          <p14:tracePt t="63622" x="1814513" y="3171825"/>
          <p14:tracePt t="63635" x="1809750" y="3176588"/>
          <p14:tracePt t="63638" x="1804988" y="3186113"/>
          <p14:tracePt t="63652" x="1800225" y="3195638"/>
          <p14:tracePt t="63671" x="1795463" y="3205163"/>
          <p14:tracePt t="63884" x="1800225" y="3190875"/>
          <p14:tracePt t="63947" x="1804988" y="3190875"/>
          <p14:tracePt t="63978" x="1809750" y="3190875"/>
          <p14:tracePt t="64026" x="1814513" y="3190875"/>
          <p14:tracePt t="64382" x="1814513" y="3181350"/>
          <p14:tracePt t="64447" x="1876425" y="3143250"/>
          <p14:tracePt t="64461" x="1885950" y="3133725"/>
          <p14:tracePt t="64479" x="1895475" y="3128963"/>
          <p14:tracePt t="64484" x="1900238" y="3128963"/>
          <p14:tracePt t="64514" x="1933575" y="3119438"/>
          <p14:tracePt t="64556" x="1995488" y="3105150"/>
          <p14:tracePt t="64561" x="2000250" y="3105150"/>
          <p14:tracePt t="64601" x="2009775" y="3105150"/>
          <p14:tracePt t="64761" x="2043113" y="3105150"/>
          <p14:tracePt t="64790" x="2052638" y="3100388"/>
          <p14:tracePt t="65073" x="2052638" y="3105150"/>
          <p14:tracePt t="65089" x="2052638" y="3114675"/>
          <p14:tracePt t="65093" x="2052638" y="3119438"/>
          <p14:tracePt t="65163" x="2047875" y="3124200"/>
          <p14:tracePt t="65214" x="2043113" y="3124200"/>
          <p14:tracePt t="65276" x="2038350" y="3124200"/>
          <p14:tracePt t="65445" x="2047875" y="3138488"/>
          <p14:tracePt t="65491" x="2090738" y="3157538"/>
          <p14:tracePt t="65538" x="2152650" y="3171825"/>
          <p14:tracePt t="65542" x="2252663" y="3181350"/>
          <p14:tracePt t="65555" x="2276475" y="3186113"/>
          <p14:tracePt t="65559" x="2305050" y="3186113"/>
          <p14:tracePt t="65589" x="2366963" y="3195638"/>
          <p14:tracePt t="65593" x="2371725" y="3195638"/>
          <p14:tracePt t="65944" x="2371725" y="3190875"/>
          <p14:tracePt t="66009" x="2371725" y="3186113"/>
          <p14:tracePt t="66259" x="2362200" y="3186113"/>
          <p14:tracePt t="66288" x="2352675" y="3181350"/>
          <p14:tracePt t="66318" x="2343150" y="3176588"/>
          <p14:tracePt t="66354" x="2338388" y="3176588"/>
          <p14:tracePt t="66413" x="2319338" y="3176588"/>
          <p14:tracePt t="66462" x="2309813" y="3171825"/>
          <p14:tracePt t="66466" x="2300288" y="3162300"/>
          <p14:tracePt t="66511" x="2281238" y="3157538"/>
          <p14:tracePt t="66556" x="2271713" y="3148013"/>
          <p14:tracePt t="66619" x="2252663" y="3138488"/>
          <p14:tracePt t="66663" x="2238375" y="3133725"/>
          <p14:tracePt t="66695" x="2228850" y="3133725"/>
          <p14:tracePt t="66699" x="2224088" y="3133725"/>
          <p14:tracePt t="66760" x="2214563" y="3133725"/>
          <p14:tracePt t="66789" x="2171700" y="3133725"/>
          <p14:tracePt t="66806" x="2143125" y="3133725"/>
          <p14:tracePt t="66850" x="2124075" y="3133725"/>
          <p14:tracePt t="66889" x="2119313" y="3133725"/>
          <p14:tracePt t="66917" x="2100263" y="3133725"/>
          <p14:tracePt t="66948" x="2090738" y="3133725"/>
          <p14:tracePt t="67007" x="2085975" y="3133725"/>
          <p14:tracePt t="67059" x="2076450" y="3133725"/>
          <p14:tracePt t="67104" x="2066925" y="3133725"/>
          <p14:tracePt t="67109" x="2057400" y="3133725"/>
          <p14:tracePt t="67152" x="2047875" y="3133725"/>
          <p14:tracePt t="67353" x="2043113" y="3133725"/>
          <p14:tracePt t="67511" x="2038350" y="3133725"/>
          <p14:tracePt t="67913" x="2024063" y="3124200"/>
          <p14:tracePt t="67930" x="2014538" y="3119438"/>
          <p14:tracePt t="67959" x="2009775" y="3114675"/>
          <p14:tracePt t="68025" x="2009775" y="3109913"/>
          <p14:tracePt t="68195" x="2009775" y="3105150"/>
          <p14:tracePt t="68984" x="2071688" y="3105150"/>
          <p14:tracePt t="69131" x="2085975" y="3105150"/>
          <p14:tracePt t="69179" x="2162175" y="3109913"/>
          <p14:tracePt t="69196" x="2181225" y="3109913"/>
          <p14:tracePt t="69229" x="2185988" y="3109913"/>
          <p14:tracePt t="69322" x="2200275" y="3109913"/>
          <p14:tracePt t="69357" x="2219325" y="3114675"/>
          <p14:tracePt t="69400" x="2238375" y="3128963"/>
          <p14:tracePt t="69404" x="2243138" y="3128963"/>
          <p14:tracePt t="69415" x="2247900" y="3128963"/>
          <p14:tracePt t="70100" x="2247900" y="3119438"/>
          <p14:tracePt t="70103" x="2247900" y="3109913"/>
          <p14:tracePt t="70146" x="2247900" y="3100388"/>
          <p14:tracePt t="70194" x="2233613" y="3081338"/>
          <p14:tracePt t="70241" x="2224088" y="3057525"/>
          <p14:tracePt t="70244" x="2209800" y="3048000"/>
          <p14:tracePt t="70288" x="2205038" y="3038475"/>
          <p14:tracePt t="70336" x="2185988" y="3024188"/>
          <p14:tracePt t="70370" x="2181225" y="3019425"/>
          <p14:tracePt t="70382" x="2176463" y="3019425"/>
          <p14:tracePt t="70490" x="2166938" y="3009900"/>
          <p14:tracePt t="70538" x="2162175" y="3005138"/>
          <p14:tracePt t="70583" x="2124075" y="3000375"/>
          <p14:tracePt t="70603" x="2090738" y="3000375"/>
          <p14:tracePt t="70606" x="2076450" y="3000375"/>
          <p14:tracePt t="70616" x="2062163" y="3000375"/>
          <p14:tracePt t="70620" x="2047875" y="3000375"/>
          <p14:tracePt t="70633" x="2028825" y="3000375"/>
          <p14:tracePt t="70666" x="1995488" y="3000375"/>
          <p14:tracePt t="70671" x="1990725" y="3000375"/>
          <p14:tracePt t="70728" x="1962150" y="3000375"/>
          <p14:tracePt t="70731" x="1952625" y="3000375"/>
          <p14:tracePt t="70744" x="1947863" y="3000375"/>
          <p14:tracePt t="70748" x="1943100" y="3000375"/>
          <p14:tracePt t="70759" x="1938338" y="3000375"/>
          <p14:tracePt t="70849" x="1924050" y="3000375"/>
          <p14:tracePt t="70853" x="1919288" y="3000375"/>
          <p14:tracePt t="70888" x="1905000" y="3000375"/>
          <p14:tracePt t="70915" x="1881188" y="3000375"/>
          <p14:tracePt t="70929" x="1857375" y="3000375"/>
          <p14:tracePt t="70935" x="1843088" y="3000375"/>
          <p14:tracePt t="70948" x="1819275" y="3000375"/>
          <p14:tracePt t="70979" x="1781175" y="3000375"/>
          <p14:tracePt t="70992" x="1776413" y="3000375"/>
          <p14:tracePt t="71026" x="1766888" y="3005138"/>
          <p14:tracePt t="71052" x="1752600" y="3005138"/>
          <p14:tracePt t="71055" x="1747838" y="3009900"/>
          <p14:tracePt t="71085" x="1743075" y="3009900"/>
          <p14:tracePt t="71557" x="1781175" y="3009900"/>
          <p14:tracePt t="71572" x="1838325" y="3009900"/>
          <p14:tracePt t="71585" x="1885950" y="3009900"/>
          <p14:tracePt t="71615" x="2171700" y="3019425"/>
          <p14:tracePt t="71621" x="2247900" y="3024188"/>
          <p14:tracePt t="71634" x="2419350" y="3033713"/>
          <p14:tracePt t="71663" x="2705100" y="3038475"/>
          <p14:tracePt t="71683" x="2809875" y="3038475"/>
          <p14:tracePt t="71687" x="2857500" y="3038475"/>
          <p14:tracePt t="71709" x="2943225" y="3038475"/>
          <p14:tracePt t="71728" x="2981325" y="3038475"/>
          <p14:tracePt t="71732" x="2990850" y="3038475"/>
          <p14:tracePt t="71760" x="3043238" y="3043238"/>
          <p14:tracePt t="71775" x="3076575" y="3052763"/>
          <p14:tracePt t="71791" x="3105150" y="3057525"/>
          <p14:tracePt t="71796" x="3119438" y="3057525"/>
          <p14:tracePt t="71833" x="3152775" y="3067050"/>
          <p14:tracePt t="71837" x="3162300" y="3067050"/>
          <p14:tracePt t="71852" x="3176588" y="3071813"/>
          <p14:tracePt t="71856" x="3186113" y="3071813"/>
          <p14:tracePt t="71900" x="3252788" y="3071813"/>
          <p14:tracePt t="71907" x="3295650" y="3071813"/>
          <p14:tracePt t="71909" x="3305175" y="3071813"/>
          <p14:tracePt t="71946" x="3328988" y="3071813"/>
          <p14:tracePt t="72101" x="3371850" y="3071813"/>
          <p14:tracePt t="72133" x="3452813" y="3067050"/>
          <p14:tracePt t="72137" x="3476625" y="3067050"/>
          <p14:tracePt t="72165" x="3543300" y="3067050"/>
          <p14:tracePt t="72198" x="3600450" y="3067050"/>
          <p14:tracePt t="72202" x="3652838" y="3067050"/>
          <p14:tracePt t="72216" x="3700463" y="3071813"/>
          <p14:tracePt t="72241" x="3752850" y="3076575"/>
          <p14:tracePt t="72248" x="3757613" y="3081338"/>
          <p14:tracePt t="72261" x="3767138" y="3081338"/>
          <p14:tracePt t="72329" x="3819525" y="3090863"/>
          <p14:tracePt t="72358" x="3871913" y="3095625"/>
          <p14:tracePt t="72371" x="3871913" y="3100388"/>
          <p14:tracePt t="72375" x="3876675" y="3100388"/>
          <p14:tracePt t="72382" x="3881438" y="3100388"/>
          <p14:tracePt t="72445" x="3890963" y="3100388"/>
          <p14:tracePt t="72475" x="3895725" y="3100388"/>
          <p14:tracePt t="72568" x="3905250" y="3100388"/>
          <p14:tracePt t="72600" x="3914775" y="3090863"/>
          <p14:tracePt t="72649" x="3914775" y="3086100"/>
          <p14:tracePt t="72867" x="4000500" y="3071813"/>
          <p14:tracePt t="72870" x="4010025" y="3067050"/>
          <p14:tracePt t="72886" x="4019550" y="3062288"/>
          <p14:tracePt t="72904" x="4024313" y="3062288"/>
          <p14:tracePt t="73042" x="4029075" y="3062288"/>
          <p14:tracePt t="73072" x="4033838" y="3057525"/>
          <p14:tracePt t="73083" x="4033838" y="3052763"/>
          <p14:tracePt t="73132" x="4067175" y="3052763"/>
          <p14:tracePt t="73138" x="4076700" y="3048000"/>
          <p14:tracePt t="73151" x="4100513" y="3048000"/>
          <p14:tracePt t="73180" x="4186238" y="3043238"/>
          <p14:tracePt t="73185" x="4210050" y="3043238"/>
          <p14:tracePt t="73226" x="4291013" y="3043238"/>
          <p14:tracePt t="73231" x="4305300" y="3043238"/>
          <p14:tracePt t="73244" x="4343400" y="3043238"/>
          <p14:tracePt t="73255" x="4357688" y="3043238"/>
          <p14:tracePt t="73263" x="4386263" y="3043238"/>
          <p14:tracePt t="73278" x="4410075" y="3043238"/>
          <p14:tracePt t="73303" x="4448175" y="3043238"/>
          <p14:tracePt t="73306" x="4457700" y="3043238"/>
          <p14:tracePt t="73321" x="4471988" y="3043238"/>
          <p14:tracePt t="73327" x="4481513" y="3043238"/>
          <p14:tracePt t="73357" x="4524375" y="3043238"/>
          <p14:tracePt t="73396" x="4595813" y="3043238"/>
          <p14:tracePt t="73403" x="4605338" y="3043238"/>
          <p14:tracePt t="73513" x="4610100" y="3043238"/>
          <p14:tracePt t="73571" x="4619625" y="3043238"/>
          <p14:tracePt t="73620" x="4652963" y="3043238"/>
          <p14:tracePt t="73631" x="4657725" y="3048000"/>
          <p14:tracePt t="73712" x="4814888" y="3048000"/>
          <p14:tracePt t="73728" x="4848225" y="3048000"/>
          <p14:tracePt t="73754" x="4872038" y="3048000"/>
          <p14:tracePt t="74697" x="4867275" y="3048000"/>
          <p14:tracePt t="74712" x="4848225" y="3052763"/>
          <p14:tracePt t="74748" x="4772025" y="3071813"/>
          <p14:tracePt t="74792" x="4562475" y="3086100"/>
          <p14:tracePt t="74797" x="4505325" y="3086100"/>
          <p14:tracePt t="74806" x="4467225" y="3086100"/>
          <p14:tracePt t="74823" x="4333875" y="3086100"/>
          <p14:tracePt t="74827" x="4276725" y="3086100"/>
          <p14:tracePt t="74836" x="4210050" y="3086100"/>
          <p14:tracePt t="74849" x="4133850" y="3086100"/>
          <p14:tracePt t="74854" x="4057650" y="3086100"/>
          <p14:tracePt t="74859" x="3990975" y="3086100"/>
          <p14:tracePt t="74914" x="3571875" y="3100388"/>
          <p14:tracePt t="74919" x="3519488" y="3105150"/>
          <p14:tracePt t="74932" x="3367088" y="3124200"/>
          <p14:tracePt t="74940" x="3309938" y="3124200"/>
          <p14:tracePt t="74949" x="3224213" y="3128963"/>
          <p14:tracePt t="74954" x="3167063" y="3128963"/>
          <p14:tracePt t="74962" x="3090863" y="3128963"/>
          <p14:tracePt t="74977" x="2976563" y="3138488"/>
          <p14:tracePt t="74991" x="2876550" y="3143250"/>
          <p14:tracePt t="75008" x="2771775" y="3143250"/>
          <p14:tracePt t="75013" x="2724150" y="3143250"/>
          <p14:tracePt t="75073" x="2347913" y="3128963"/>
          <p14:tracePt t="75117" x="2152650" y="3109913"/>
          <p14:tracePt t="75122" x="2095500" y="3109913"/>
          <p14:tracePt t="75157" x="1914525" y="3109913"/>
          <p14:tracePt t="75181" x="1790700" y="3109913"/>
          <p14:tracePt t="75196" x="1704975" y="3109913"/>
          <p14:tracePt t="75224" x="1647825" y="3114675"/>
          <p14:tracePt t="75242" x="1528763" y="3124200"/>
          <p14:tracePt t="75247" x="1500188" y="3124200"/>
          <p14:tracePt t="75260" x="1471613" y="3124200"/>
          <p14:tracePt t="75290" x="1390650" y="3124200"/>
          <p14:tracePt t="75293" x="1381125" y="3124200"/>
          <p14:tracePt t="75318" x="1376363" y="3124200"/>
          <p14:tracePt t="75355" x="1371600" y="3124200"/>
          <p14:tracePt t="75383" x="1352550" y="3124200"/>
          <p14:tracePt t="75574" x="1357313" y="3124200"/>
          <p14:tracePt t="75589" x="1366838" y="3124200"/>
          <p14:tracePt t="75592" x="1376363" y="3124200"/>
          <p14:tracePt t="75600" x="1395413" y="3124200"/>
          <p14:tracePt t="75618" x="1447800" y="3124200"/>
          <p14:tracePt t="75623" x="1495425" y="3124200"/>
          <p14:tracePt t="75634" x="1524000" y="3124200"/>
          <p14:tracePt t="75639" x="1571625" y="3124200"/>
          <p14:tracePt t="75648" x="1628775" y="3124200"/>
          <p14:tracePt t="75654" x="1666875" y="3124200"/>
          <p14:tracePt t="75680" x="1804988" y="3124200"/>
          <p14:tracePt t="75685" x="1833563" y="3124200"/>
          <p14:tracePt t="75699" x="1900238" y="3124200"/>
          <p14:tracePt t="75728" x="2047875" y="3124200"/>
          <p14:tracePt t="75734" x="2076450" y="3124200"/>
          <p14:tracePt t="75776" x="2352675" y="3124200"/>
          <p14:tracePt t="75780" x="2400300" y="3124200"/>
          <p14:tracePt t="75813" x="2586038" y="3124200"/>
          <p14:tracePt t="75850" x="2824163" y="3124200"/>
          <p14:tracePt t="75855" x="2881313" y="3124200"/>
          <p14:tracePt t="75884" x="3119438" y="3124200"/>
          <p14:tracePt t="75897" x="3214688" y="3124200"/>
          <p14:tracePt t="75904" x="3252788" y="3124200"/>
          <p14:tracePt t="75908" x="3348038" y="3124200"/>
          <p14:tracePt t="75915" x="3443288" y="3124200"/>
          <p14:tracePt t="75928" x="3471863" y="3124200"/>
          <p14:tracePt t="75932" x="3557588" y="3124200"/>
          <p14:tracePt t="75960" x="3786188" y="3124200"/>
          <p14:tracePt t="75967" x="3871913" y="3124200"/>
          <p14:tracePt t="75981" x="3986213" y="3124200"/>
          <p14:tracePt t="76012" x="4162425" y="3124200"/>
          <p14:tracePt t="76029" x="4229100" y="3124200"/>
          <p14:tracePt t="76040" x="4248150" y="3124200"/>
          <p14:tracePt t="76044" x="4262438" y="3124200"/>
          <p14:tracePt t="76072" x="4367213" y="3124200"/>
          <p14:tracePt t="76101" x="4433888" y="3124200"/>
          <p14:tracePt t="76121" x="4452938" y="3124200"/>
          <p14:tracePt t="76125" x="4457700" y="3124200"/>
          <p14:tracePt t="76179" x="4467225" y="3124200"/>
          <p14:tracePt t="76196" x="4514850" y="3124200"/>
          <p14:tracePt t="76213" x="4533900" y="3124200"/>
          <p14:tracePt t="76241" x="4538663" y="3124200"/>
          <p14:tracePt t="76696" x="4610100" y="3124200"/>
          <p14:tracePt t="76724" x="4838700" y="3124200"/>
          <p14:tracePt t="76730" x="4886325" y="3124200"/>
          <p14:tracePt t="76776" x="5062538" y="3124200"/>
          <p14:tracePt t="76809" x="5086350" y="3128963"/>
          <p14:tracePt t="76824" x="5095875" y="3133725"/>
          <p14:tracePt t="76884" x="5114925" y="3133725"/>
          <p14:tracePt t="76900" x="5124450" y="3133725"/>
          <p14:tracePt t="76907" x="5129213" y="3133725"/>
          <p14:tracePt t="76918" x="5138738" y="3133725"/>
          <p14:tracePt t="76922" x="5148263" y="3133725"/>
          <p14:tracePt t="76960" x="5229225" y="3133725"/>
          <p14:tracePt t="76964" x="5243513" y="3133725"/>
          <p14:tracePt t="76980" x="5262563" y="3133725"/>
          <p14:tracePt t="77008" x="5272088" y="3133725"/>
          <p14:tracePt t="77072" x="5281613" y="3133725"/>
          <p14:tracePt t="77076" x="5286375" y="3133725"/>
          <p14:tracePt t="77089" x="5291138" y="3133725"/>
          <p14:tracePt t="77135" x="5295900" y="3148013"/>
          <p14:tracePt t="77180" x="5295900" y="3152775"/>
          <p14:tracePt t="77477" x="5334000" y="3076575"/>
          <p14:tracePt t="77507" x="5419725" y="3038475"/>
          <p14:tracePt t="77514" x="5424488" y="3033713"/>
          <p14:tracePt t="77529" x="5434013" y="3028950"/>
          <p14:tracePt t="77572" x="5434013" y="3024188"/>
          <p14:tracePt t="77618" x="5448300" y="3024188"/>
          <p14:tracePt t="77625" x="5453063" y="3024188"/>
          <p14:tracePt t="77664" x="5467350" y="3024188"/>
          <p14:tracePt t="77679" x="5481638" y="3024188"/>
          <p14:tracePt t="77686" x="5505450" y="3028950"/>
          <p14:tracePt t="77718" x="5643563" y="3038475"/>
          <p14:tracePt t="77724" x="5686425" y="3048000"/>
          <p14:tracePt t="77730" x="5715000" y="3048000"/>
          <p14:tracePt t="77744" x="5767388" y="3052763"/>
          <p14:tracePt t="77751" x="5781675" y="3057525"/>
          <p14:tracePt t="77759" x="5791200" y="3057525"/>
          <p14:tracePt t="77776" x="5815013" y="3057525"/>
          <p14:tracePt t="77804" x="5843588" y="3062288"/>
          <p14:tracePt t="77808" x="5848350" y="3062288"/>
          <p14:tracePt t="77823" x="5872163" y="3062288"/>
          <p14:tracePt t="77852" x="5895975" y="3067050"/>
          <p14:tracePt t="77856" x="5900738" y="3067050"/>
          <p14:tracePt t="77899" x="5924550" y="3067050"/>
          <p14:tracePt t="77905" x="5934075" y="3067050"/>
          <p14:tracePt t="77914" x="5943600" y="3071813"/>
          <p14:tracePt t="77918" x="5957888" y="3071813"/>
          <p14:tracePt t="77930" x="5967413" y="3071813"/>
          <p14:tracePt t="77933" x="5986463" y="3071813"/>
          <p14:tracePt t="77961" x="6029325" y="3076575"/>
          <p14:tracePt t="77994" x="6048375" y="3081338"/>
          <p14:tracePt t="77999" x="6053138" y="3081338"/>
          <p14:tracePt t="78891" x="6115050" y="3024188"/>
          <p14:tracePt t="79134" x="6110288" y="3024188"/>
          <p14:tracePt t="79169" x="5972175" y="3024188"/>
          <p14:tracePt t="79194" x="5795963" y="3028950"/>
          <p14:tracePt t="79227" x="5605463" y="3033713"/>
          <p14:tracePt t="79230" x="5567363" y="3033713"/>
          <p14:tracePt t="79243" x="5534025" y="3033713"/>
          <p14:tracePt t="79276" x="5405438" y="3033713"/>
          <p14:tracePt t="79282" x="5376863" y="3033713"/>
          <p14:tracePt t="79320" x="5295900" y="3033713"/>
          <p14:tracePt t="79352" x="5272088" y="3033713"/>
          <p14:tracePt t="79370" x="5262563" y="3033713"/>
          <p14:tracePt t="79449" x="5243513" y="3033713"/>
          <p14:tracePt t="79481" x="5176838" y="3043238"/>
          <p14:tracePt t="79484" x="5157788" y="3043238"/>
          <p14:tracePt t="79511" x="5124450" y="3048000"/>
          <p14:tracePt t="79631" x="5253038" y="3048000"/>
          <p14:tracePt t="79634" x="5319713" y="3048000"/>
          <p14:tracePt t="79652" x="5419725" y="3048000"/>
          <p14:tracePt t="79667" x="5481638" y="3048000"/>
          <p14:tracePt t="79699" x="5605463" y="3057525"/>
          <p14:tracePt t="79700" x="5643563" y="3057525"/>
          <p14:tracePt t="79713" x="5653088" y="3062288"/>
          <p14:tracePt t="79716" x="5667375" y="3062288"/>
          <p14:tracePt t="79732" x="5729288" y="3067050"/>
          <p14:tracePt t="79759" x="5786438" y="3067050"/>
          <p14:tracePt t="79761" x="5819775" y="3076575"/>
          <p14:tracePt t="79771" x="5834063" y="3076575"/>
          <p14:tracePt t="79806" x="5853113" y="3076575"/>
          <p14:tracePt t="79808" x="5867400" y="3081338"/>
          <p14:tracePt t="79822" x="5886450" y="3090863"/>
          <p14:tracePt t="79868" x="6091238" y="3119438"/>
          <p14:tracePt t="79885" x="6124575" y="3119438"/>
          <p14:tracePt t="79902" x="6143625" y="3119438"/>
          <p14:tracePt t="79907" x="6148388" y="3119438"/>
          <p14:tracePt t="79994" x="6167438" y="3119438"/>
          <p14:tracePt t="80007" x="6172200" y="3119438"/>
          <p14:tracePt t="80037" x="6186488" y="3124200"/>
          <p14:tracePt t="80041" x="6191250" y="3124200"/>
          <p14:tracePt t="80053" x="6200775" y="3128963"/>
          <p14:tracePt t="80072" x="6234113" y="3133725"/>
          <p14:tracePt t="80116" x="6257925" y="3138488"/>
          <p14:tracePt t="80122" x="6262688" y="3138488"/>
          <p14:tracePt t="80178" x="6291263" y="3138488"/>
          <p14:tracePt t="80210" x="6334125" y="3138488"/>
          <p14:tracePt t="80213" x="6338888" y="3138488"/>
          <p14:tracePt t="80245" x="6343650" y="3138488"/>
          <p14:tracePt t="80303" x="6348413" y="3138488"/>
          <p14:tracePt t="80538" x="6353175" y="3138488"/>
          <p14:tracePt t="80568" x="6367463" y="3138488"/>
          <p14:tracePt t="80604" x="6372225" y="3133725"/>
          <p14:tracePt t="81574" x="6372225" y="3124200"/>
          <p14:tracePt t="81601" x="6372225" y="3114675"/>
          <p14:tracePt t="81648" x="6372225" y="3109913"/>
          <p14:tracePt t="81714" x="6372225" y="3095625"/>
          <p14:tracePt t="81729" x="6372225" y="3090863"/>
          <p14:tracePt t="81759" x="6372225" y="3076575"/>
          <p14:tracePt t="81788" x="6372225" y="3067050"/>
          <p14:tracePt t="81821" x="6372225" y="3052763"/>
          <p14:tracePt t="81975" x="6367463" y="3048000"/>
          <p14:tracePt t="82009" x="6357938" y="3043238"/>
          <p14:tracePt t="82044" x="6334125" y="3019425"/>
          <p14:tracePt t="82056" x="6329363" y="3019425"/>
          <p14:tracePt t="82061" x="6319838" y="3009900"/>
          <p14:tracePt t="82101" x="6281738" y="2995613"/>
          <p14:tracePt t="82152" x="6262688" y="2986088"/>
          <p14:tracePt t="82198" x="6229350" y="2976563"/>
          <p14:tracePt t="82247" x="6172200" y="2957513"/>
          <p14:tracePt t="82251" x="6143625" y="2952750"/>
          <p14:tracePt t="82307" x="6062663" y="2924175"/>
          <p14:tracePt t="82353" x="6043613" y="2914650"/>
          <p14:tracePt t="82357" x="6034088" y="2914650"/>
          <p14:tracePt t="82398" x="5981700" y="2914650"/>
          <p14:tracePt t="82402" x="5972175" y="2914650"/>
          <p14:tracePt t="82417" x="5957888" y="2914650"/>
          <p14:tracePt t="82425" x="5953125" y="2914650"/>
          <p14:tracePt t="82433" x="5948363" y="2914650"/>
          <p14:tracePt t="82446" x="5943600" y="2914650"/>
          <p14:tracePt t="82506" x="5929313" y="2914650"/>
          <p14:tracePt t="82510" x="5919788" y="2914650"/>
          <p14:tracePt t="82556" x="5910263" y="2914650"/>
          <p14:tracePt t="82602" x="5900738" y="2914650"/>
          <p14:tracePt t="82636" x="5876925" y="2914650"/>
          <p14:tracePt t="82666" x="5848350" y="2914650"/>
          <p14:tracePt t="82672" x="5838825" y="2919413"/>
          <p14:tracePt t="82679" x="5834063" y="2919413"/>
          <p14:tracePt t="82696" x="5819775" y="2928938"/>
          <p14:tracePt t="82702" x="5815013" y="2933700"/>
          <p14:tracePt t="82746" x="5805488" y="2947988"/>
          <p14:tracePt t="82762" x="5800725" y="2957513"/>
          <p14:tracePt t="82777" x="5800725" y="2962275"/>
          <p14:tracePt t="82791" x="5791200" y="2971800"/>
          <p14:tracePt t="82821" x="5786438" y="2986088"/>
          <p14:tracePt t="82842" x="5786438" y="2990850"/>
          <p14:tracePt t="82886" x="5781675" y="3000375"/>
          <p14:tracePt t="82929" x="5781675" y="3009900"/>
          <p14:tracePt t="82977" x="5781675" y="3024188"/>
          <p14:tracePt t="83012" x="5781675" y="3038475"/>
          <p14:tracePt t="83071" x="5872163" y="3071813"/>
          <p14:tracePt t="83076" x="5905500" y="3086100"/>
          <p14:tracePt t="83092" x="6005513" y="3100388"/>
          <p14:tracePt t="83102" x="6053138" y="3105150"/>
          <p14:tracePt t="83109" x="6096000" y="3119438"/>
          <p14:tracePt t="83149" x="6319838" y="3152775"/>
          <p14:tracePt t="83153" x="6362700" y="3162300"/>
          <p14:tracePt t="83166" x="6429375" y="3167063"/>
          <p14:tracePt t="83198" x="6524625" y="3171825"/>
          <p14:tracePt t="83217" x="6567488" y="3171825"/>
          <p14:tracePt t="83227" x="6610350" y="3176588"/>
          <p14:tracePt t="83254" x="6743700" y="3176588"/>
          <p14:tracePt t="83258" x="6810375" y="3176588"/>
          <p14:tracePt t="83264" x="6858000" y="3176588"/>
          <p14:tracePt t="83280" x="6981825" y="3176588"/>
          <p14:tracePt t="83320" x="7115175" y="3176588"/>
          <p14:tracePt t="83324" x="7119938" y="3176588"/>
          <p14:tracePt t="83384" x="7200900" y="3167063"/>
          <p14:tracePt t="83419" x="7324725" y="3143250"/>
          <p14:tracePt t="83423" x="7334250" y="3143250"/>
          <p14:tracePt t="83462" x="7339013" y="3138488"/>
          <p14:tracePt t="83508" x="7377113" y="3119438"/>
          <p14:tracePt t="83512" x="7386638" y="3114675"/>
          <p14:tracePt t="83538" x="7429500" y="3090863"/>
          <p14:tracePt t="83543" x="7434263" y="3090863"/>
          <p14:tracePt t="83569" x="7439025" y="3081338"/>
          <p14:tracePt t="83633" x="7443788" y="3071813"/>
          <p14:tracePt t="83650" x="7453313" y="3062288"/>
          <p14:tracePt t="83683" x="7462838" y="3057525"/>
          <p14:tracePt t="83790" x="7467600" y="3048000"/>
          <p14:tracePt t="83838" x="7472363" y="3048000"/>
          <p14:tracePt t="84008" x="7510463" y="3048000"/>
          <p14:tracePt t="84153" x="7519988" y="3043238"/>
          <p14:tracePt t="84166" x="7529513" y="3038475"/>
          <p14:tracePt t="84856" x="7524750" y="3038475"/>
          <p14:tracePt t="84886" x="7467600" y="3038475"/>
          <p14:tracePt t="84896" x="7448550" y="3038475"/>
          <p14:tracePt t="84907" x="7386638" y="3038475"/>
          <p14:tracePt t="84914" x="7348538" y="3038475"/>
          <p14:tracePt t="84945" x="7234238" y="3038475"/>
          <p14:tracePt t="84949" x="7186613" y="3038475"/>
          <p14:tracePt t="84951" x="7158038" y="3038475"/>
          <p14:tracePt t="84963" x="7110413" y="3038475"/>
          <p14:tracePt t="84968" x="7067550" y="3038475"/>
          <p14:tracePt t="84977" x="7038975" y="3038475"/>
          <p14:tracePt t="84991" x="6972300" y="3038475"/>
          <p14:tracePt t="84996" x="6938963" y="3043238"/>
          <p14:tracePt t="85038" x="6738938" y="3043238"/>
          <p14:tracePt t="85074" x="6477000" y="3043238"/>
          <p14:tracePt t="85104" x="6296025" y="3057525"/>
          <p14:tracePt t="85110" x="6272213" y="3057525"/>
          <p14:tracePt t="85150" x="6129338" y="3057525"/>
          <p14:tracePt t="85154" x="6105525" y="3057525"/>
          <p14:tracePt t="85163" x="6076950" y="3057525"/>
          <p14:tracePt t="85199" x="5934075" y="3057525"/>
          <p14:tracePt t="85214" x="5895975" y="3057525"/>
          <p14:tracePt t="85231" x="5843588" y="3057525"/>
          <p14:tracePt t="85237" x="5824538" y="3057525"/>
          <p14:tracePt t="85246" x="5786438" y="3062288"/>
          <p14:tracePt t="85260" x="5734050" y="3067050"/>
          <p14:tracePt t="85287" x="5653088" y="3071813"/>
          <p14:tracePt t="85291" x="5634038" y="3081338"/>
          <p14:tracePt t="85303" x="5595938" y="3081338"/>
          <p14:tracePt t="85308" x="5576888" y="3086100"/>
          <p14:tracePt t="85311" x="5557838" y="3086100"/>
          <p14:tracePt t="85324" x="5529263" y="3090863"/>
          <p14:tracePt t="85326" x="5519738" y="3090863"/>
          <p14:tracePt t="85338" x="5491163" y="3090863"/>
          <p14:tracePt t="85343" x="5481638" y="3090863"/>
          <p14:tracePt t="85352" x="5453063" y="3095625"/>
          <p14:tracePt t="85358" x="5419725" y="3095625"/>
          <p14:tracePt t="85369" x="5410200" y="3100388"/>
          <p14:tracePt t="85398" x="5324475" y="3109913"/>
          <p14:tracePt t="85415" x="5291138" y="3109913"/>
          <p14:tracePt t="85444" x="5272088" y="3109913"/>
          <p14:tracePt t="85496" x="5253038" y="3114675"/>
          <p14:tracePt t="85509" x="5238750" y="3114675"/>
          <p14:tracePt t="85526" x="5157788" y="3114675"/>
          <p14:tracePt t="85541" x="5129213" y="3114675"/>
          <p14:tracePt t="85588" x="5110163" y="3114675"/>
          <p14:tracePt t="85593" x="5105400" y="3114675"/>
          <p14:tracePt t="85595" x="5100638" y="3114675"/>
          <p14:tracePt t="85732" x="5124450" y="3114675"/>
          <p14:tracePt t="85749" x="5172075" y="3114675"/>
          <p14:tracePt t="85754" x="5205413" y="3114675"/>
          <p14:tracePt t="85764" x="5253038" y="3114675"/>
          <p14:tracePt t="85803" x="5600700" y="3114675"/>
          <p14:tracePt t="85807" x="5657850" y="3114675"/>
          <p14:tracePt t="85819" x="5710238" y="3114675"/>
          <p14:tracePt t="85821" x="5738813" y="3114675"/>
          <p14:tracePt t="85839" x="5805488" y="3114675"/>
          <p14:tracePt t="85849" x="5829300" y="3114675"/>
          <p14:tracePt t="85853" x="5857875" y="3114675"/>
          <p14:tracePt t="85870" x="5934075" y="3114675"/>
          <p14:tracePt t="85875" x="5972175" y="3114675"/>
          <p14:tracePt t="85885" x="6038850" y="3114675"/>
          <p14:tracePt t="85901" x="6162675" y="3114675"/>
          <p14:tracePt t="85935" x="6429375" y="3119438"/>
          <p14:tracePt t="85942" x="6472238" y="3124200"/>
          <p14:tracePt t="85950" x="6500813" y="3124200"/>
          <p14:tracePt t="85962" x="6548438" y="3124200"/>
          <p14:tracePt t="85966" x="6577013" y="3124200"/>
          <p14:tracePt t="85978" x="6615113" y="3124200"/>
          <p14:tracePt t="85982" x="6657975" y="3124200"/>
          <p14:tracePt t="86007" x="6762750" y="3124200"/>
          <p14:tracePt t="86011" x="6791325" y="3124200"/>
          <p14:tracePt t="86022" x="6815138" y="3124200"/>
          <p14:tracePt t="86055" x="6967538" y="3119438"/>
          <p14:tracePt t="86061" x="7005638" y="3114675"/>
          <p14:tracePt t="86074" x="7019925" y="3114675"/>
          <p14:tracePt t="86076" x="7062788" y="3114675"/>
          <p14:tracePt t="86085" x="7091363" y="3114675"/>
          <p14:tracePt t="86102" x="7124700" y="3114675"/>
          <p14:tracePt t="86106" x="7124700" y="3109913"/>
          <p14:tracePt t="86120" x="7134225" y="3109913"/>
          <p14:tracePt t="86212" x="7143750" y="3109913"/>
          <p14:tracePt t="86257" x="7148513" y="3109913"/>
          <p14:tracePt t="86319" x="7143750" y="3109913"/>
          <p14:tracePt t="86478" x="7148513" y="3109913"/>
          <p14:tracePt t="87398" x="7129463" y="3109913"/>
          <p14:tracePt t="87415" x="7091363" y="3109913"/>
          <p14:tracePt t="87419" x="7048500" y="3109913"/>
          <p14:tracePt t="87445" x="6858000" y="3109913"/>
          <p14:tracePt t="87468" x="6638925" y="3109913"/>
          <p14:tracePt t="87471" x="6553200" y="3100388"/>
          <p14:tracePt t="87502" x="6238875" y="3086100"/>
          <p14:tracePt t="87511" x="6153150" y="3086100"/>
          <p14:tracePt t="87536" x="5876925" y="3067050"/>
          <p14:tracePt t="87552" x="5691188" y="3062288"/>
          <p14:tracePt t="87557" x="5619750" y="3052763"/>
          <p14:tracePt t="87561" x="5543550" y="3048000"/>
          <p14:tracePt t="87572" x="5476875" y="3038475"/>
          <p14:tracePt t="87601" x="5243513" y="3000375"/>
          <p14:tracePt t="87606" x="5195888" y="2995613"/>
          <p14:tracePt t="87639" x="4938713" y="2947988"/>
          <p14:tracePt t="87667" x="4705350" y="2905125"/>
          <p14:tracePt t="87698" x="4510088" y="2871788"/>
          <p14:tracePt t="87717" x="4429125" y="2847975"/>
          <p14:tracePt t="87721" x="4395788" y="2843213"/>
          <p14:tracePt t="87764" x="4143375" y="2790825"/>
          <p14:tracePt t="87805" x="3881438" y="2752725"/>
          <p14:tracePt t="87810" x="3810000" y="2738438"/>
          <p14:tracePt t="87825" x="3738563" y="2728913"/>
          <p14:tracePt t="87856" x="3624263" y="2705100"/>
          <p14:tracePt t="87871" x="3581400" y="2690813"/>
          <p14:tracePt t="87883" x="3562350" y="2686050"/>
          <p14:tracePt t="87890" x="3543300" y="2686050"/>
          <p14:tracePt t="87898" x="3505200" y="2681288"/>
          <p14:tracePt t="87907" x="3457575" y="2671763"/>
          <p14:tracePt t="87944" x="3314700" y="2643188"/>
          <p14:tracePt t="87964" x="3267075" y="2643188"/>
          <p14:tracePt t="87969" x="3252788" y="2643188"/>
          <p14:tracePt t="87980" x="3214688" y="2638425"/>
          <p14:tracePt t="87983" x="3176588" y="2638425"/>
          <p14:tracePt t="87996" x="3143250" y="2638425"/>
          <p14:tracePt t="88013" x="3057525" y="2638425"/>
          <p14:tracePt t="88052" x="2986088" y="2638425"/>
          <p14:tracePt t="88068" x="2981325" y="2638425"/>
          <p14:tracePt t="88353" x="3057525" y="2638425"/>
          <p14:tracePt t="88361" x="3095625" y="2638425"/>
          <p14:tracePt t="88371" x="3133725" y="2638425"/>
          <p14:tracePt t="89028" x="5053013" y="2676525"/>
          <p14:tracePt t="89033" x="5091113" y="2676525"/>
          <p14:tracePt t="89042" x="5129213" y="2676525"/>
          <p14:tracePt t="89050" x="5157788" y="2676525"/>
          <p14:tracePt t="89070" x="5272088" y="2676525"/>
          <p14:tracePt t="89085" x="5376863" y="2676525"/>
          <p14:tracePt t="89092" x="5434013" y="2676525"/>
          <p14:tracePt t="89131" x="5581650" y="2676525"/>
          <p14:tracePt t="89178" x="5710238" y="2676525"/>
          <p14:tracePt t="89277" x="6067425" y="2690813"/>
          <p14:tracePt t="89322" x="6172200" y="2690813"/>
          <p14:tracePt t="89326" x="6186488" y="2690813"/>
          <p14:tracePt t="89341" x="6200775" y="2690813"/>
          <p14:tracePt t="89384" x="6215063" y="2686050"/>
          <p14:tracePt t="89433" x="6324600" y="2686050"/>
          <p14:tracePt t="89449" x="6353175" y="2686050"/>
          <p14:tracePt t="89479" x="6381750" y="2686050"/>
          <p14:tracePt t="89484" x="6405563" y="2686050"/>
          <p14:tracePt t="89490" x="6448425" y="2686050"/>
          <p14:tracePt t="89512" x="6638925" y="2686050"/>
          <p14:tracePt t="89545" x="6915150" y="2686050"/>
          <p14:tracePt t="89584" x="7019925" y="2686050"/>
          <p14:tracePt t="89636" x="7024688" y="2686050"/>
          <p14:tracePt t="89669" x="7062788" y="2686050"/>
          <p14:tracePt t="89717" x="7067550" y="2686050"/>
          <p14:tracePt t="89949" x="7000875" y="2686050"/>
          <p14:tracePt t="89968" x="6943725" y="2686050"/>
          <p14:tracePt t="89972" x="6886575" y="2686050"/>
          <p14:tracePt t="89976" x="6858000" y="2686050"/>
          <p14:tracePt t="89983" x="6772275" y="2686050"/>
          <p14:tracePt t="89999" x="6657975" y="2686050"/>
          <p14:tracePt t="90010" x="6562725" y="2686050"/>
          <p14:tracePt t="90016" x="6524625" y="2686050"/>
          <p14:tracePt t="90040" x="6276975" y="2686050"/>
          <p14:tracePt t="90057" x="6124575" y="2686050"/>
          <p14:tracePt t="90063" x="6024563" y="2686050"/>
          <p14:tracePt t="90069" x="5981700" y="2686050"/>
          <p14:tracePt t="90074" x="5891213" y="2686050"/>
          <p14:tracePt t="90107" x="5614988" y="2686050"/>
          <p14:tracePt t="90135" x="5310188" y="2686050"/>
          <p14:tracePt t="90166" x="5081588" y="2686050"/>
          <p14:tracePt t="90172" x="5057775" y="2686050"/>
          <p14:tracePt t="90180" x="4991100" y="2686050"/>
          <p14:tracePt t="90195" x="4905375" y="2686050"/>
          <p14:tracePt t="90202" x="4843463" y="2686050"/>
          <p14:tracePt t="90227" x="4686300" y="2686050"/>
          <p14:tracePt t="90240" x="4667250" y="2686050"/>
          <p14:tracePt t="90245" x="4605338" y="2686050"/>
          <p14:tracePt t="90263" x="4491038" y="2686050"/>
          <p14:tracePt t="90279" x="4405313" y="2686050"/>
          <p14:tracePt t="90342" x="4248150" y="2686050"/>
          <p14:tracePt t="90345" x="4214813" y="2686050"/>
          <p14:tracePt t="90369" x="4110038" y="2686050"/>
          <p14:tracePt t="90398" x="4038600" y="2686050"/>
          <p14:tracePt t="90442" x="4038600" y="2681288"/>
          <p14:tracePt t="90571" x="4043363" y="2671763"/>
          <p14:tracePt t="90609" x="4052888" y="2671763"/>
          <p14:tracePt t="90648" x="4062413" y="2671763"/>
          <p14:tracePt t="90680" x="4081463" y="2667000"/>
          <p14:tracePt t="90685" x="4086225" y="2667000"/>
          <p14:tracePt t="90715" x="4090988" y="2662238"/>
          <p14:tracePt t="90728" x="4095750" y="2662238"/>
          <p14:tracePt t="90820" x="4100513" y="2662238"/>
          <p14:tracePt t="91160" x="4119563" y="2662238"/>
          <p14:tracePt t="91196" x="4133850" y="2681288"/>
          <p14:tracePt t="91200" x="4138613" y="2705100"/>
          <p14:tracePt t="91242" x="4124325" y="2795588"/>
          <p14:tracePt t="91245" x="4110038" y="2809875"/>
          <p14:tracePt t="91257" x="4090988" y="2828925"/>
          <p14:tracePt t="91290" x="3962400" y="2914650"/>
          <p14:tracePt t="91296" x="3929063" y="2933700"/>
          <p14:tracePt t="91303" x="3895725" y="2952750"/>
          <p14:tracePt t="91323" x="3829050" y="2981325"/>
          <p14:tracePt t="91337" x="3762375" y="3014663"/>
          <p14:tracePt t="91354" x="3700463" y="3033713"/>
          <p14:tracePt t="91358" x="3667125" y="3043238"/>
          <p14:tracePt t="91397" x="3462338" y="3105150"/>
          <p14:tracePt t="91430" x="3271838" y="3148013"/>
          <p14:tracePt t="91433" x="3233738" y="3152775"/>
          <p14:tracePt t="91448" x="3152775" y="3167063"/>
          <p14:tracePt t="91475" x="3052763" y="3181350"/>
          <p14:tracePt t="91479" x="3009900" y="3186113"/>
          <p14:tracePt t="91526" x="2728913" y="3200400"/>
          <p14:tracePt t="91530" x="2671763" y="3200400"/>
          <p14:tracePt t="91543" x="2633663" y="3200400"/>
          <p14:tracePt t="91547" x="2595563" y="3205163"/>
          <p14:tracePt t="91576" x="2486025" y="3214688"/>
          <p14:tracePt t="91603" x="2452688" y="3214688"/>
          <p14:tracePt t="91607" x="2428875" y="3219450"/>
          <p14:tracePt t="91633" x="2395538" y="3219450"/>
          <p14:tracePt t="91636" x="2386013" y="3219450"/>
          <p14:tracePt t="91666" x="2371725" y="3224213"/>
          <p14:tracePt t="91728" x="2352675" y="3224213"/>
          <p14:tracePt t="91762" x="2305050" y="3224213"/>
          <p14:tracePt t="91807" x="2262188" y="3224213"/>
          <p14:tracePt t="91813" x="2247900" y="3224213"/>
          <p14:tracePt t="91852" x="2171700" y="3224213"/>
          <p14:tracePt t="91886" x="2114550" y="3224213"/>
          <p14:tracePt t="91893" x="2090738" y="3224213"/>
          <p14:tracePt t="91899" x="2071688" y="3224213"/>
          <p14:tracePt t="91909" x="2047875" y="3224213"/>
          <p14:tracePt t="91914" x="2028825" y="3224213"/>
          <p14:tracePt t="91964" x="1928813" y="3224213"/>
          <p14:tracePt t="91997" x="1833563" y="3224213"/>
          <p14:tracePt t="92011" x="1809750" y="3224213"/>
          <p14:tracePt t="92035" x="1771650" y="3228975"/>
          <p14:tracePt t="92074" x="1681163" y="3233738"/>
          <p14:tracePt t="92102" x="1638300" y="3238500"/>
          <p14:tracePt t="92132" x="1614488" y="3238500"/>
          <p14:tracePt t="92150" x="1604963" y="3238500"/>
          <p14:tracePt t="92153" x="1600200" y="3238500"/>
          <p14:tracePt t="92185" x="1585913" y="3238500"/>
          <p14:tracePt t="92189" x="1576388" y="3238500"/>
          <p14:tracePt t="92228" x="1552575" y="3238500"/>
          <p14:tracePt t="92291" x="1547813" y="3238500"/>
          <p14:tracePt t="92335" x="1543050" y="3238500"/>
          <p14:tracePt t="92369" x="1528763" y="3238500"/>
          <p14:tracePt t="92385" x="1524000" y="3228975"/>
          <p14:tracePt t="92414" x="1519238" y="3224213"/>
          <p14:tracePt t="92600" x="1528763" y="3219450"/>
          <p14:tracePt t="92634" x="1552575" y="3209925"/>
          <p14:tracePt t="92664" x="1571625" y="3205163"/>
          <p14:tracePt t="92730" x="1719263" y="3200400"/>
          <p14:tracePt t="92759" x="1857375" y="3200400"/>
          <p14:tracePt t="92789" x="1962150" y="3200400"/>
          <p14:tracePt t="92825" x="1990725" y="3200400"/>
          <p14:tracePt t="92826" x="2000250" y="3200400"/>
          <p14:tracePt t="92839" x="2005013" y="3200400"/>
          <p14:tracePt t="92843" x="2014538" y="3200400"/>
          <p14:tracePt t="92850" x="2019300" y="3200400"/>
          <p14:tracePt t="92883" x="2100263" y="3200400"/>
          <p14:tracePt t="92886" x="2128838" y="3200400"/>
          <p14:tracePt t="92917" x="2276475" y="3200400"/>
          <p14:tracePt t="92948" x="2376488" y="3200400"/>
          <p14:tracePt t="92977" x="2428875" y="3200400"/>
          <p14:tracePt t="92983" x="2443163" y="3200400"/>
          <p14:tracePt t="92997" x="2452688" y="3200400"/>
          <p14:tracePt t="92999" x="2466975" y="3200400"/>
          <p14:tracePt t="93008" x="2490788" y="3195638"/>
          <p14:tracePt t="93019" x="2509838" y="3195638"/>
          <p14:tracePt t="93054" x="2700338" y="3195638"/>
          <p14:tracePt t="93070" x="2809875" y="3195638"/>
          <p14:tracePt t="93074" x="2847975" y="3195638"/>
          <p14:tracePt t="93088" x="2895600" y="3195638"/>
          <p14:tracePt t="93090" x="2933700" y="3195638"/>
          <p14:tracePt t="93117" x="3057525" y="3195638"/>
          <p14:tracePt t="93119" x="3095625" y="3195638"/>
          <p14:tracePt t="93134" x="3195638" y="3195638"/>
          <p14:tracePt t="93166" x="3348038" y="3195638"/>
          <p14:tracePt t="93213" x="3438525" y="3195638"/>
          <p14:tracePt t="93218" x="3462338" y="3195638"/>
          <p14:tracePt t="93258" x="3629025" y="3195638"/>
          <p14:tracePt t="93262" x="3676650" y="3195638"/>
          <p14:tracePt t="93293" x="3738563" y="3195638"/>
          <p14:tracePt t="93298" x="3743325" y="3195638"/>
          <p14:tracePt t="93339" x="3762375" y="3195638"/>
          <p14:tracePt t="93344" x="3771900" y="3195638"/>
          <p14:tracePt t="93370" x="3852863" y="3186113"/>
          <p14:tracePt t="93374" x="3871913" y="3186113"/>
          <p14:tracePt t="93435" x="4019550" y="3176588"/>
          <p14:tracePt t="93451" x="4062413" y="3176588"/>
          <p14:tracePt t="93480" x="4191000" y="3171825"/>
          <p14:tracePt t="93507" x="4329113" y="3162300"/>
          <p14:tracePt t="93511" x="4386263" y="3157538"/>
          <p14:tracePt t="93540" x="4572000" y="3157538"/>
          <p14:tracePt t="93571" x="4781550" y="3157538"/>
          <p14:tracePt t="93577" x="4829175" y="3157538"/>
          <p14:tracePt t="93602" x="4953000" y="3157538"/>
          <p14:tracePt t="93607" x="4995863" y="3152775"/>
          <p14:tracePt t="93622" x="5100638" y="3152775"/>
          <p14:tracePt t="93637" x="5195888" y="3143250"/>
          <p14:tracePt t="93669" x="5405438" y="3143250"/>
          <p14:tracePt t="93679" x="5453063" y="3143250"/>
          <p14:tracePt t="93684" x="5505450" y="3143250"/>
          <p14:tracePt t="93698" x="5610225" y="3143250"/>
          <p14:tracePt t="93726" x="5791200" y="3143250"/>
          <p14:tracePt t="93756" x="5900738" y="3143250"/>
          <p14:tracePt t="93790" x="6048375" y="3143250"/>
          <p14:tracePt t="93824" x="6105525" y="3133725"/>
          <p14:tracePt t="93854" x="6110288" y="3133725"/>
          <p14:tracePt t="93904" x="6129338" y="3133725"/>
          <p14:tracePt t="94183" x="6048375" y="3114675"/>
          <p14:tracePt t="94185" x="6024563" y="3109913"/>
          <p14:tracePt t="94199" x="5986463" y="3105150"/>
          <p14:tracePt t="94228" x="5915025" y="3095625"/>
          <p14:tracePt t="94242" x="5876925" y="3095625"/>
          <p14:tracePt t="94276" x="5862638" y="3095625"/>
          <p14:tracePt t="94336" x="5834063" y="3095625"/>
          <p14:tracePt t="94341" x="5824538" y="3095625"/>
          <p14:tracePt t="94356" x="5819775" y="3095625"/>
          <p14:tracePt t="94360" x="5815013" y="3100388"/>
          <p14:tracePt t="95077" x="5829300" y="3100388"/>
          <p14:tracePt t="95121" x="5910263" y="3095625"/>
          <p14:tracePt t="95131" x="5929313" y="3095625"/>
          <p14:tracePt t="95137" x="5953125" y="3090863"/>
          <p14:tracePt t="95149" x="5967413" y="3090863"/>
          <p14:tracePt t="95153" x="5981700" y="3090863"/>
          <p14:tracePt t="95165" x="5991225" y="3090863"/>
          <p14:tracePt t="95170" x="5995988" y="3090863"/>
          <p14:tracePt t="95186" x="6005513" y="3090863"/>
          <p14:tracePt t="95225" x="6038850" y="3090863"/>
          <p14:tracePt t="95230" x="6062663" y="3090863"/>
          <p14:tracePt t="95233" x="6081713" y="3090863"/>
          <p14:tracePt t="95244" x="6105525" y="3090863"/>
          <p14:tracePt t="95272" x="6157913" y="3090863"/>
          <p14:tracePt t="95277" x="6167438" y="3090863"/>
          <p14:tracePt t="95292" x="6186488" y="3090863"/>
          <p14:tracePt t="95296" x="6191250" y="3095625"/>
          <p14:tracePt t="95306" x="6196013" y="3095625"/>
          <p14:tracePt t="95320" x="6205538" y="3095625"/>
          <p14:tracePt t="95324" x="6215063" y="3095625"/>
          <p14:tracePt t="95343" x="6243638" y="3095625"/>
          <p14:tracePt t="95352" x="6267450" y="3100388"/>
          <p14:tracePt t="95356" x="6296025" y="3100388"/>
          <p14:tracePt t="95367" x="6324600" y="3100388"/>
          <p14:tracePt t="95371" x="6357938" y="3100388"/>
          <p14:tracePt t="95383" x="6434138" y="3100388"/>
          <p14:tracePt t="95417" x="6534150" y="3100388"/>
          <p14:tracePt t="95422" x="6548438" y="3100388"/>
          <p14:tracePt t="95465" x="6619875" y="3100388"/>
          <p14:tracePt t="95471" x="6638925" y="3100388"/>
          <p14:tracePt t="95493" x="6672263" y="3100388"/>
          <p14:tracePt t="95540" x="6719888" y="3100388"/>
          <p14:tracePt t="95544" x="6743700" y="3100388"/>
          <p14:tracePt t="95605" x="6867525" y="3090863"/>
          <p14:tracePt t="95609" x="6886575" y="3086100"/>
          <p14:tracePt t="95634" x="6929438" y="3081338"/>
          <p14:tracePt t="95664" x="7058025" y="3076575"/>
          <p14:tracePt t="95669" x="7081838" y="3076575"/>
          <p14:tracePt t="95684" x="7129463" y="3076575"/>
          <p14:tracePt t="95695" x="7153275" y="3076575"/>
          <p14:tracePt t="95713" x="7196138" y="3076575"/>
          <p14:tracePt t="95717" x="7205663" y="3076575"/>
          <p14:tracePt t="95749" x="7281863" y="3081338"/>
          <p14:tracePt t="95755" x="7305675" y="3081338"/>
          <p14:tracePt t="95760" x="7329488" y="3086100"/>
          <p14:tracePt t="95766" x="7348538" y="3086100"/>
          <p14:tracePt t="95774" x="7362825" y="3086100"/>
          <p14:tracePt t="95787" x="7386638" y="3095625"/>
          <p14:tracePt t="95791" x="7405688" y="3095625"/>
          <p14:tracePt t="95810" x="7448550" y="3095625"/>
          <p14:tracePt t="95816" x="7462838" y="3095625"/>
          <p14:tracePt t="95821" x="7486650" y="3095625"/>
          <p14:tracePt t="95827" x="7505700" y="3095625"/>
          <p14:tracePt t="95840" x="7524750" y="3095625"/>
          <p14:tracePt t="95869" x="7553325" y="3095625"/>
          <p14:tracePt t="95921" x="7581900" y="3095625"/>
          <p14:tracePt t="95926" x="7596188" y="3095625"/>
          <p14:tracePt t="95955" x="7624763" y="3095625"/>
          <p14:tracePt t="96166" x="7677150" y="3095625"/>
          <p14:tracePt t="96172" x="7686675" y="3095625"/>
          <p14:tracePt t="96179" x="7700963" y="3095625"/>
          <p14:tracePt t="96196" x="7715250" y="3095625"/>
          <p14:tracePt t="96414" x="7615238" y="3100388"/>
          <p14:tracePt t="96419" x="7567613" y="3109913"/>
          <p14:tracePt t="96464" x="7191375" y="3143250"/>
          <p14:tracePt t="96471" x="7115175" y="3152775"/>
          <p14:tracePt t="96479" x="7034213" y="3162300"/>
          <p14:tracePt t="96492" x="6967538" y="3167063"/>
          <p14:tracePt t="96496" x="6900863" y="3176588"/>
          <p14:tracePt t="96513" x="6815138" y="3181350"/>
          <p14:tracePt t="96530" x="6734175" y="3186113"/>
          <p14:tracePt t="96532" x="6705600" y="3186113"/>
          <p14:tracePt t="96541" x="6667500" y="3186113"/>
          <p14:tracePt t="96556" x="6586538" y="3186113"/>
          <p14:tracePt t="96561" x="6538913" y="3186113"/>
          <p14:tracePt t="96602" x="6253163" y="3186113"/>
          <p14:tracePt t="96608" x="6176963" y="3186113"/>
          <p14:tracePt t="96621" x="6100763" y="3186113"/>
          <p14:tracePt t="96652" x="5776913" y="3186113"/>
          <p14:tracePt t="96669" x="5643563" y="3186113"/>
          <p14:tracePt t="96697" x="5462588" y="3186113"/>
          <p14:tracePt t="96729" x="5081588" y="3195638"/>
          <p14:tracePt t="96733" x="5014913" y="3195638"/>
          <p14:tracePt t="96748" x="4924425" y="3195638"/>
          <p14:tracePt t="96752" x="4857750" y="3195638"/>
          <p14:tracePt t="96771" x="4695825" y="3195638"/>
          <p14:tracePt t="96775" x="4638675" y="3195638"/>
          <p14:tracePt t="96791" x="4495800" y="3195638"/>
          <p14:tracePt t="96796" x="4419600" y="3195638"/>
          <p14:tracePt t="96803" x="4371975" y="3195638"/>
          <p14:tracePt t="96812" x="4333875" y="3195638"/>
          <p14:tracePt t="96819" x="4276725" y="3195638"/>
          <p14:tracePt t="96835" x="4186238" y="3195638"/>
          <p14:tracePt t="96841" x="4119563" y="3195638"/>
          <p14:tracePt t="96859" x="3995738" y="3186113"/>
          <p14:tracePt t="96864" x="3938588" y="3186113"/>
          <p14:tracePt t="96872" x="3871913" y="3186113"/>
          <p14:tracePt t="96888" x="3729038" y="3186113"/>
          <p14:tracePt t="96905" x="3586163" y="3186113"/>
          <p14:tracePt t="96920" x="3452813" y="3186113"/>
          <p14:tracePt t="96949" x="3167063" y="3171825"/>
          <p14:tracePt t="96951" x="3124200" y="3162300"/>
          <p14:tracePt t="96967" x="2995613" y="3162300"/>
          <p14:tracePt t="96979" x="2962275" y="3162300"/>
          <p14:tracePt t="96987" x="2895600" y="3157538"/>
          <p14:tracePt t="96989" x="2828925" y="3157538"/>
          <p14:tracePt t="96997" x="2809875" y="3152775"/>
          <p14:tracePt t="97037" x="2581275" y="3071813"/>
          <p14:tracePt t="97042" x="2557463" y="3062288"/>
          <p14:tracePt t="97054" x="2514600" y="3043238"/>
          <p14:tracePt t="97059" x="2471738" y="3014663"/>
          <p14:tracePt t="97075" x="2419350" y="2981325"/>
          <p14:tracePt t="97104" x="2224088" y="2909888"/>
          <p14:tracePt t="97109" x="2166938" y="2886075"/>
          <p14:tracePt t="97117" x="2152650" y="2881313"/>
          <p14:tracePt t="97134" x="2071688" y="2862263"/>
          <p14:tracePt t="97140" x="2062163" y="2857500"/>
          <p14:tracePt t="97199" x="2009775" y="2819400"/>
          <p14:tracePt t="97240" x="2005013" y="2809875"/>
          <p14:tracePt t="97255" x="1971675" y="2786063"/>
          <p14:tracePt t="97288" x="1914525" y="2724150"/>
          <p14:tracePt t="97293" x="1895475" y="2709863"/>
          <p14:tracePt t="97324" x="1843088" y="2657475"/>
          <p14:tracePt t="97327" x="1833563" y="2638425"/>
          <p14:tracePt t="97335" x="1824038" y="2624138"/>
          <p14:tracePt t="97352" x="1804988" y="2605088"/>
          <p14:tracePt t="97359" x="1795463" y="2590800"/>
          <p14:tracePt t="97404" x="1752600" y="2547938"/>
          <p14:tracePt t="97415" x="1747838" y="2547938"/>
          <p14:tracePt t="97449" x="1738313" y="2543175"/>
          <p14:tracePt t="97497" x="1714500" y="2533650"/>
          <p14:tracePt t="97503" x="1704975" y="2528888"/>
          <p14:tracePt t="97508" x="1685925" y="2524125"/>
          <p14:tracePt t="97514" x="1671638" y="2524125"/>
          <p14:tracePt t="97527" x="1662113" y="2519363"/>
          <p14:tracePt t="97530" x="1647825" y="2514600"/>
          <p14:tracePt t="97538" x="1638300" y="2514600"/>
          <p14:tracePt t="97554" x="1633538" y="2514600"/>
          <p14:tracePt t="97571" x="1624013" y="2505075"/>
          <p14:tracePt t="97575" x="1614488" y="2505075"/>
          <p14:tracePt t="97590" x="1609725" y="2500313"/>
          <p14:tracePt t="97595" x="1604963" y="2495550"/>
          <p14:tracePt t="97633" x="1590675" y="2490788"/>
          <p14:tracePt t="97696" x="1576388" y="2490788"/>
          <p14:tracePt t="97746" x="1528763" y="2490788"/>
          <p14:tracePt t="97763" x="1509713" y="2490788"/>
          <p14:tracePt t="97779" x="1495425" y="2490788"/>
          <p14:tracePt t="97808" x="1485900" y="2490788"/>
          <p14:tracePt t="97854" x="1457325" y="2490788"/>
          <p14:tracePt t="97885" x="1414463" y="2490788"/>
          <p14:tracePt t="97915" x="1352550" y="2490788"/>
          <p14:tracePt t="97944" x="1343025" y="2490788"/>
          <p14:tracePt t="97992" x="1300163" y="2486025"/>
          <p14:tracePt t="98043" x="1209675" y="2481263"/>
          <p14:tracePt t="98047" x="1204913" y="2481263"/>
          <p14:tracePt t="98054" x="1200150" y="2481263"/>
          <p14:tracePt t="98105" x="1190625" y="2481263"/>
          <p14:tracePt t="98151" x="1152525" y="2481263"/>
          <p14:tracePt t="98155" x="1143000" y="2481263"/>
          <p14:tracePt t="98184" x="1119188" y="2481263"/>
          <p14:tracePt t="98199" x="1109663" y="2481263"/>
          <p14:tracePt t="98226" x="1104900" y="2481263"/>
          <p14:tracePt t="98240" x="1090613" y="2486025"/>
          <p14:tracePt t="98273" x="1042988" y="2500313"/>
          <p14:tracePt t="98289" x="1038225" y="2505075"/>
          <p14:tracePt t="98343" x="1028700" y="2514600"/>
          <p14:tracePt t="98359" x="1023938" y="2519363"/>
          <p14:tracePt t="98383" x="1014413" y="2524125"/>
          <p14:tracePt t="98944" x="804863" y="3105150"/>
          <p14:tracePt t="99134" x="804863" y="3109913"/>
          <p14:tracePt t="99179" x="804863" y="3119438"/>
          <p14:tracePt t="99320" x="814388" y="3119438"/>
          <p14:tracePt t="99354" x="847725" y="3119438"/>
          <p14:tracePt t="99386" x="938213" y="3114675"/>
          <p14:tracePt t="99389" x="942975" y="3114675"/>
          <p14:tracePt t="99398" x="947738" y="3114675"/>
          <p14:tracePt t="99429" x="966788" y="3105150"/>
          <p14:tracePt t="99445" x="971550" y="3100388"/>
          <p14:tracePt t="99449" x="981075" y="3100388"/>
          <p14:tracePt t="99465" x="1000125" y="3086100"/>
          <p14:tracePt t="99475" x="1014413" y="3081338"/>
          <p14:tracePt t="99479" x="1023938" y="3076575"/>
          <p14:tracePt t="99522" x="1038225" y="3071813"/>
          <p14:tracePt t="99526" x="1042988" y="3067050"/>
          <p14:tracePt t="99614" x="1052513" y="3057525"/>
          <p14:tracePt t="99663" x="1052513" y="3052763"/>
          <p14:tracePt t="99696" x="1057275" y="3043238"/>
          <p14:tracePt t="99700" x="1057275" y="3038475"/>
          <p14:tracePt t="99729" x="1071563" y="3009900"/>
          <p14:tracePt t="99750" x="1081088" y="2995613"/>
          <p14:tracePt t="99760" x="1081088" y="2990850"/>
          <p14:tracePt t="99777" x="1085850" y="2976563"/>
          <p14:tracePt t="99780" x="1085850" y="2971800"/>
          <p14:tracePt t="99823" x="1090613" y="2952750"/>
          <p14:tracePt t="99856" x="1095375" y="2938463"/>
          <p14:tracePt t="99869" x="1095375" y="2933700"/>
          <p14:tracePt t="99903" x="1100138" y="2919413"/>
          <p14:tracePt t="99942" x="1100138" y="2914650"/>
          <p14:tracePt t="99980" x="1104900" y="2905125"/>
          <p14:tracePt t="99984" x="1104900" y="2900363"/>
          <p14:tracePt t="100020" x="1104900" y="2890838"/>
          <p14:tracePt t="100025" x="1104900" y="2886075"/>
          <p14:tracePt t="100072" x="1109663" y="2862263"/>
          <p14:tracePt t="100099" x="1109663" y="2852738"/>
          <p14:tracePt t="100120" x="1114425" y="2824163"/>
          <p14:tracePt t="100163" x="1114425" y="2805113"/>
          <p14:tracePt t="100210" x="1114425" y="2795588"/>
          <p14:tracePt t="100381" x="1114425" y="2790825"/>
          <p14:tracePt t="100420" x="1114425" y="2767013"/>
          <p14:tracePt t="100463" x="1114425" y="2747963"/>
          <p14:tracePt t="100480" x="1114425" y="2743200"/>
          <p14:tracePt t="100505" x="1114425" y="2738438"/>
          <p14:tracePt t="100539" x="1114425" y="2709863"/>
          <p14:tracePt t="100573" x="1114425" y="2695575"/>
          <p14:tracePt t="100600" x="1114425" y="2671763"/>
          <p14:tracePt t="100636" x="1114425" y="2657475"/>
          <p14:tracePt t="100650" x="1114425" y="2652713"/>
          <p14:tracePt t="100904" x="1114425" y="2647950"/>
          <p14:tracePt t="100994" x="1114425" y="2638425"/>
          <p14:tracePt t="101036" x="1109663" y="2633663"/>
          <p14:tracePt t="101085" x="1104900" y="2633663"/>
          <p14:tracePt t="101133" x="1104900" y="2624138"/>
          <p14:tracePt t="101169" x="1095375" y="2619375"/>
          <p14:tracePt t="101370" x="1114425" y="2605088"/>
          <p14:tracePt t="101378" x="1123950" y="2600325"/>
          <p14:tracePt t="101399" x="1143000" y="2595563"/>
          <p14:tracePt t="101416" x="1166813" y="2595563"/>
          <p14:tracePt t="101423" x="1181100" y="2595563"/>
          <p14:tracePt t="101463" x="1262063" y="2590800"/>
          <p14:tracePt t="101467" x="1281113" y="2590800"/>
          <p14:tracePt t="101481" x="1309688" y="2590800"/>
          <p14:tracePt t="101507" x="1333500" y="2590800"/>
          <p14:tracePt t="101538" x="1347788" y="2590800"/>
          <p14:tracePt t="101571" x="1366838" y="2590800"/>
          <p14:tracePt t="101576" x="1376363" y="2590800"/>
          <p14:tracePt t="101579" x="1381125" y="2590800"/>
          <p14:tracePt t="101603" x="1409700" y="2590800"/>
          <p14:tracePt t="101609" x="1414463" y="2590800"/>
          <p14:tracePt t="101619" x="1428750" y="2590800"/>
          <p14:tracePt t="101631" x="1443038" y="2590800"/>
          <p14:tracePt t="101648" x="1452563" y="2590800"/>
          <p14:tracePt t="101664" x="1471613" y="2590800"/>
          <p14:tracePt t="101680" x="1495425" y="2590800"/>
          <p14:tracePt t="101684" x="1519238" y="2590800"/>
          <p14:tracePt t="101729" x="1595438" y="2590800"/>
          <p14:tracePt t="101757" x="1604963" y="2590800"/>
          <p14:tracePt t="101805" x="1628775" y="2590800"/>
          <p14:tracePt t="101811" x="1633538" y="2590800"/>
          <p14:tracePt t="101823" x="1643063" y="2590800"/>
          <p14:tracePt t="101851" x="1676400" y="2595563"/>
          <p14:tracePt t="101871" x="1685925" y="2595563"/>
          <p14:tracePt t="101887" x="1695450" y="2600325"/>
          <p14:tracePt t="101902" x="1709738" y="2605088"/>
          <p14:tracePt t="101914" x="1714500" y="2609850"/>
          <p14:tracePt t="101918" x="1719263" y="2609850"/>
          <p14:tracePt t="101931" x="1724025" y="2609850"/>
          <p14:tracePt t="101975" x="1728788" y="2614613"/>
          <p14:tracePt t="102044" x="1738313" y="2624138"/>
          <p14:tracePt t="102059" x="1752600" y="2638425"/>
          <p14:tracePt t="102087" x="1766888" y="2647950"/>
          <p14:tracePt t="102118" x="1790700" y="2671763"/>
          <p14:tracePt t="102136" x="1800225" y="2681288"/>
          <p14:tracePt t="102167" x="1804988" y="2686050"/>
          <p14:tracePt t="102199" x="1819275" y="2700338"/>
          <p14:tracePt t="102223" x="1824038" y="2709863"/>
          <p14:tracePt t="102260" x="1833563" y="2728913"/>
          <p14:tracePt t="102262" x="1847850" y="2752725"/>
          <p14:tracePt t="102303" x="1871663" y="2809875"/>
          <p14:tracePt t="102355" x="1881188" y="2871788"/>
          <p14:tracePt t="102399" x="1885950" y="2933700"/>
          <p14:tracePt t="102431" x="1885950" y="3019425"/>
          <p14:tracePt t="102450" x="1881188" y="3062288"/>
          <p14:tracePt t="102480" x="1852613" y="3143250"/>
          <p14:tracePt t="102494" x="1838325" y="3176588"/>
          <p14:tracePt t="102542" x="1814513" y="3214688"/>
          <p14:tracePt t="102570" x="1800225" y="3243263"/>
          <p14:tracePt t="102584" x="1790700" y="3257550"/>
          <p14:tracePt t="102603" x="1776413" y="3271838"/>
          <p14:tracePt t="102648" x="1752600" y="3300413"/>
          <p14:tracePt t="102682" x="1714500" y="3328988"/>
          <p14:tracePt t="102712" x="1647825" y="3367088"/>
          <p14:tracePt t="102765" x="1538288" y="3414713"/>
          <p14:tracePt t="102804" x="1447800" y="3443288"/>
          <p14:tracePt t="102825" x="1419225" y="3448050"/>
          <p14:tracePt t="102840" x="1385888" y="3448050"/>
          <p14:tracePt t="102857" x="1376363" y="3438525"/>
          <p14:tracePt t="102886" x="1366838" y="3424238"/>
          <p14:tracePt t="102897" x="1362075" y="3419475"/>
          <p14:tracePt t="102919" x="1338263" y="3390900"/>
          <p14:tracePt t="102947" x="1304925" y="3338513"/>
          <p14:tracePt t="102981" x="1281113" y="3300413"/>
          <p14:tracePt t="102985" x="1281113" y="3290888"/>
          <p14:tracePt t="103026" x="1266825" y="3248025"/>
          <p14:tracePt t="103033" x="1262063" y="3238500"/>
          <p14:tracePt t="103073" x="1262063" y="3200400"/>
          <p14:tracePt t="103102" x="1271588" y="3143250"/>
          <p14:tracePt t="103108" x="1276350" y="3124200"/>
          <p14:tracePt t="103121" x="1281113" y="3114675"/>
          <p14:tracePt t="103124" x="1285875" y="3100388"/>
          <p14:tracePt t="103135" x="1290638" y="3086100"/>
          <p14:tracePt t="103149" x="1304925" y="3057525"/>
          <p14:tracePt t="103180" x="1323975" y="3019425"/>
          <p14:tracePt t="103185" x="1323975" y="3009900"/>
          <p14:tracePt t="103229" x="1343025" y="2986088"/>
          <p14:tracePt t="103274" x="1357313" y="2967038"/>
          <p14:tracePt t="103304" x="1366838" y="2947988"/>
          <p14:tracePt t="103309" x="1371600" y="2943225"/>
          <p14:tracePt t="103313" x="1381125" y="2933700"/>
          <p14:tracePt t="103320" x="1385888" y="2928938"/>
          <p14:tracePt t="103335" x="1400175" y="2909888"/>
          <p14:tracePt t="103343" x="1409700" y="2905125"/>
          <p14:tracePt t="103390" x="1452563" y="2867025"/>
          <p14:tracePt t="103419" x="1481138" y="2843213"/>
          <p14:tracePt t="103446" x="1500188" y="2824163"/>
          <p14:tracePt t="103467" x="1504950" y="2824163"/>
          <p14:tracePt t="103499" x="1538288" y="2809875"/>
          <p14:tracePt t="103519" x="1562100" y="2805113"/>
          <p14:tracePt t="103553" x="1728788" y="2781300"/>
          <p14:tracePt t="103561" x="1738313" y="2781300"/>
          <p14:tracePt t="103575" x="1757363" y="2781300"/>
          <p14:tracePt t="103607" x="1804988" y="2781300"/>
          <p14:tracePt t="103636" x="1881188" y="2795588"/>
          <p14:tracePt t="103653" x="1905000" y="2800350"/>
          <p14:tracePt t="103697" x="2071688" y="2852738"/>
          <p14:tracePt t="103729" x="2166938" y="2900363"/>
          <p14:tracePt t="103731" x="2181225" y="2909888"/>
          <p14:tracePt t="103748" x="2195513" y="2924175"/>
          <p14:tracePt t="103773" x="2209800" y="2938463"/>
          <p14:tracePt t="103805" x="2214563" y="2967038"/>
          <p14:tracePt t="103809" x="2214563" y="2971800"/>
          <p14:tracePt t="103824" x="2228850" y="2990850"/>
          <p14:tracePt t="103836" x="2233613" y="3009900"/>
          <p14:tracePt t="103851" x="2238375" y="3019425"/>
          <p14:tracePt t="103855" x="2243138" y="3019425"/>
          <p14:tracePt t="103858" x="2247900" y="3028950"/>
          <p14:tracePt t="103903" x="2266950" y="3067050"/>
          <p14:tracePt t="103909" x="2271713" y="3071813"/>
          <p14:tracePt t="103914" x="2276475" y="3071813"/>
          <p14:tracePt t="103979" x="2300288" y="3071813"/>
          <p14:tracePt t="103993" x="2338388" y="3071813"/>
          <p14:tracePt t="104020" x="2438400" y="3057525"/>
          <p14:tracePt t="104026" x="2462213" y="3052763"/>
          <p14:tracePt t="104044" x="2586038" y="3038475"/>
          <p14:tracePt t="104049" x="2605088" y="3038475"/>
          <p14:tracePt t="104053" x="2657475" y="3028950"/>
          <p14:tracePt t="104073" x="2776538" y="3014663"/>
          <p14:tracePt t="104101" x="2952750" y="2990850"/>
          <p14:tracePt t="104121" x="3043238" y="2976563"/>
          <p14:tracePt t="104150" x="3224213" y="2938463"/>
          <p14:tracePt t="104155" x="3267075" y="2924175"/>
          <p14:tracePt t="104182" x="3343275" y="2886075"/>
          <p14:tracePt t="104197" x="3357563" y="2881313"/>
          <p14:tracePt t="104215" x="3390900" y="2871788"/>
          <p14:tracePt t="104219" x="3405188" y="2857500"/>
          <p14:tracePt t="104243" x="3524250" y="2833688"/>
          <p14:tracePt t="104250" x="3581400" y="2824163"/>
          <p14:tracePt t="104289" x="3814763" y="2757488"/>
          <p14:tracePt t="104295" x="3848100" y="2743200"/>
          <p14:tracePt t="104307" x="3862388" y="2738438"/>
          <p14:tracePt t="104337" x="3924300" y="2709863"/>
          <p14:tracePt t="104341" x="3943350" y="2705100"/>
          <p14:tracePt t="104359" x="3962400" y="2690813"/>
          <p14:tracePt t="104361" x="3971925" y="2686050"/>
          <p14:tracePt t="104394" x="3976688" y="2681288"/>
          <p14:tracePt t="104713" x="3981450" y="2690813"/>
          <p14:tracePt t="104742" x="3981450" y="2719388"/>
          <p14:tracePt t="104746" x="3981450" y="2733675"/>
          <p14:tracePt t="104759" x="3981450" y="2762250"/>
          <p14:tracePt t="104793" x="3938588" y="2857500"/>
          <p14:tracePt t="104795" x="3933825" y="2867025"/>
          <p14:tracePt t="104810" x="3910013" y="2895600"/>
          <p14:tracePt t="104814" x="3895725" y="2905125"/>
          <p14:tracePt t="104821" x="3871913" y="2947988"/>
          <p14:tracePt t="104836" x="3819525" y="2995613"/>
          <p14:tracePt t="104874" x="3662363" y="3133725"/>
          <p14:tracePt t="104903" x="3524250" y="3205163"/>
          <p14:tracePt t="104964" x="3262313" y="3252788"/>
          <p14:tracePt t="104969" x="3224213" y="3252788"/>
          <p14:tracePt t="104977" x="3190875" y="3262313"/>
          <p14:tracePt t="104994" x="3114675" y="3262313"/>
          <p14:tracePt t="105038" x="2928938" y="3271838"/>
          <p14:tracePt t="105072" x="2790825" y="3286125"/>
          <p14:tracePt t="105075" x="2743200" y="3295650"/>
          <p14:tracePt t="105105" x="2652713" y="3300413"/>
          <p14:tracePt t="105152" x="2562225" y="3300413"/>
          <p14:tracePt t="105158" x="2557463" y="3300413"/>
          <p14:tracePt t="105164" x="2547938" y="3300413"/>
          <p14:tracePt t="105208" x="2524125" y="3300413"/>
          <p14:tracePt t="105244" x="2381250" y="3295650"/>
          <p14:tracePt t="105246" x="2362200" y="3295650"/>
          <p14:tracePt t="105261" x="2357438" y="3295650"/>
          <p14:tracePt t="105323" x="2338388" y="3295650"/>
          <p14:tracePt t="105355" x="2252663" y="3290888"/>
          <p14:tracePt t="105369" x="2209800" y="3276600"/>
          <p14:tracePt t="105400" x="2185988" y="3271838"/>
          <p14:tracePt t="105450" x="2166938" y="3267075"/>
          <p14:tracePt t="105492" x="2071688" y="3257550"/>
          <p14:tracePt t="105496" x="2047875" y="3257550"/>
          <p14:tracePt t="105511" x="2024063" y="3252788"/>
          <p14:tracePt t="105544" x="1990725" y="3243263"/>
          <p14:tracePt t="105547" x="1985963" y="3238500"/>
          <p14:tracePt t="105570" x="1976438" y="3233738"/>
          <p14:tracePt t="105576" x="1971675" y="3233738"/>
          <p14:tracePt t="105589" x="1966913" y="3233738"/>
          <p14:tracePt t="105593" x="1962150" y="3233738"/>
          <p14:tracePt t="105601" x="1957388" y="3228975"/>
          <p14:tracePt t="105617" x="1943100" y="3224213"/>
          <p14:tracePt t="105622" x="1933575" y="3219450"/>
          <p14:tracePt t="105666" x="1881188" y="3176588"/>
          <p14:tracePt t="105698" x="1814513" y="3119438"/>
          <p14:tracePt t="105729" x="1762125" y="3071813"/>
          <p14:tracePt t="105733" x="1738313" y="3062288"/>
          <p14:tracePt t="105758" x="1709738" y="3043238"/>
          <p14:tracePt t="105773" x="1704975" y="3038475"/>
          <p14:tracePt t="105792" x="1700213" y="3033713"/>
          <p14:tracePt t="105796" x="1695450" y="3033713"/>
          <p14:tracePt t="105819" x="1681163" y="3019425"/>
          <p14:tracePt t="105859" x="1614488" y="2971800"/>
          <p14:tracePt t="105861" x="1585913" y="2962275"/>
          <p14:tracePt t="105885" x="1533525" y="2924175"/>
          <p14:tracePt t="105901" x="1476375" y="2886075"/>
          <p14:tracePt t="105907" x="1452563" y="2857500"/>
          <p14:tracePt t="105916" x="1423988" y="2838450"/>
          <p14:tracePt t="105933" x="1400175" y="2819400"/>
          <p14:tracePt t="105936" x="1376363" y="2800350"/>
          <p14:tracePt t="105978" x="1309688" y="2747963"/>
          <p14:tracePt t="105982" x="1295400" y="2738438"/>
          <p14:tracePt t="105996" x="1262063" y="2724150"/>
          <p14:tracePt t="106040" x="1228725" y="2705100"/>
          <p14:tracePt t="106100" x="1181100" y="2695575"/>
          <p14:tracePt t="106133" x="1143000" y="2686050"/>
          <p14:tracePt t="106166" x="1123950" y="2676525"/>
          <p14:tracePt t="106195" x="1104900" y="2652713"/>
          <p14:tracePt t="106242" x="1085850" y="2643188"/>
          <p14:tracePt t="106270" x="1076325" y="2638425"/>
          <p14:tracePt t="106304" x="1062038" y="2624138"/>
          <p14:tracePt t="106322" x="1062038" y="2619375"/>
          <p14:tracePt t="106590" x="1109663" y="2619375"/>
          <p14:tracePt t="106595" x="1123950" y="2619375"/>
          <p14:tracePt t="106634" x="1200150" y="2633663"/>
          <p14:tracePt t="106664" x="1323975" y="2647950"/>
          <p14:tracePt t="106696" x="1524000" y="2647950"/>
          <p14:tracePt t="106701" x="1571625" y="2647950"/>
          <p14:tracePt t="106713" x="1590675" y="2647950"/>
          <p14:tracePt t="106717" x="1614488" y="2647950"/>
          <p14:tracePt t="106726" x="1628775" y="2647950"/>
          <p14:tracePt t="106742" x="1643063" y="2647950"/>
          <p14:tracePt t="106746" x="1647825" y="2643188"/>
          <p14:tracePt t="106788" x="1657350" y="2638425"/>
          <p14:tracePt t="106828" x="1733550" y="2609850"/>
          <p14:tracePt t="106856" x="1752600" y="2600325"/>
          <p14:tracePt t="107103" x="1752600" y="2605088"/>
          <p14:tracePt t="107132" x="1752600" y="2619375"/>
          <p14:tracePt t="107138" x="1752600" y="2624138"/>
          <p14:tracePt t="107165" x="1752600" y="2633663"/>
          <p14:tracePt t="107168" x="1752600" y="2638425"/>
          <p14:tracePt t="107217" x="1752600" y="2657475"/>
          <p14:tracePt t="107258" x="1752600" y="2667000"/>
          <p14:tracePt t="107322" x="1752600" y="2671763"/>
          <p14:tracePt t="107354" x="1752600" y="2695575"/>
          <p14:tracePt t="107402" x="1752600" y="2738438"/>
          <p14:tracePt t="107444" x="1752600" y="2752725"/>
          <p14:tracePt t="107480" x="1752600" y="2790825"/>
          <p14:tracePt t="107504" x="1752600" y="2819400"/>
          <p14:tracePt t="107538" x="1762125" y="2852738"/>
          <p14:tracePt t="107571" x="1766888" y="2881313"/>
          <p14:tracePt t="107603" x="1776413" y="2933700"/>
          <p14:tracePt t="107650" x="1790700" y="3014663"/>
          <p14:tracePt t="107697" x="1795463" y="3067050"/>
          <p14:tracePt t="107727" x="1795463" y="3128963"/>
          <p14:tracePt t="107741" x="1795463" y="3157538"/>
          <p14:tracePt t="107820" x="1795463" y="3162300"/>
          <p14:tracePt t="107886" x="1800225" y="3162300"/>
          <p14:tracePt t="107933" x="1824038" y="3100388"/>
          <p14:tracePt t="107980" x="1843088" y="3038475"/>
          <p14:tracePt t="107984" x="1852613" y="3005138"/>
          <p14:tracePt t="108019" x="1866900" y="2971800"/>
          <p14:tracePt t="108054" x="1876425" y="2928938"/>
          <p14:tracePt t="108059" x="1881188" y="2909888"/>
          <p14:tracePt t="108103" x="1895475" y="2881313"/>
          <p14:tracePt t="108135" x="1905000" y="2843213"/>
          <p14:tracePt t="108185" x="1919288" y="2800350"/>
          <p14:tracePt t="108227" x="1928813" y="2771775"/>
          <p14:tracePt t="108244" x="1928813" y="2752725"/>
          <p14:tracePt t="108273" x="1938338" y="2733675"/>
          <p14:tracePt t="108324" x="1943100" y="2724150"/>
          <p14:tracePt t="108355" x="1943100" y="2719388"/>
          <p14:tracePt t="108387" x="1947863" y="2705100"/>
          <p14:tracePt t="108884" x="1952625" y="2852738"/>
          <p14:tracePt t="108943" x="1952625" y="2857500"/>
          <p14:tracePt t="108978" x="1952625" y="2900363"/>
          <p14:tracePt t="108982" x="1947863" y="2900363"/>
          <p14:tracePt t="108993" x="1947863" y="2914650"/>
          <p14:tracePt t="108997" x="1947863" y="2924175"/>
          <p14:tracePt t="109012" x="1943100" y="2938463"/>
          <p14:tracePt t="109039" x="1943100" y="2952750"/>
          <p14:tracePt t="109041" x="1938338" y="2957513"/>
          <p14:tracePt t="109053" x="1938338" y="2967038"/>
          <p14:tracePt t="109057" x="1938338" y="2971800"/>
          <p14:tracePt t="109103" x="1933575" y="3000375"/>
          <p14:tracePt t="109110" x="1933575" y="3005138"/>
          <p14:tracePt t="109276" x="1933575" y="2990850"/>
          <p14:tracePt t="109305" x="1938338" y="2967038"/>
          <p14:tracePt t="109313" x="1938338" y="2957513"/>
          <p14:tracePt t="109320" x="1938338" y="2947988"/>
          <p14:tracePt t="109337" x="1938338" y="2938463"/>
          <p14:tracePt t="109362" x="1943100" y="2919413"/>
          <p14:tracePt t="109368" x="1943100" y="2909888"/>
          <p14:tracePt t="109373" x="1943100" y="2905125"/>
          <p14:tracePt t="109387" x="1943100" y="2895600"/>
          <p14:tracePt t="109414" x="1943100" y="2881313"/>
          <p14:tracePt t="109417" x="1943100" y="2871788"/>
          <p14:tracePt t="109460" x="1943100" y="2843213"/>
          <p14:tracePt t="109463" x="1943100" y="2833688"/>
          <p14:tracePt t="109476" x="1943100" y="2819400"/>
          <p14:tracePt t="109508" x="1943100" y="2805113"/>
          <p14:tracePt t="109555" x="1943100" y="2776538"/>
          <p14:tracePt t="109787" x="1943100" y="2790825"/>
          <p14:tracePt t="109822" x="1933575" y="2862263"/>
          <p14:tracePt t="109853" x="1914525" y="2933700"/>
          <p14:tracePt t="109886" x="1909763" y="2957513"/>
          <p14:tracePt t="109917" x="1890713" y="3009900"/>
          <p14:tracePt t="109920" x="1885950" y="3028950"/>
          <p14:tracePt t="109964" x="1876425" y="3057525"/>
          <p14:tracePt t="109990" x="1866900" y="3067050"/>
          <p14:tracePt t="110009" x="1857375" y="3081338"/>
          <p14:tracePt t="110054" x="1843088" y="3095625"/>
          <p14:tracePt t="110071" x="1838325" y="3095625"/>
          <p14:tracePt t="110135" x="1833563" y="3095625"/>
          <p14:tracePt t="110210" x="1819275" y="3095625"/>
          <p14:tracePt t="110216" x="1809750" y="3095625"/>
          <p14:tracePt t="110260" x="1776413" y="3086100"/>
          <p14:tracePt t="110266" x="1771650" y="3086100"/>
          <p14:tracePt t="110309" x="1690688" y="3062288"/>
          <p14:tracePt t="110313" x="1676400" y="3057525"/>
          <p14:tracePt t="110318" x="1657350" y="3048000"/>
          <p14:tracePt t="110325" x="1647825" y="3043238"/>
          <p14:tracePt t="110339" x="1628775" y="3033713"/>
          <p14:tracePt t="110346" x="1624013" y="3033713"/>
          <p14:tracePt t="110354" x="1619250" y="3028950"/>
          <p14:tracePt t="110361" x="1614488" y="3028950"/>
          <p14:tracePt t="110369" x="1609725" y="3028950"/>
          <p14:tracePt t="110386" x="1590675" y="3014663"/>
          <p14:tracePt t="110418" x="1524000" y="2976563"/>
          <p14:tracePt t="110450" x="1462088" y="2933700"/>
          <p14:tracePt t="110454" x="1452563" y="2924175"/>
          <p14:tracePt t="110462" x="1433513" y="2919413"/>
          <p14:tracePt t="110476" x="1409700" y="2900363"/>
          <p14:tracePt t="110482" x="1400175" y="2890838"/>
          <p14:tracePt t="110498" x="1381125" y="2881313"/>
          <p14:tracePt t="110529" x="1352550" y="2857500"/>
          <p14:tracePt t="110547" x="1333500" y="2843213"/>
          <p14:tracePt t="110552" x="1328738" y="2843213"/>
          <p14:tracePt t="110558" x="1314450" y="2838450"/>
          <p14:tracePt t="110565" x="1300163" y="2824163"/>
          <p14:tracePt t="110600" x="1262063" y="2800350"/>
          <p14:tracePt t="110604" x="1238250" y="2786063"/>
          <p14:tracePt t="110620" x="1223963" y="2776538"/>
          <p14:tracePt t="110625" x="1214438" y="2771775"/>
          <p14:tracePt t="110631" x="1214438" y="2767013"/>
          <p14:tracePt t="110638" x="1209675" y="2762250"/>
          <p14:tracePt t="110682" x="1190625" y="2747963"/>
          <p14:tracePt t="110686" x="1185863" y="2747963"/>
          <p14:tracePt t="110699" x="1181100" y="2743200"/>
          <p14:tracePt t="110744" x="1166813" y="2733675"/>
          <p14:tracePt t="110748" x="1162050" y="2733675"/>
          <p14:tracePt t="110797" x="1119188" y="2714625"/>
          <p14:tracePt t="110819" x="1104900" y="2705100"/>
          <p14:tracePt t="110850" x="1095375" y="2700338"/>
          <p14:tracePt t="110947" x="1090613" y="2700338"/>
          <p14:tracePt t="110974" x="1062038" y="2681288"/>
          <p14:tracePt t="111010" x="1057275" y="2681288"/>
          <p14:tracePt t="111069" x="1052513" y="2671763"/>
          <p14:tracePt t="111086" x="1047750" y="2667000"/>
          <p14:tracePt t="111167" x="1038225" y="2647950"/>
          <p14:tracePt t="111195" x="1033463" y="2647950"/>
          <p14:tracePt t="113434" x="1019175" y="2586038"/>
          <p14:tracePt t="113448" x="1014413" y="2576513"/>
          <p14:tracePt t="113492" x="1014413" y="2562225"/>
          <p14:tracePt t="113510" x="1009650" y="2557463"/>
          <p14:tracePt t="113542" x="1009650" y="2543175"/>
          <p14:tracePt t="113585" x="1009650" y="2528888"/>
          <p14:tracePt t="113636" x="1009650" y="2514600"/>
          <p14:tracePt t="113667" x="1009650" y="2490788"/>
          <p14:tracePt t="113697" x="1009650" y="2486025"/>
          <p14:tracePt t="113725" x="1004888" y="2481263"/>
          <p14:tracePt t="113741" x="1004888" y="2476500"/>
          <p14:tracePt t="113774" x="1004888" y="2466975"/>
          <p14:tracePt t="114073" x="1000125" y="2466975"/>
          <p14:tracePt t="114115" x="985838" y="2476500"/>
          <p14:tracePt t="114120" x="981075" y="2490788"/>
          <p14:tracePt t="114170" x="952500" y="2538413"/>
          <p14:tracePt t="114212" x="928688" y="2581275"/>
          <p14:tracePt t="114259" x="923925" y="2586038"/>
          <p14:tracePt t="114263" x="923925" y="2590800"/>
          <p14:tracePt t="114322" x="923925" y="2605088"/>
          <p14:tracePt t="114573" x="928688" y="2605088"/>
          <p14:tracePt t="114590" x="933450" y="2595563"/>
          <p14:tracePt t="114620" x="942975" y="2590800"/>
          <p14:tracePt t="114637" x="962025" y="2581275"/>
          <p14:tracePt t="114651" x="971550" y="2576513"/>
          <p14:tracePt t="114682" x="971550" y="2571750"/>
          <p14:tracePt t="114694" x="976313" y="2571750"/>
          <p14:tracePt t="114746" x="990600" y="2557463"/>
          <p14:tracePt t="114789" x="1009650" y="2547938"/>
          <p14:tracePt t="114822" x="1009650" y="2543175"/>
          <p14:tracePt t="114887" x="1014413" y="2543175"/>
          <p14:tracePt t="115572" x="1042988" y="2543175"/>
          <p14:tracePt t="115576" x="1057275" y="2543175"/>
          <p14:tracePt t="115621" x="1200150" y="2552700"/>
          <p14:tracePt t="115635" x="1233488" y="2552700"/>
          <p14:tracePt t="115665" x="1243013" y="2552700"/>
          <p14:tracePt t="115743" x="1247775" y="2552700"/>
          <p14:tracePt t="115758" x="1257300" y="2552700"/>
          <p14:tracePt t="116322" x="1252538" y="2552700"/>
          <p14:tracePt t="116357" x="1243013" y="2552700"/>
          <p14:tracePt t="116370" x="1238250" y="2562225"/>
          <p14:tracePt t="116414" x="1228725" y="2566988"/>
          <p14:tracePt t="116604" x="1228725" y="2576513"/>
          <p14:tracePt t="116661" x="1228725" y="2590800"/>
          <p14:tracePt t="116697" x="1228725" y="2605088"/>
          <p14:tracePt t="116699" x="1228725" y="2619375"/>
          <p14:tracePt t="116742" x="1233488" y="2633663"/>
          <p14:tracePt t="116759" x="1233488" y="2638425"/>
          <p14:tracePt t="116822" x="1238250" y="2643188"/>
          <p14:tracePt t="116853" x="1247775" y="2643188"/>
          <p14:tracePt t="116874" x="1252538" y="2643188"/>
          <p14:tracePt t="117104" x="1257300" y="2676525"/>
          <p14:tracePt t="117119" x="1262063" y="2686050"/>
          <p14:tracePt t="117123" x="1271588" y="2695575"/>
          <p14:tracePt t="117153" x="1304925" y="2752725"/>
          <p14:tracePt t="117185" x="1362075" y="2828925"/>
          <p14:tracePt t="117189" x="1376363" y="2843213"/>
          <p14:tracePt t="117211" x="1466850" y="2938463"/>
          <p14:tracePt t="117226" x="1509713" y="2981325"/>
          <p14:tracePt t="117232" x="1524000" y="3005138"/>
          <p14:tracePt t="117248" x="1533525" y="3028950"/>
          <p14:tracePt t="117262" x="1533525" y="3043238"/>
          <p14:tracePt t="117305" x="1538288" y="3067050"/>
          <p14:tracePt t="117444" x="1538288" y="3090863"/>
          <p14:tracePt t="117450" x="1538288" y="3100388"/>
          <p14:tracePt t="117460" x="1538288" y="3109913"/>
          <p14:tracePt t="117492" x="1519238" y="3148013"/>
          <p14:tracePt t="117497" x="1519238" y="3157538"/>
          <p14:tracePt t="117509" x="1509713" y="3181350"/>
          <p14:tracePt t="117537" x="1495425" y="3214688"/>
          <p14:tracePt t="117541" x="1495425" y="3224213"/>
          <p14:tracePt t="117575" x="1481138" y="3252788"/>
          <p14:tracePt t="117576" x="1476375" y="3257550"/>
          <p14:tracePt t="117618" x="1452563" y="3281363"/>
          <p14:tracePt t="117622" x="1447800" y="3290888"/>
          <p14:tracePt t="117636" x="1438275" y="3300413"/>
          <p14:tracePt t="117652" x="1433513" y="3309938"/>
          <p14:tracePt t="117698" x="1428750" y="3309938"/>
          <p14:tracePt t="117820" x="1423988" y="3309938"/>
          <p14:tracePt t="117855" x="1419225" y="3309938"/>
          <p14:tracePt t="117904" x="1404938" y="3314700"/>
          <p14:tracePt t="117906" x="1400175" y="3314700"/>
          <p14:tracePt t="117965" x="1395413" y="3314700"/>
          <p14:tracePt t="118007" x="1385888" y="3314700"/>
          <p14:tracePt t="118040" x="1376363" y="3319463"/>
          <p14:tracePt t="118073" x="1357313" y="3328988"/>
          <p14:tracePt t="118123" x="1343025" y="3333750"/>
          <p14:tracePt t="118127" x="1338263" y="3338513"/>
          <p14:tracePt t="118163" x="1333500" y="3343275"/>
          <p14:tracePt t="118195" x="1323975" y="3343275"/>
          <p14:tracePt t="118289" x="1319213" y="3348038"/>
          <p14:tracePt t="118323" x="1309688" y="3352800"/>
          <p14:tracePt t="118356" x="1304925" y="3357563"/>
          <p14:tracePt t="118864" x="1304925" y="3471863"/>
          <p14:tracePt t="119396" x="1304925" y="3476625"/>
          <p14:tracePt t="119618" x="1300163" y="3476625"/>
          <p14:tracePt t="119652" x="1281113" y="3476625"/>
          <p14:tracePt t="119693" x="1247775" y="3471863"/>
          <p14:tracePt t="119726" x="1200150" y="3424238"/>
          <p14:tracePt t="119758" x="1147763" y="3381375"/>
          <p14:tracePt t="119804" x="1133475" y="3367088"/>
          <p14:tracePt t="120040" x="1128713" y="3367088"/>
          <p14:tracePt t="120069" x="1123950" y="3371850"/>
          <p14:tracePt t="120100" x="1114425" y="3381375"/>
          <p14:tracePt t="120104" x="1114425" y="3386138"/>
          <p14:tracePt t="120150" x="1109663" y="3390900"/>
          <p14:tracePt t="120321" x="1119188" y="3390900"/>
          <p14:tracePt t="120354" x="1181100" y="3390900"/>
          <p14:tracePt t="120370" x="1195388" y="3390900"/>
          <p14:tracePt t="120397" x="1204913" y="3381375"/>
          <p14:tracePt t="120450" x="1243013" y="3367088"/>
          <p14:tracePt t="120475" x="1252538" y="3362325"/>
          <p14:tracePt t="120506" x="1290638" y="3348038"/>
          <p14:tracePt t="121084" x="1295400" y="3348038"/>
          <p14:tracePt t="121118" x="1328738" y="3328988"/>
          <p14:tracePt t="121165" x="1443038" y="3290888"/>
          <p14:tracePt t="121212" x="1457325" y="3290888"/>
          <p14:tracePt t="121448" x="1457325" y="3352800"/>
          <p14:tracePt t="121465" x="1447800" y="3371850"/>
          <p14:tracePt t="121469" x="1443038" y="3386138"/>
          <p14:tracePt t="121513" x="1409700" y="3462338"/>
          <p14:tracePt t="121555" x="1395413" y="3500438"/>
          <p14:tracePt t="122696" x="1395413" y="3495675"/>
          <p14:tracePt t="122732" x="1395413" y="3476625"/>
          <p14:tracePt t="122775" x="1395413" y="3376613"/>
          <p14:tracePt t="122782" x="1395413" y="3348038"/>
          <p14:tracePt t="122820" x="1362075" y="3157538"/>
          <p14:tracePt t="122827" x="1338263" y="3114675"/>
          <p14:tracePt t="122839" x="1319213" y="3071813"/>
          <p14:tracePt t="122860" x="1271588" y="2957513"/>
          <p14:tracePt t="122866" x="1257300" y="2924175"/>
          <p14:tracePt t="122872" x="1252538" y="2895600"/>
          <p14:tracePt t="122883" x="1247775" y="2871788"/>
          <p14:tracePt t="122913" x="1219200" y="2771775"/>
          <p14:tracePt t="122919" x="1209675" y="2757488"/>
          <p14:tracePt t="122945" x="1195388" y="2719388"/>
          <p14:tracePt t="122949" x="1190625" y="2709863"/>
          <p14:tracePt t="122962" x="1185863" y="2700338"/>
          <p14:tracePt t="122965" x="1181100" y="2695575"/>
          <p14:tracePt t="122976" x="1176338" y="2690813"/>
          <p14:tracePt t="123028" x="1166813" y="2671763"/>
          <p14:tracePt t="123056" x="1157288" y="2657475"/>
          <p14:tracePt t="123060" x="1152525" y="2638425"/>
          <p14:tracePt t="123073" x="1143000" y="2614613"/>
          <p14:tracePt t="123087" x="1143000" y="2605088"/>
          <p14:tracePt t="123089" x="1133475" y="2590800"/>
          <p14:tracePt t="123102" x="1119188" y="2566988"/>
          <p14:tracePt t="123106" x="1114425" y="2557463"/>
          <p14:tracePt t="123122" x="1104900" y="2533650"/>
          <p14:tracePt t="123126" x="1100138" y="2524125"/>
          <p14:tracePt t="123169" x="1090613" y="2505075"/>
          <p14:tracePt t="123194" x="1085850" y="2500313"/>
          <p14:tracePt t="123228" x="1076325" y="2481263"/>
          <p14:tracePt t="123231" x="1071563" y="2481263"/>
          <p14:tracePt t="123246" x="1066800" y="2476500"/>
          <p14:tracePt t="123289" x="1042988" y="2443163"/>
          <p14:tracePt t="123320" x="1000125" y="2400300"/>
          <p14:tracePt t="123323" x="995363" y="2390775"/>
          <p14:tracePt t="123335" x="985838" y="2381250"/>
          <p14:tracePt t="123339" x="981075" y="2376488"/>
          <p14:tracePt t="123357" x="971550" y="2371725"/>
          <p14:tracePt t="123361" x="971550" y="2366963"/>
          <p14:tracePt t="123429" x="962025" y="2352675"/>
          <p14:tracePt t="123444" x="952500" y="2347913"/>
          <p14:tracePt t="123450" x="952500" y="2343150"/>
          <p14:tracePt t="123492" x="947738" y="2338388"/>
          <p14:tracePt t="123552" x="942975" y="2333625"/>
          <p14:tracePt t="123584" x="923925" y="2319338"/>
          <p14:tracePt t="123590" x="919163" y="2319338"/>
          <p14:tracePt t="123592" x="914400" y="2319338"/>
          <p14:tracePt t="123713" x="909638" y="2319338"/>
          <p14:tracePt t="123741" x="900113" y="2319338"/>
          <p14:tracePt t="123980" x="909638" y="2319338"/>
          <p14:tracePt t="123997" x="914400" y="2319338"/>
          <p14:tracePt t="124038" x="981075" y="2319338"/>
          <p14:tracePt t="124042" x="990600" y="2319338"/>
          <p14:tracePt t="124059" x="1009650" y="2319338"/>
          <p14:tracePt t="124064" x="1019175" y="2319338"/>
          <p14:tracePt t="124086" x="1023938" y="2319338"/>
          <p14:tracePt t="124116" x="1033463" y="2319338"/>
          <p14:tracePt t="124133" x="1057275" y="2319338"/>
          <p14:tracePt t="124140" x="1062038" y="2319338"/>
          <p14:tracePt t="124148" x="1085850" y="2319338"/>
          <p14:tracePt t="124165" x="1109663" y="2319338"/>
          <p14:tracePt t="124169" x="1123950" y="2319338"/>
          <p14:tracePt t="124184" x="1128713" y="2319338"/>
          <p14:tracePt t="124189" x="1138238" y="2319338"/>
          <p14:tracePt t="124192" x="1138238" y="2314575"/>
          <p14:tracePt t="124291" x="1143000" y="2314575"/>
          <p14:tracePt t="124480" x="1119188" y="2314575"/>
          <p14:tracePt t="124511" x="1081088" y="2319338"/>
          <p14:tracePt t="124544" x="1042988" y="2319338"/>
          <p14:tracePt t="124587" x="995363" y="2319338"/>
          <p14:tracePt t="124591" x="976313" y="2319338"/>
          <p14:tracePt t="124605" x="962025" y="2319338"/>
          <p14:tracePt t="124609" x="952500" y="2319338"/>
          <p14:tracePt t="124615" x="942975" y="2319338"/>
          <p14:tracePt t="124622" x="933450" y="2319338"/>
          <p14:tracePt t="124634" x="923925" y="2319338"/>
          <p14:tracePt t="124681" x="919163" y="2319338"/>
          <p14:tracePt t="124730" x="909638" y="2319338"/>
          <p14:tracePt t="124980" x="957263" y="2314575"/>
          <p14:tracePt t="124996" x="995363" y="2309813"/>
          <p14:tracePt t="125006" x="1009650" y="2309813"/>
          <p14:tracePt t="125013" x="1038225" y="2309813"/>
          <p14:tracePt t="125028" x="1076325" y="2305050"/>
          <p14:tracePt t="125059" x="1123950" y="2295525"/>
          <p14:tracePt t="125063" x="1133475" y="2295525"/>
          <p14:tracePt t="125105" x="1214438" y="2295525"/>
          <p14:tracePt t="125109" x="1233488" y="2290763"/>
          <p14:tracePt t="125116" x="1262063" y="2290763"/>
          <p14:tracePt t="125131" x="1314450" y="2286000"/>
          <p14:tracePt t="125140" x="1333500" y="2286000"/>
          <p14:tracePt t="125147" x="1362075" y="2286000"/>
          <p14:tracePt t="125164" x="1395413" y="2281238"/>
          <p14:tracePt t="125169" x="1414463" y="2281238"/>
          <p14:tracePt t="125182" x="1419225" y="2281238"/>
          <p14:tracePt t="125186" x="1428750" y="2281238"/>
          <p14:tracePt t="125192" x="1433513" y="2281238"/>
          <p14:tracePt t="125249" x="1476375" y="2281238"/>
          <p14:tracePt t="125293" x="1600200" y="2281238"/>
          <p14:tracePt t="125314" x="1652588" y="2281238"/>
          <p14:tracePt t="125319" x="1681163" y="2281238"/>
          <p14:tracePt t="125325" x="1695450" y="2281238"/>
          <p14:tracePt t="125339" x="1719263" y="2281238"/>
          <p14:tracePt t="125344" x="1724025" y="2281238"/>
          <p14:tracePt t="125347" x="1743075" y="2276475"/>
          <p14:tracePt t="125356" x="1757363" y="2276475"/>
          <p14:tracePt t="125366" x="1766888" y="2276475"/>
          <p14:tracePt t="125371" x="1776413" y="2271713"/>
          <p14:tracePt t="125386" x="1795463" y="2271713"/>
          <p14:tracePt t="125415" x="1814513" y="2266950"/>
          <p14:tracePt t="125460" x="1857375" y="2266950"/>
          <p14:tracePt t="125466" x="1862138" y="2266950"/>
          <p14:tracePt t="125481" x="1900238" y="2266950"/>
          <p14:tracePt t="125508" x="1981200" y="2266950"/>
          <p14:tracePt t="125512" x="2000250" y="2266950"/>
          <p14:tracePt t="125528" x="2057400" y="2266950"/>
          <p14:tracePt t="125538" x="2095500" y="2262188"/>
          <p14:tracePt t="125546" x="2133600" y="2262188"/>
          <p14:tracePt t="125575" x="2228850" y="2257425"/>
          <p14:tracePt t="125601" x="2281238" y="2252663"/>
          <p14:tracePt t="125605" x="2300288" y="2252663"/>
          <p14:tracePt t="125633" x="2390775" y="2243138"/>
          <p14:tracePt t="125664" x="2528888" y="2243138"/>
          <p14:tracePt t="125713" x="2757488" y="2243138"/>
          <p14:tracePt t="125758" x="2914650" y="2238375"/>
          <p14:tracePt t="125795" x="2971800" y="2233613"/>
          <p14:tracePt t="125796" x="2986088" y="2233613"/>
          <p14:tracePt t="125833" x="3024188" y="2228850"/>
          <p14:tracePt t="125859" x="3157538" y="2214563"/>
          <p14:tracePt t="125865" x="3171825" y="2214563"/>
          <p14:tracePt t="125900" x="3219450" y="2209800"/>
          <p14:tracePt t="125906" x="3228975" y="2209800"/>
          <p14:tracePt t="125911" x="3243263" y="2209800"/>
          <p14:tracePt t="125946" x="3319463" y="2209800"/>
          <p14:tracePt t="125948" x="3338513" y="2209800"/>
          <p14:tracePt t="125964" x="3376613" y="2209800"/>
          <p14:tracePt t="125993" x="3457575" y="2205038"/>
          <p14:tracePt t="125999" x="3471863" y="2205038"/>
          <p14:tracePt t="126007" x="3486150" y="2205038"/>
          <p14:tracePt t="126023" x="3514725" y="2205038"/>
          <p14:tracePt t="126028" x="3533775" y="2205038"/>
          <p14:tracePt t="126044" x="3567113" y="2205038"/>
          <p14:tracePt t="126087" x="3695700" y="2205038"/>
          <p14:tracePt t="126091" x="3729038" y="2205038"/>
          <p14:tracePt t="126105" x="3757613" y="2205038"/>
          <p14:tracePt t="126108" x="3805238" y="2205038"/>
          <p14:tracePt t="126135" x="3910013" y="2205038"/>
          <p14:tracePt t="126139" x="3938588" y="2205038"/>
          <p14:tracePt t="126141" x="3962400" y="2205038"/>
          <p14:tracePt t="126181" x="4052888" y="2190750"/>
          <p14:tracePt t="126199" x="4110038" y="2190750"/>
          <p14:tracePt t="126226" x="4181475" y="2185988"/>
          <p14:tracePt t="126244" x="4229100" y="2185988"/>
          <p14:tracePt t="126247" x="4243388" y="2181225"/>
          <p14:tracePt t="126257" x="4262438" y="2181225"/>
          <p14:tracePt t="126274" x="4295775" y="2181225"/>
          <p14:tracePt t="126278" x="4314825" y="2181225"/>
          <p14:tracePt t="126292" x="4352925" y="2181225"/>
          <p14:tracePt t="126317" x="4391025" y="2181225"/>
          <p14:tracePt t="126351" x="4471988" y="2181225"/>
          <p14:tracePt t="126355" x="4500563" y="2181225"/>
          <p14:tracePt t="126369" x="4538663" y="2181225"/>
          <p14:tracePt t="126385" x="4567238" y="2181225"/>
          <p14:tracePt t="126390" x="4576763" y="2181225"/>
          <p14:tracePt t="126420" x="4652963" y="2181225"/>
          <p14:tracePt t="126434" x="4657725" y="2181225"/>
          <p14:tracePt t="126438" x="4681538" y="2181225"/>
          <p14:tracePt t="126461" x="4714875" y="2181225"/>
          <p14:tracePt t="126491" x="4743450" y="2181225"/>
          <p14:tracePt t="126494" x="4757738" y="2181225"/>
          <p14:tracePt t="126537" x="4800600" y="2181225"/>
          <p14:tracePt t="126541" x="4829175" y="2181225"/>
          <p14:tracePt t="126556" x="4881563" y="2181225"/>
          <p14:tracePt t="126563" x="4895850" y="2181225"/>
          <p14:tracePt t="126603" x="4938713" y="2181225"/>
          <p14:tracePt t="126665" x="4962525" y="2181225"/>
          <p14:tracePt t="126716" x="4995863" y="2181225"/>
          <p14:tracePt t="126724" x="5005388" y="2181225"/>
          <p14:tracePt t="126767" x="5043488" y="2181225"/>
          <p14:tracePt t="126853" x="5086350" y="2181225"/>
          <p14:tracePt t="126854" x="5091113" y="2181225"/>
          <p14:tracePt t="127243" x="5086350" y="2181225"/>
          <p14:tracePt t="127257" x="5081588" y="2181225"/>
          <p14:tracePt t="127272" x="5072063" y="2181225"/>
          <p14:tracePt t="127319" x="4914900" y="2181225"/>
          <p14:tracePt t="127351" x="4524375" y="2190750"/>
          <p14:tracePt t="127356" x="4438650" y="2195513"/>
          <p14:tracePt t="127397" x="4067175" y="2214563"/>
          <p14:tracePt t="127404" x="3981450" y="2214563"/>
          <p14:tracePt t="127415" x="3895725" y="2214563"/>
          <p14:tracePt t="127444" x="3552825" y="2228850"/>
          <p14:tracePt t="127448" x="3467100" y="2238375"/>
          <p14:tracePt t="127462" x="3305175" y="2243138"/>
          <p14:tracePt t="127469" x="3228975" y="2243138"/>
          <p14:tracePt t="127476" x="3152775" y="2252663"/>
          <p14:tracePt t="127492" x="3009900" y="2257425"/>
          <p14:tracePt t="127524" x="2752725" y="2266950"/>
          <p14:tracePt t="127530" x="2686050" y="2266950"/>
          <p14:tracePt t="127541" x="2628900" y="2266950"/>
          <p14:tracePt t="127570" x="2419350" y="2271713"/>
          <p14:tracePt t="127574" x="2376488" y="2271713"/>
          <p14:tracePt t="127589" x="2319338" y="2271713"/>
          <p14:tracePt t="127617" x="2166938" y="2281238"/>
          <p14:tracePt t="127653" x="1847850" y="2295525"/>
          <p14:tracePt t="127686" x="1600200" y="2295525"/>
          <p14:tracePt t="127708" x="1543050" y="2295525"/>
          <p14:tracePt t="127710" x="1495425" y="2295525"/>
          <p14:tracePt t="127727" x="1452563" y="2295525"/>
          <p14:tracePt t="127743" x="1404938" y="2295525"/>
          <p14:tracePt t="127777" x="1319213" y="2295525"/>
          <p14:tracePt t="127784" x="1295400" y="2295525"/>
          <p14:tracePt t="127792" x="1276350" y="2295525"/>
          <p14:tracePt t="127804" x="1252538" y="2295525"/>
          <p14:tracePt t="127806" x="1243013" y="2295525"/>
          <p14:tracePt t="127833" x="1214438" y="2295525"/>
          <p14:tracePt t="127837" x="1209675" y="2295525"/>
          <p14:tracePt t="127901" x="1133475" y="2295525"/>
          <p14:tracePt t="127906" x="1123950" y="2295525"/>
          <p14:tracePt t="127914" x="1095375" y="2295525"/>
          <p14:tracePt t="127946" x="1042988" y="2295525"/>
          <p14:tracePt t="127949" x="1028700" y="2295525"/>
          <p14:tracePt t="128008" x="966788" y="2290763"/>
          <p14:tracePt t="128013" x="928688" y="2290763"/>
          <p14:tracePt t="128037" x="800100" y="2276475"/>
          <p14:tracePt t="128039" x="771525" y="2266950"/>
          <p14:tracePt t="128055" x="747713" y="2262188"/>
          <p14:tracePt t="128059" x="738188" y="2262188"/>
          <p14:tracePt t="128073" x="738188" y="2257425"/>
          <p14:tracePt t="128261" x="747713" y="2257425"/>
          <p14:tracePt t="128276" x="752475" y="2257425"/>
          <p14:tracePt t="128309" x="790575" y="2257425"/>
          <p14:tracePt t="128319" x="804863" y="2257425"/>
          <p14:tracePt t="128325" x="814388" y="2257425"/>
          <p14:tracePt t="128338" x="828675" y="2257425"/>
          <p14:tracePt t="128342" x="838200" y="2257425"/>
          <p14:tracePt t="128371" x="876300" y="2257425"/>
          <p14:tracePt t="128383" x="885825" y="2257425"/>
          <p14:tracePt t="128875" x="1214438" y="2443163"/>
          <p14:tracePt t="128913" x="1271588" y="2476500"/>
          <p14:tracePt t="128916" x="1276350" y="2481263"/>
          <p14:tracePt t="128962" x="1290638" y="2481263"/>
          <p14:tracePt t="128975" x="1290638" y="2486025"/>
          <p14:tracePt t="128978" x="1290638" y="2490788"/>
          <p14:tracePt t="129007" x="1300163" y="2500313"/>
          <p14:tracePt t="129062" x="1309688" y="2524125"/>
          <p14:tracePt t="129388" x="1309688" y="2528888"/>
          <p14:tracePt t="129590" x="1300163" y="2528888"/>
          <p14:tracePt t="129632" x="1295400" y="2528888"/>
          <p14:tracePt t="129680" x="1285875" y="2528888"/>
          <p14:tracePt t="129728" x="1257300" y="2543175"/>
          <p14:tracePt t="129774" x="1247775" y="2552700"/>
          <p14:tracePt t="129806" x="1228725" y="2571750"/>
          <p14:tracePt t="129821" x="1219200" y="2581275"/>
          <p14:tracePt t="129869" x="1219200" y="2586038"/>
          <p14:tracePt t="129912" x="1219200" y="2590800"/>
          <p14:tracePt t="129945" x="1243013" y="2605088"/>
          <p14:tracePt t="129951" x="1247775" y="2605088"/>
          <p14:tracePt t="129961" x="1257300" y="2605088"/>
          <p14:tracePt t="129991" x="1281113" y="2609850"/>
          <p14:tracePt t="129998" x="1285875" y="2614613"/>
          <p14:tracePt t="130009" x="1290638" y="2614613"/>
          <p14:tracePt t="130041" x="1295400" y="2614613"/>
          <p14:tracePt t="130084" x="1304925" y="2614613"/>
          <p14:tracePt t="130120" x="1338263" y="2614613"/>
          <p14:tracePt t="130137" x="1352550" y="2614613"/>
          <p14:tracePt t="130139" x="1357313" y="2614613"/>
          <p14:tracePt t="130163" x="1371600" y="2614613"/>
          <p14:tracePt t="130229" x="1381125" y="2619375"/>
          <p14:tracePt t="130244" x="1385888" y="2628900"/>
          <p14:tracePt t="130260" x="1395413" y="2633663"/>
          <p14:tracePt t="130275" x="1400175" y="2647950"/>
          <p14:tracePt t="130310" x="1419225" y="2705100"/>
          <p14:tracePt t="130315" x="1428750" y="2714625"/>
          <p14:tracePt t="130356" x="1466850" y="2824163"/>
          <p14:tracePt t="130382" x="1476375" y="2895600"/>
          <p14:tracePt t="130387" x="1485900" y="2924175"/>
          <p14:tracePt t="130405" x="1490663" y="2976563"/>
          <p14:tracePt t="130452" x="1490663" y="3119438"/>
          <p14:tracePt t="130453" x="1495425" y="3138488"/>
          <p14:tracePt t="130495" x="1504950" y="3167063"/>
          <p14:tracePt t="130511" x="1504950" y="3171825"/>
          <p14:tracePt t="130635" x="1504950" y="3195638"/>
          <p14:tracePt t="130683" x="1504950" y="3228975"/>
          <p14:tracePt t="130687" x="1504950" y="3243263"/>
          <p14:tracePt t="130727" x="1504950" y="3257550"/>
          <p14:tracePt t="130887" x="1514475" y="3248025"/>
          <p14:tracePt t="130910" x="1519238" y="3228975"/>
          <p14:tracePt t="130942" x="1543050" y="3157538"/>
          <p14:tracePt t="130995" x="1600200" y="3005138"/>
          <p14:tracePt t="131038" x="1628775" y="2914650"/>
          <p14:tracePt t="131042" x="1652588" y="2871788"/>
          <p14:tracePt t="131087" x="1695450" y="2752725"/>
          <p14:tracePt t="131123" x="1747838" y="2624138"/>
          <p14:tracePt t="131137" x="1762125" y="2557463"/>
          <p14:tracePt t="131180" x="1790700" y="2514600"/>
          <p14:tracePt t="131308" x="1790700" y="2519363"/>
          <p14:tracePt t="131324" x="1785938" y="2543175"/>
          <p14:tracePt t="131340" x="1785938" y="2566988"/>
          <p14:tracePt t="131347" x="1781175" y="2576513"/>
          <p14:tracePt t="131371" x="1781175" y="2624138"/>
          <p14:tracePt t="131385" x="1781175" y="2662238"/>
          <p14:tracePt t="131413" x="1781175" y="2733675"/>
          <p14:tracePt t="131417" x="1781175" y="2762250"/>
          <p14:tracePt t="131446" x="1766888" y="2867025"/>
          <p14:tracePt t="131451" x="1762125" y="2895600"/>
          <p14:tracePt t="131462" x="1757363" y="2919413"/>
          <p14:tracePt t="131482" x="1733550" y="2976563"/>
          <p14:tracePt t="131496" x="1724025" y="3000375"/>
          <p14:tracePt t="131500" x="1719263" y="3009900"/>
          <p14:tracePt t="131524" x="1704975" y="3038475"/>
          <p14:tracePt t="131542" x="1704975" y="3043238"/>
          <p14:tracePt t="131757" x="1671638" y="3033713"/>
          <p14:tracePt t="131760" x="1657350" y="3028950"/>
          <p14:tracePt t="131809" x="1557338" y="2967038"/>
          <p14:tracePt t="131855" x="1447800" y="2881313"/>
          <p14:tracePt t="131872" x="1404938" y="2838450"/>
          <p14:tracePt t="131880" x="1390650" y="2819400"/>
          <p14:tracePt t="131896" x="1357313" y="2786063"/>
          <p14:tracePt t="131930" x="1328738" y="2747963"/>
          <p14:tracePt t="131933" x="1319213" y="2733675"/>
          <p14:tracePt t="131946" x="1314450" y="2719388"/>
          <p14:tracePt t="131993" x="1262063" y="2662238"/>
          <p14:tracePt t="132011" x="1238250" y="2633663"/>
          <p14:tracePt t="132037" x="1204913" y="2586038"/>
          <p14:tracePt t="132056" x="1190625" y="2571750"/>
          <p14:tracePt t="132070" x="1171575" y="2552700"/>
          <p14:tracePt t="132115" x="1138238" y="2509838"/>
          <p14:tracePt t="132134" x="1123950" y="2500313"/>
          <p14:tracePt t="132161" x="1109663" y="2490788"/>
          <p14:tracePt t="132209" x="1104900" y="2490788"/>
          <p14:tracePt t="132243" x="1090613" y="2486025"/>
          <p14:tracePt t="132258" x="1085850" y="2471738"/>
          <p14:tracePt t="132288" x="1076325" y="2466975"/>
          <p14:tracePt t="132384" x="1071563" y="2466975"/>
          <p14:tracePt t="132416" x="1062038" y="2466975"/>
          <p14:tracePt t="132506" x="1052513" y="2476500"/>
          <p14:tracePt t="132539" x="1033463" y="2514600"/>
          <p14:tracePt t="132573" x="1014413" y="2538413"/>
          <p14:tracePt t="132600" x="1004888" y="2566988"/>
          <p14:tracePt t="132633" x="995363" y="2581275"/>
          <p14:tracePt t="132666" x="976313" y="2624138"/>
          <p14:tracePt t="132680" x="966788" y="2647950"/>
          <p14:tracePt t="132716" x="952500" y="2681288"/>
          <p14:tracePt t="132760" x="942975" y="2690813"/>
          <p14:tracePt t="132944" x="947738" y="2681288"/>
          <p14:tracePt t="132997" x="985838" y="2633663"/>
          <p14:tracePt t="133038" x="995363" y="2609850"/>
          <p14:tracePt t="133372" x="1000125" y="2609850"/>
          <p14:tracePt t="133418" x="1028700" y="2576513"/>
          <p14:tracePt t="133465" x="1028700" y="2571750"/>
          <p14:tracePt t="133478" x="1028700" y="2566988"/>
          <p14:tracePt t="133511" x="1028700" y="2562225"/>
          <p14:tracePt t="133631" x="1028700" y="2571750"/>
          <p14:tracePt t="133661" x="1009650" y="2600325"/>
          <p14:tracePt t="133698" x="990600" y="2624138"/>
          <p14:tracePt t="133727" x="981075" y="2643188"/>
          <p14:tracePt t="133743" x="976313" y="2652713"/>
          <p14:tracePt t="133790" x="962025" y="2671763"/>
          <p14:tracePt t="133795" x="957263" y="2681288"/>
          <p14:tracePt t="133839" x="947738" y="2695575"/>
          <p14:tracePt t="133852" x="947738" y="2700338"/>
          <p14:tracePt t="133882" x="942975" y="2700338"/>
          <p14:tracePt t="134245" x="942975" y="2695575"/>
          <p14:tracePt t="134384" x="947738" y="2695575"/>
          <p14:tracePt t="134413" x="947738" y="2690813"/>
          <p14:tracePt t="134867" x="952500" y="2686050"/>
          <p14:tracePt t="134881" x="957263" y="2676525"/>
          <p14:tracePt t="134913" x="976313" y="2652713"/>
          <p14:tracePt t="134918" x="985838" y="2643188"/>
          <p14:tracePt t="134933" x="990600" y="2633663"/>
          <p14:tracePt t="134944" x="995363" y="2633663"/>
          <p14:tracePt t="134949" x="1000125" y="2628900"/>
          <p14:tracePt t="134992" x="1028700" y="2609850"/>
          <p14:tracePt t="135000" x="1033463" y="2605088"/>
          <p14:tracePt t="135008" x="1038225" y="2600325"/>
          <p14:tracePt t="135024" x="1042988" y="2595563"/>
          <p14:tracePt t="135542" x="1071563" y="2705100"/>
          <p14:tracePt t="135547" x="1085850" y="2738438"/>
          <p14:tracePt t="135586" x="1171575" y="2905125"/>
          <p14:tracePt t="135591" x="1190625" y="2938463"/>
          <p14:tracePt t="135604" x="1209675" y="2962275"/>
          <p14:tracePt t="135607" x="1228725" y="2995613"/>
          <p14:tracePt t="135617" x="1238250" y="3009900"/>
          <p14:tracePt t="135634" x="1262063" y="3057525"/>
          <p14:tracePt t="135638" x="1276350" y="3081338"/>
          <p14:tracePt t="135654" x="1304925" y="3128963"/>
          <p14:tracePt t="135664" x="1314450" y="3138488"/>
          <p14:tracePt t="135668" x="1319213" y="3157538"/>
          <p14:tracePt t="135680" x="1328738" y="3162300"/>
          <p14:tracePt t="135684" x="1333500" y="3167063"/>
          <p14:tracePt t="135711" x="1347788" y="3171825"/>
          <p14:tracePt t="135857" x="1347788" y="3190875"/>
          <p14:tracePt t="135870" x="1347788" y="3195638"/>
          <p14:tracePt t="135980" x="1347788" y="3200400"/>
          <p14:tracePt t="135998" x="1347788" y="3214688"/>
          <p14:tracePt t="136008" x="1343025" y="3219450"/>
          <p14:tracePt t="136052" x="1338263" y="3228975"/>
          <p14:tracePt t="136072" x="1333500" y="3248025"/>
          <p14:tracePt t="136089" x="1333500" y="3252788"/>
          <p14:tracePt t="136449" x="1357313" y="3286125"/>
          <p14:tracePt t="136476" x="1395413" y="3309938"/>
          <p14:tracePt t="136510" x="1404938" y="3328988"/>
          <p14:tracePt t="136517" x="1409700" y="3333750"/>
          <p14:tracePt t="136557" x="1409700" y="3348038"/>
          <p14:tracePt t="137007" x="1404938" y="3348038"/>
          <p14:tracePt t="137043" x="1366838" y="3343275"/>
          <p14:tracePt t="137060" x="1347788" y="3338513"/>
          <p14:tracePt t="137086" x="1338263" y="3324225"/>
          <p14:tracePt t="137102" x="1328738" y="3295650"/>
          <p14:tracePt t="137107" x="1323975" y="3281363"/>
          <p14:tracePt t="137134" x="1323975" y="3267075"/>
          <p14:tracePt t="137178" x="1304925" y="3167063"/>
          <p14:tracePt t="137195" x="1290638" y="3109913"/>
          <p14:tracePt t="137227" x="1266825" y="2947988"/>
          <p14:tracePt t="137259" x="1266825" y="2786063"/>
          <p14:tracePt t="137293" x="1257300" y="2676525"/>
          <p14:tracePt t="137323" x="1257300" y="2543175"/>
          <p14:tracePt t="137355" x="1257300" y="2419350"/>
          <p14:tracePt t="137394" x="1257300" y="2343150"/>
          <p14:tracePt t="137623" x="1257300" y="2357438"/>
          <p14:tracePt t="137639" x="1252538" y="2371725"/>
          <p14:tracePt t="137681" x="1247775" y="2443163"/>
          <p14:tracePt t="137685" x="1247775" y="2462213"/>
          <p14:tracePt t="137700" x="1247775" y="2481263"/>
          <p14:tracePt t="137742" x="1247775" y="2514600"/>
          <p14:tracePt t="137829" x="1247775" y="2528888"/>
          <p14:tracePt t="137857" x="1243013" y="2528888"/>
          <p14:tracePt t="137944" x="1238250" y="2538413"/>
          <p14:tracePt t="138352" x="1243013" y="2538413"/>
          <p14:tracePt t="138891" x="1057275" y="3209925"/>
          <p14:tracePt t="138947" x="1057275" y="3205163"/>
          <p14:tracePt t="138976" x="1057275" y="3181350"/>
          <p14:tracePt t="138995" x="1062038" y="3171825"/>
          <p14:tracePt t="139022" x="1076325" y="3133725"/>
          <p14:tracePt t="139028" x="1081088" y="3114675"/>
          <p14:tracePt t="139041" x="1085850" y="3090863"/>
          <p14:tracePt t="139057" x="1090613" y="3067050"/>
          <p14:tracePt t="139103" x="1095375" y="3048000"/>
          <p14:tracePt t="139164" x="1100138" y="3028950"/>
          <p14:tracePt t="139257" x="1104900" y="3019425"/>
          <p14:tracePt t="139309" x="1114425" y="3009900"/>
          <p14:tracePt t="139445" x="1119188" y="3005138"/>
          <p14:tracePt t="139475" x="1157288" y="2895600"/>
          <p14:tracePt t="139478" x="1166813" y="2871788"/>
          <p14:tracePt t="139511" x="1195388" y="2728913"/>
          <p14:tracePt t="139538" x="1200150" y="2657475"/>
          <p14:tracePt t="139543" x="1200150" y="2647950"/>
          <p14:tracePt t="139555" x="1200150" y="2638425"/>
          <p14:tracePt t="139929" x="1200150" y="2667000"/>
          <p14:tracePt t="139943" x="1200150" y="2709863"/>
          <p14:tracePt t="139948" x="1200150" y="2719388"/>
          <p14:tracePt t="139962" x="1200150" y="2747963"/>
          <p14:tracePt t="139966" x="1200150" y="2762250"/>
          <p14:tracePt t="139977" x="1200150" y="2790825"/>
          <p14:tracePt t="140008" x="1185863" y="2924175"/>
          <p14:tracePt t="140012" x="1185863" y="2938463"/>
          <p14:tracePt t="140028" x="1171575" y="2990850"/>
          <p14:tracePt t="140032" x="1166813" y="3019425"/>
          <p14:tracePt t="140040" x="1162050" y="3033713"/>
          <p14:tracePt t="140054" x="1157288" y="3048000"/>
          <p14:tracePt t="140058" x="1157288" y="3052763"/>
          <p14:tracePt t="140084" x="1147763" y="3076575"/>
          <p14:tracePt t="140122" x="1138238" y="3100388"/>
          <p14:tracePt t="140164" x="1133475" y="3124200"/>
          <p14:tracePt t="140213" x="1123950" y="3186113"/>
          <p14:tracePt t="140219" x="1123950" y="3190875"/>
          <p14:tracePt t="140257" x="1123950" y="3209925"/>
          <p14:tracePt t="140305" x="1123950" y="3233738"/>
          <p14:tracePt t="140309" x="1123950" y="3238500"/>
          <p14:tracePt t="140322" x="1123950" y="3243263"/>
          <p14:tracePt t="140323" x="1123950" y="3248025"/>
          <p14:tracePt t="140461" x="1123950" y="3271838"/>
          <p14:tracePt t="140467" x="1123950" y="3276600"/>
          <p14:tracePt t="140508" x="1123950" y="3281363"/>
          <p14:tracePt t="140540" x="1176338" y="3276600"/>
          <p14:tracePt t="140542" x="1209675" y="3262313"/>
          <p14:tracePt t="140556" x="1238250" y="3262313"/>
          <p14:tracePt t="140559" x="1309688" y="3257550"/>
          <p14:tracePt t="140583" x="1571625" y="3257550"/>
          <p14:tracePt t="140587" x="1657350" y="3257550"/>
          <p14:tracePt t="140600" x="1757363" y="3257550"/>
          <p14:tracePt t="140603" x="1919288" y="3257550"/>
          <p14:tracePt t="140618" x="2124075" y="3257550"/>
          <p14:tracePt t="140636" x="2324100" y="3257550"/>
          <p14:tracePt t="140666" x="2557463" y="3271838"/>
          <p14:tracePt t="140697" x="2600325" y="3300413"/>
          <p14:tracePt t="140699" x="2605088" y="3309938"/>
          <p14:tracePt t="140711" x="2609850" y="3314700"/>
          <p14:tracePt t="140745" x="2657475" y="3333750"/>
          <p14:tracePt t="140754" x="2662238" y="3333750"/>
          <p14:tracePt t="141415" x="2657475" y="3333750"/>
          <p14:tracePt t="141463" x="2609850" y="3357563"/>
          <p14:tracePt t="141467" x="2595563" y="3362325"/>
          <p14:tracePt t="141491" x="2552700" y="3376613"/>
          <p14:tracePt t="141494" x="2543175" y="3381375"/>
          <p14:tracePt t="141508" x="2533650" y="3386138"/>
          <p14:tracePt t="141511" x="2524125" y="3390900"/>
          <p14:tracePt t="141538" x="2505075" y="3400425"/>
          <p14:tracePt t="141543" x="2495550" y="3405188"/>
          <p14:tracePt t="141546" x="2490788" y="3409950"/>
          <p14:tracePt t="141554" x="2486025" y="3414713"/>
          <p14:tracePt t="141571" x="2452688" y="3424238"/>
          <p14:tracePt t="141620" x="2347913" y="3457575"/>
          <p14:tracePt t="141623" x="2314575" y="3462338"/>
          <p14:tracePt t="141663" x="2171700" y="3481388"/>
          <p14:tracePt t="141669" x="2143125" y="3486150"/>
          <p14:tracePt t="141681" x="2109788" y="3490913"/>
          <p14:tracePt t="141686" x="2081213" y="3500438"/>
          <p14:tracePt t="141689" x="2038350" y="3509963"/>
          <p14:tracePt t="141698" x="1995488" y="3533775"/>
          <p14:tracePt t="141713" x="1933575" y="3557588"/>
          <p14:tracePt t="141745" x="1828800" y="3619500"/>
          <p14:tracePt t="141750" x="1814513" y="3629025"/>
          <p14:tracePt t="141772" x="1781175" y="3662363"/>
          <p14:tracePt t="141789" x="1766888" y="3686175"/>
          <p14:tracePt t="141795" x="1757363" y="3690938"/>
          <p14:tracePt t="141838" x="1743075" y="3709988"/>
          <p14:tracePt t="141915" x="1724025" y="3714750"/>
          <p14:tracePt t="141945" x="1695450" y="3738563"/>
          <p14:tracePt t="141951" x="1690688" y="3743325"/>
          <p14:tracePt t="141964" x="1685925" y="3748088"/>
          <p14:tracePt t="141968" x="1676400" y="3752850"/>
          <p14:tracePt t="141976" x="1662113" y="3762375"/>
          <p14:tracePt t="141991" x="1652588" y="3771900"/>
          <p14:tracePt t="141997" x="1638300" y="3786188"/>
          <p14:tracePt t="142009" x="1604963" y="3795713"/>
          <p14:tracePt t="142012" x="1595438" y="3800475"/>
          <p14:tracePt t="142040" x="1514475" y="3867150"/>
          <p14:tracePt t="142042" x="1481138" y="3905250"/>
          <p14:tracePt t="142058" x="1433513" y="3952875"/>
          <p14:tracePt t="142072" x="1395413" y="4005263"/>
          <p14:tracePt t="142085" x="1366838" y="4057650"/>
          <p14:tracePt t="142122" x="1290638" y="4233863"/>
          <p14:tracePt t="142126" x="1281113" y="4276725"/>
          <p14:tracePt t="142134" x="1276350" y="4305300"/>
          <p14:tracePt t="142145" x="1276350" y="4343400"/>
          <p14:tracePt t="142148" x="1276350" y="4362450"/>
          <p14:tracePt t="142183" x="1276350" y="4391025"/>
          <p14:tracePt t="142197" x="1281113" y="4400550"/>
          <p14:tracePt t="142242" x="1333500" y="4443413"/>
          <p14:tracePt t="142259" x="1362075" y="4457700"/>
          <p14:tracePt t="142288" x="1652588" y="4548188"/>
          <p14:tracePt t="142293" x="1738313" y="4557713"/>
          <p14:tracePt t="142308" x="1919288" y="4567238"/>
          <p14:tracePt t="142340" x="2252663" y="4567238"/>
          <p14:tracePt t="142346" x="2309813" y="4557713"/>
          <p14:tracePt t="142357" x="2366963" y="4548188"/>
          <p14:tracePt t="142371" x="2466975" y="4533900"/>
          <p14:tracePt t="142401" x="2624138" y="4519613"/>
          <p14:tracePt t="142403" x="2652713" y="4519613"/>
          <p14:tracePt t="142419" x="2714625" y="4514850"/>
          <p14:tracePt t="142424" x="2752725" y="4510088"/>
          <p14:tracePt t="142432" x="2790825" y="4500563"/>
          <p14:tracePt t="142464" x="2933700" y="4481513"/>
          <p14:tracePt t="142473" x="2962275" y="4476750"/>
          <p14:tracePt t="142508" x="3043238" y="4476750"/>
          <p14:tracePt t="142696" x="3033713" y="4476750"/>
          <p14:tracePt t="142710" x="3024188" y="4476750"/>
          <p14:tracePt t="142716" x="3019425" y="4476750"/>
          <p14:tracePt t="142757" x="2995613" y="4476750"/>
          <p14:tracePt t="142763" x="2990850" y="4476750"/>
          <p14:tracePt t="142824" x="2971800" y="4476750"/>
          <p14:tracePt t="142850" x="2967038" y="4476750"/>
          <p14:tracePt t="142903" x="2924175" y="4476750"/>
          <p14:tracePt t="142945" x="2862263" y="4462463"/>
          <p14:tracePt t="142976" x="2833688" y="4452938"/>
          <p14:tracePt t="143024" x="2805113" y="4443413"/>
          <p14:tracePt t="143031" x="2795588" y="4443413"/>
          <p14:tracePt t="143039" x="2786063" y="4443413"/>
          <p14:tracePt t="143054" x="2781300" y="4443413"/>
          <p14:tracePt t="143058" x="2776538" y="4443413"/>
          <p14:tracePt t="143123" x="2747963" y="4438650"/>
          <p14:tracePt t="143137" x="2738438" y="4433888"/>
          <p14:tracePt t="143165" x="2709863" y="4424363"/>
          <p14:tracePt t="143181" x="2705100" y="4419600"/>
          <p14:tracePt t="143339" x="2700338" y="4414838"/>
          <p14:tracePt t="143634" x="2695575" y="4414838"/>
          <p14:tracePt t="143680" x="2690813" y="4414838"/>
          <p14:tracePt t="143874" x="2652713" y="4414838"/>
          <p14:tracePt t="143917" x="2524125" y="4395788"/>
          <p14:tracePt t="143949" x="2466975" y="4386263"/>
          <p14:tracePt t="143954" x="2457450" y="4381500"/>
          <p14:tracePt t="143977" x="2443163" y="4381500"/>
          <p14:tracePt t="144025" x="2438400" y="4381500"/>
          <p14:tracePt t="144092" x="2424113" y="4381500"/>
          <p14:tracePt t="144107" x="2357438" y="4381500"/>
          <p14:tracePt t="144134" x="2266950" y="4386263"/>
          <p14:tracePt t="144154" x="2228850" y="4391025"/>
          <p14:tracePt t="144186" x="2152650" y="4395788"/>
          <p14:tracePt t="144228" x="2081213" y="4395788"/>
          <p14:tracePt t="144234" x="2066925" y="4395788"/>
          <p14:tracePt t="144242" x="2057400" y="4395788"/>
          <p14:tracePt t="144257" x="2043113" y="4395788"/>
          <p14:tracePt t="144263" x="2028825" y="4395788"/>
          <p14:tracePt t="144271" x="2019300" y="4395788"/>
          <p14:tracePt t="144291" x="1976438" y="4391025"/>
          <p14:tracePt t="144295" x="1938338" y="4381500"/>
          <p14:tracePt t="144322" x="1847850" y="4367213"/>
          <p14:tracePt t="144339" x="1814513" y="4367213"/>
          <p14:tracePt t="144362" x="1795463" y="4367213"/>
          <p14:tracePt t="144370" x="1790700" y="4367213"/>
          <p14:tracePt t="144387" x="1771650" y="4367213"/>
          <p14:tracePt t="144434" x="1652588" y="4362450"/>
          <p14:tracePt t="144439" x="1643063" y="4362450"/>
          <p14:tracePt t="144444" x="1614488" y="4362450"/>
          <p14:tracePt t="144452" x="1590675" y="4362450"/>
          <p14:tracePt t="144465" x="1581150" y="4362450"/>
          <p14:tracePt t="144469" x="1566863" y="4362450"/>
          <p14:tracePt t="144475" x="1562100" y="4362450"/>
          <p14:tracePt t="144483" x="1552575" y="4362450"/>
          <p14:tracePt t="144539" x="1543050" y="4362450"/>
          <p14:tracePt t="144588" x="1528763" y="4362450"/>
          <p14:tracePt t="144606" x="1524000" y="4362450"/>
          <p14:tracePt t="144622" x="1519238" y="4362450"/>
          <p14:tracePt t="144636" x="1514475" y="4362450"/>
          <p14:tracePt t="144663" x="1490663" y="4357688"/>
          <p14:tracePt t="144715" x="1409700" y="4338638"/>
          <p14:tracePt t="144731" x="1400175" y="4333875"/>
          <p14:tracePt t="144759" x="1376363" y="4329113"/>
          <p14:tracePt t="144838" x="1371600" y="4329113"/>
          <p14:tracePt t="145043" x="1381125" y="4319588"/>
          <p14:tracePt t="145085" x="1390650" y="4310063"/>
          <p14:tracePt t="145088" x="1395413" y="4305300"/>
          <p14:tracePt t="145105" x="1404938" y="4300538"/>
          <p14:tracePt t="145109" x="1409700" y="4300538"/>
          <p14:tracePt t="145146" x="1433513" y="4295775"/>
          <p14:tracePt t="145151" x="1433513" y="4291013"/>
          <p14:tracePt t="145153" x="1438275" y="4291013"/>
          <p14:tracePt t="145194" x="1452563" y="4286250"/>
          <p14:tracePt t="145242" x="1543050" y="4267200"/>
          <p14:tracePt t="145246" x="1566863" y="4267200"/>
          <p14:tracePt t="145259" x="1604963" y="4252913"/>
          <p14:tracePt t="145289" x="1666875" y="4238625"/>
          <p14:tracePt t="145323" x="1685925" y="4238625"/>
          <p14:tracePt t="145338" x="1695450" y="4238625"/>
          <p14:tracePt t="145359" x="1714500" y="4238625"/>
          <p14:tracePt t="145370" x="1728788" y="4238625"/>
          <p14:tracePt t="145397" x="1795463" y="4238625"/>
          <p14:tracePt t="145429" x="1857375" y="4238625"/>
          <p14:tracePt t="145432" x="1866900" y="4238625"/>
          <p14:tracePt t="145446" x="1871663" y="4238625"/>
          <p14:tracePt t="145478" x="1905000" y="4233863"/>
          <p14:tracePt t="145484" x="1914525" y="4233863"/>
          <p14:tracePt t="145510" x="1957388" y="4229100"/>
          <p14:tracePt t="145526" x="1985963" y="4229100"/>
          <p14:tracePt t="145570" x="2047875" y="4229100"/>
          <p14:tracePt t="145616" x="2109788" y="4229100"/>
          <p14:tracePt t="145619" x="2124075" y="4233863"/>
          <p14:tracePt t="145633" x="2138363" y="4238625"/>
          <p14:tracePt t="145637" x="2162175" y="4248150"/>
          <p14:tracePt t="145663" x="2224088" y="4271963"/>
          <p14:tracePt t="145667" x="2243138" y="4281488"/>
          <p14:tracePt t="145696" x="2319338" y="4305300"/>
          <p14:tracePt t="145702" x="2338388" y="4314825"/>
          <p14:tracePt t="145712" x="2347913" y="4314825"/>
          <p14:tracePt t="145742" x="2362200" y="4314825"/>
          <p14:tracePt t="145790" x="2386013" y="4319588"/>
          <p14:tracePt t="145794" x="2400300" y="4319588"/>
          <p14:tracePt t="145808" x="2424113" y="4324350"/>
          <p14:tracePt t="145836" x="2452688" y="4333875"/>
          <p14:tracePt t="145840" x="2466975" y="4338638"/>
          <p14:tracePt t="145871" x="2500313" y="4357688"/>
          <p14:tracePt t="145887" x="2514600" y="4362450"/>
          <p14:tracePt t="145919" x="2624138" y="4419600"/>
          <p14:tracePt t="145960" x="2662238" y="4448175"/>
          <p14:tracePt t="145966" x="2667000" y="4452938"/>
          <p14:tracePt t="145980" x="2671763" y="4457700"/>
          <p14:tracePt t="146007" x="2681288" y="4467225"/>
          <p14:tracePt t="146009" x="2686050" y="4471988"/>
          <p14:tracePt t="146024" x="2690813" y="4481513"/>
          <p14:tracePt t="146068" x="2714625" y="4514850"/>
          <p14:tracePt t="146102" x="2747963" y="4586288"/>
          <p14:tracePt t="146118" x="2767013" y="4629150"/>
          <p14:tracePt t="146165" x="2795588" y="4710113"/>
          <p14:tracePt t="146168" x="2809875" y="4752975"/>
          <p14:tracePt t="146212" x="2814638" y="4810125"/>
          <p14:tracePt t="146241" x="2814638" y="4843463"/>
          <p14:tracePt t="146258" x="2814638" y="4891088"/>
          <p14:tracePt t="146294" x="2814638" y="4914900"/>
          <p14:tracePt t="146323" x="2814638" y="4933950"/>
          <p14:tracePt t="146355" x="2814638" y="4962525"/>
          <p14:tracePt t="146369" x="2814638" y="4976813"/>
          <p14:tracePt t="146406" x="2814638" y="4991100"/>
          <p14:tracePt t="146443" x="2814638" y="5000625"/>
          <p14:tracePt t="146461" x="2809875" y="5005388"/>
          <p14:tracePt t="146492" x="2781300" y="5057775"/>
          <p14:tracePt t="146508" x="2757488" y="5086350"/>
          <p14:tracePt t="146513" x="2747963" y="5095875"/>
          <p14:tracePt t="146529" x="2728913" y="5124450"/>
          <p14:tracePt t="146538" x="2719388" y="5133975"/>
          <p14:tracePt t="146543" x="2714625" y="5143500"/>
          <p14:tracePt t="146556" x="2705100" y="5153025"/>
          <p14:tracePt t="146589" x="2681288" y="5186363"/>
          <p14:tracePt t="146593" x="2676525" y="5191125"/>
          <p14:tracePt t="146631" x="2671763" y="5195888"/>
          <p14:tracePt t="146662" x="2667000" y="5195888"/>
          <p14:tracePt t="146726" x="2643188" y="5200650"/>
          <p14:tracePt t="146729" x="2643188" y="5205413"/>
          <p14:tracePt t="146743" x="2633663" y="5210175"/>
          <p14:tracePt t="146748" x="2628900" y="5210175"/>
          <p14:tracePt t="146791" x="2619375" y="5210175"/>
          <p14:tracePt t="146823" x="2600325" y="5214938"/>
          <p14:tracePt t="146851" x="2557463" y="5219700"/>
          <p14:tracePt t="146856" x="2547938" y="5219700"/>
          <p14:tracePt t="146870" x="2543175" y="5219700"/>
          <p14:tracePt t="146899" x="2528888" y="5219700"/>
          <p14:tracePt t="146944" x="2509838" y="5219700"/>
          <p14:tracePt t="146948" x="2505075" y="5219700"/>
          <p14:tracePt t="146961" x="2500313" y="5219700"/>
          <p14:tracePt t="146964" x="2495550" y="5219700"/>
          <p14:tracePt t="146979" x="2481263" y="5219700"/>
          <p14:tracePt t="146993" x="2462213" y="5219700"/>
          <p14:tracePt t="147021" x="2428875" y="5214938"/>
          <p14:tracePt t="147025" x="2424113" y="5210175"/>
          <p14:tracePt t="147054" x="2395538" y="5210175"/>
          <p14:tracePt t="147072" x="2390775" y="5210175"/>
          <p14:tracePt t="147105" x="2366963" y="5205413"/>
          <p14:tracePt t="147121" x="2347913" y="5205413"/>
          <p14:tracePt t="147135" x="2333625" y="5200650"/>
          <p14:tracePt t="147179" x="2324100" y="5200650"/>
          <p14:tracePt t="147212" x="2305050" y="5191125"/>
          <p14:tracePt t="147243" x="2295525" y="5181600"/>
          <p14:tracePt t="147260" x="2295525" y="5172075"/>
          <p14:tracePt t="147294" x="2286000" y="5143500"/>
          <p14:tracePt t="147335" x="2271713" y="5105400"/>
          <p14:tracePt t="147371" x="2262188" y="5053013"/>
          <p14:tracePt t="147375" x="2262188" y="5019675"/>
          <p14:tracePt t="147427" x="2257425" y="4976813"/>
          <p14:tracePt t="147444" x="2252663" y="4957763"/>
          <p14:tracePt t="147477" x="2252663" y="4905375"/>
          <p14:tracePt t="147479" x="2252663" y="4876800"/>
          <p14:tracePt t="147525" x="2252663" y="4838700"/>
          <p14:tracePt t="147560" x="2252663" y="4805363"/>
          <p14:tracePt t="147603" x="2262188" y="4757738"/>
          <p14:tracePt t="147608" x="2266950" y="4748213"/>
          <p14:tracePt t="147623" x="2276475" y="4733925"/>
          <p14:tracePt t="147666" x="2295525" y="4714875"/>
          <p14:tracePt t="147710" x="2305050" y="4700588"/>
          <p14:tracePt t="147714" x="2309813" y="4691063"/>
          <p14:tracePt t="147760" x="2324100" y="4681538"/>
          <p14:tracePt t="147773" x="2328863" y="4676775"/>
          <p14:tracePt t="147947" x="2328863" y="4719638"/>
          <p14:tracePt t="147976" x="2262188" y="4810125"/>
          <p14:tracePt t="147982" x="2247900" y="4824413"/>
          <p14:tracePt t="148013" x="2209800" y="4867275"/>
          <p14:tracePt t="148055" x="2176463" y="4905375"/>
          <p14:tracePt t="148058" x="2171700" y="4910138"/>
          <p14:tracePt t="148072" x="2157413" y="4924425"/>
          <p14:tracePt t="148104" x="2124075" y="4948238"/>
          <p14:tracePt t="148136" x="2043113" y="4972050"/>
          <p14:tracePt t="148163" x="1976438" y="4991100"/>
          <p14:tracePt t="148168" x="1952625" y="4995863"/>
          <p14:tracePt t="148170" x="1933575" y="4995863"/>
          <p14:tracePt t="148184" x="1885950" y="5000625"/>
          <p14:tracePt t="148194" x="1866900" y="5000625"/>
          <p14:tracePt t="148212" x="1838325" y="5000625"/>
          <p14:tracePt t="148217" x="1828800" y="5000625"/>
          <p14:tracePt t="148230" x="1809750" y="5000625"/>
          <p14:tracePt t="148245" x="1752600" y="5000625"/>
          <p14:tracePt t="148258" x="1709738" y="5000625"/>
          <p14:tracePt t="148275" x="1643063" y="5000625"/>
          <p14:tracePt t="148307" x="1538288" y="5005388"/>
          <p14:tracePt t="148312" x="1524000" y="5005388"/>
          <p14:tracePt t="148355" x="1500188" y="5005388"/>
          <p14:tracePt t="148359" x="1500188" y="5010150"/>
          <p14:tracePt t="148868" x="1404938" y="5038725"/>
          <p14:tracePt t="149320" x="1433513" y="5038725"/>
          <p14:tracePt t="149325" x="1443038" y="5038725"/>
          <p14:tracePt t="149338" x="1452563" y="5038725"/>
          <p14:tracePt t="149342" x="1466850" y="5038725"/>
          <p14:tracePt t="149357" x="1485900" y="5038725"/>
          <p14:tracePt t="149371" x="1500188" y="5038725"/>
          <p14:tracePt t="149378" x="1509713" y="5038725"/>
          <p14:tracePt t="149398" x="1538288" y="5038725"/>
          <p14:tracePt t="149415" x="1581150" y="5038725"/>
          <p14:tracePt t="149429" x="1595438" y="5038725"/>
          <p14:tracePt t="149433" x="1609725" y="5038725"/>
          <p14:tracePt t="149446" x="1633538" y="5038725"/>
          <p14:tracePt t="149477" x="1666875" y="5038725"/>
          <p14:tracePt t="149481" x="1671638" y="5038725"/>
          <p14:tracePt t="149546" x="1681163" y="5038725"/>
          <p14:tracePt t="149587" x="1709738" y="5038725"/>
          <p14:tracePt t="149620" x="1714500" y="5038725"/>
          <p14:tracePt t="149633" x="1719263" y="5038725"/>
          <p14:tracePt t="149663" x="1733550" y="5038725"/>
          <p14:tracePt t="149667" x="1738313" y="5038725"/>
          <p14:tracePt t="149669" x="1743075" y="5038725"/>
          <p14:tracePt t="149685" x="1757363" y="5038725"/>
          <p14:tracePt t="149695" x="1766888" y="5038725"/>
          <p14:tracePt t="149702" x="1776413" y="5038725"/>
          <p14:tracePt t="149744" x="1814513" y="5043488"/>
          <p14:tracePt t="149776" x="1838325" y="5043488"/>
          <p14:tracePt t="149782" x="1843088" y="5043488"/>
          <p14:tracePt t="149789" x="1847850" y="5043488"/>
          <p14:tracePt t="149844" x="1866900" y="5043488"/>
          <p14:tracePt t="149870" x="1871663" y="5043488"/>
          <p14:tracePt t="149915" x="1895475" y="5048250"/>
          <p14:tracePt t="149945" x="1900238" y="5048250"/>
          <p14:tracePt t="150135" x="1900238" y="5053013"/>
          <p14:tracePt t="150217" x="1890713" y="5053013"/>
          <p14:tracePt t="150241" x="1866900" y="5062538"/>
          <p14:tracePt t="150258" x="1857375" y="5062538"/>
          <p14:tracePt t="150305" x="1843088" y="5067300"/>
          <p14:tracePt t="150541" x="1862138" y="5067300"/>
          <p14:tracePt t="150571" x="1919288" y="5067300"/>
          <p14:tracePt t="150591" x="1962150" y="5067300"/>
          <p14:tracePt t="150625" x="2124075" y="5067300"/>
          <p14:tracePt t="150635" x="2157413" y="5072063"/>
          <p14:tracePt t="150665" x="2257425" y="5076825"/>
          <p14:tracePt t="150704" x="2295525" y="5086350"/>
          <p14:tracePt t="150729" x="2305050" y="5086350"/>
          <p14:tracePt t="150734" x="2309813" y="5086350"/>
          <p14:tracePt t="150742" x="2314575" y="5086350"/>
          <p14:tracePt t="150759" x="2328863" y="5086350"/>
          <p14:tracePt t="150764" x="2338388" y="5086350"/>
          <p14:tracePt t="150819" x="2390775" y="5086350"/>
          <p14:tracePt t="150838" x="2395538" y="5086350"/>
          <p14:tracePt t="150857" x="2419350" y="5086350"/>
          <p14:tracePt t="150873" x="2433638" y="5086350"/>
          <p14:tracePt t="150877" x="2447925" y="5086350"/>
          <p14:tracePt t="150888" x="2452688" y="5086350"/>
          <p14:tracePt t="150902" x="2466975" y="5086350"/>
          <p14:tracePt t="150923" x="2476500" y="5086350"/>
          <p14:tracePt t="150997" x="2481263" y="5086350"/>
          <p14:tracePt t="151014" x="2490788" y="5086350"/>
          <p14:tracePt t="151055" x="2505075" y="5086350"/>
          <p14:tracePt t="151100" x="2538413" y="5086350"/>
          <p14:tracePt t="151147" x="2543175" y="5091113"/>
          <p14:tracePt t="151164" x="2547938" y="5091113"/>
          <p14:tracePt t="151184" x="2557463" y="5091113"/>
          <p14:tracePt t="151243" x="2566988" y="5091113"/>
          <p14:tracePt t="151322" x="2571750" y="5091113"/>
          <p14:tracePt t="151355" x="2576513" y="5091113"/>
          <p14:tracePt t="151397" x="2590800" y="5091113"/>
          <p14:tracePt t="151419" x="2595563" y="5095875"/>
          <p14:tracePt t="151459" x="2600325" y="5095875"/>
          <p14:tracePt t="151523" x="2605088" y="5095875"/>
          <p14:tracePt t="151914" x="2614613" y="5091113"/>
          <p14:tracePt t="151931" x="2619375" y="5081588"/>
          <p14:tracePt t="151965" x="2628900" y="5076825"/>
          <p14:tracePt t="152011" x="2633663" y="5067300"/>
          <p14:tracePt t="152039" x="2638425" y="5062538"/>
          <p14:tracePt t="152101" x="2676525" y="5048250"/>
          <p14:tracePt t="152116" x="2695575" y="5043488"/>
          <p14:tracePt t="152122" x="2705100" y="5038725"/>
          <p14:tracePt t="152167" x="2786063" y="5029200"/>
          <p14:tracePt t="152198" x="2833688" y="5024438"/>
          <p14:tracePt t="152227" x="2847975" y="5024438"/>
          <p14:tracePt t="152255" x="2867025" y="5024438"/>
          <p14:tracePt t="152261" x="2876550" y="5024438"/>
          <p14:tracePt t="152263" x="2890838" y="5024438"/>
          <p14:tracePt t="152276" x="2914650" y="5024438"/>
          <p14:tracePt t="152280" x="2933700" y="5024438"/>
          <p14:tracePt t="152288" x="2962275" y="5024438"/>
          <p14:tracePt t="152304" x="3014663" y="5024438"/>
          <p14:tracePt t="152310" x="3028950" y="5024438"/>
          <p14:tracePt t="152323" x="3062288" y="5029200"/>
          <p14:tracePt t="152340" x="3076575" y="5033963"/>
          <p14:tracePt t="152372" x="3109913" y="5038725"/>
          <p14:tracePt t="152386" x="3162300" y="5043488"/>
          <p14:tracePt t="152416" x="3328988" y="5048250"/>
          <p14:tracePt t="152445" x="3467100" y="5067300"/>
          <p14:tracePt t="152478" x="3529013" y="5076825"/>
          <p14:tracePt t="152482" x="3552825" y="5081588"/>
          <p14:tracePt t="152530" x="3805238" y="5095875"/>
          <p14:tracePt t="152570" x="3933825" y="5095875"/>
          <p14:tracePt t="152574" x="3938588" y="5095875"/>
          <p14:tracePt t="152586" x="3943350" y="5095875"/>
          <p14:tracePt t="152665" x="3957638" y="5095875"/>
          <p14:tracePt t="152729" x="3976688" y="5095875"/>
          <p14:tracePt t="152754" x="3981450" y="5095875"/>
          <p14:tracePt t="152789" x="3995738" y="5095875"/>
          <p14:tracePt t="152867" x="4014788" y="5095875"/>
          <p14:tracePt t="152885" x="4029075" y="5095875"/>
          <p14:tracePt t="152931" x="4038600" y="5095875"/>
          <p14:tracePt t="152946" x="4043363" y="5095875"/>
          <p14:tracePt t="152950" x="4048125" y="5095875"/>
          <p14:tracePt t="152977" x="4071938" y="5110163"/>
          <p14:tracePt t="153009" x="4090988" y="5114925"/>
          <p14:tracePt t="153947" x="4086225" y="5110163"/>
          <p14:tracePt t="153982" x="4043363" y="5086350"/>
          <p14:tracePt t="153998" x="4014788" y="5072063"/>
          <p14:tracePt t="154007" x="3990975" y="5067300"/>
          <p14:tracePt t="154023" x="3952875" y="5048250"/>
          <p14:tracePt t="154028" x="3938588" y="5043488"/>
          <p14:tracePt t="154044" x="3905250" y="5033963"/>
          <p14:tracePt t="154072" x="3848100" y="5010150"/>
          <p14:tracePt t="154089" x="3810000" y="4986338"/>
          <p14:tracePt t="154104" x="3748088" y="4962525"/>
          <p14:tracePt t="154121" x="3657600" y="4938713"/>
          <p14:tracePt t="154152" x="3448050" y="4895850"/>
          <p14:tracePt t="154156" x="3400425" y="4891088"/>
          <p14:tracePt t="154164" x="3348038" y="4881563"/>
          <p14:tracePt t="154180" x="3295650" y="4872038"/>
          <p14:tracePt t="154185" x="3286125" y="4872038"/>
          <p14:tracePt t="154231" x="3243263" y="4857750"/>
          <p14:tracePt t="154247" x="3205163" y="4848225"/>
          <p14:tracePt t="154280" x="3138488" y="4824413"/>
          <p14:tracePt t="154285" x="3114675" y="4814888"/>
          <p14:tracePt t="154292" x="3090863" y="4810125"/>
          <p14:tracePt t="154323" x="3019425" y="4781550"/>
          <p14:tracePt t="154327" x="2995613" y="4776788"/>
          <p14:tracePt t="154375" x="2871788" y="4714875"/>
          <p14:tracePt t="154399" x="2790825" y="4676775"/>
          <p14:tracePt t="154403" x="2767013" y="4657725"/>
          <p14:tracePt t="154417" x="2728913" y="4633913"/>
          <p14:tracePt t="154446" x="2667000" y="4581525"/>
          <p14:tracePt t="154465" x="2633663" y="4557713"/>
          <p14:tracePt t="154497" x="2557463" y="4514850"/>
          <p14:tracePt t="154500" x="2547938" y="4510088"/>
          <p14:tracePt t="154508" x="2519363" y="4495800"/>
          <p14:tracePt t="154554" x="2376488" y="4438650"/>
          <p14:tracePt t="154572" x="2357438" y="4433888"/>
          <p14:tracePt t="154602" x="2324100" y="4419600"/>
          <p14:tracePt t="154637" x="2305050" y="4410075"/>
          <p14:tracePt t="154651" x="2224088" y="4386263"/>
          <p14:tracePt t="154680" x="2185988" y="4381500"/>
          <p14:tracePt t="154697" x="2181225" y="4381500"/>
          <p14:tracePt t="154727" x="2176463" y="4381500"/>
          <p14:tracePt t="154796" x="2119313" y="4376738"/>
          <p14:tracePt t="154802" x="2109788" y="4371975"/>
          <p14:tracePt t="154811" x="2105025" y="4371975"/>
          <p14:tracePt t="154813" x="2100263" y="4371975"/>
          <p14:tracePt t="155247" x="2119313" y="4367213"/>
          <p14:tracePt t="155263" x="2128838" y="4367213"/>
          <p14:tracePt t="155296" x="2143125" y="4367213"/>
          <p14:tracePt t="155338" x="2147888" y="4367213"/>
          <p14:tracePt t="155371" x="2243138" y="4367213"/>
          <p14:tracePt t="155379" x="2257425" y="4367213"/>
          <p14:tracePt t="155385" x="2266950" y="4367213"/>
          <p14:tracePt t="155391" x="2276475" y="4367213"/>
          <p14:tracePt t="155430" x="2286000" y="4367213"/>
          <p14:tracePt t="155512" x="2305050" y="4362450"/>
          <p14:tracePt t="155563" x="2324100" y="4357688"/>
          <p14:tracePt t="155565" x="2333625" y="4357688"/>
          <p14:tracePt t="155573" x="2347913" y="4352925"/>
          <p14:tracePt t="155588" x="2362200" y="4352925"/>
          <p14:tracePt t="155595" x="2405063" y="4348163"/>
          <p14:tracePt t="155604" x="2428875" y="4343400"/>
          <p14:tracePt t="155617" x="2457450" y="4333875"/>
          <p14:tracePt t="155632" x="2486025" y="4329113"/>
          <p14:tracePt t="155640" x="2490788" y="4329113"/>
          <p14:tracePt t="155699" x="2609850" y="4310063"/>
          <p14:tracePt t="155727" x="2690813" y="4305300"/>
          <p14:tracePt t="155732" x="2705100" y="4305300"/>
          <p14:tracePt t="155748" x="2738438" y="4300538"/>
          <p14:tracePt t="155753" x="2743200" y="4300538"/>
          <p14:tracePt t="155793" x="2762250" y="4295775"/>
          <p14:tracePt t="155835" x="2781300" y="4291013"/>
          <p14:tracePt t="155843" x="2786063" y="4291013"/>
          <p14:tracePt t="155875" x="2800350" y="4286250"/>
          <p14:tracePt t="155885" x="2809875" y="4286250"/>
          <p14:tracePt t="155890" x="2819400" y="4281488"/>
          <p14:tracePt t="155906" x="2833688" y="4281488"/>
          <p14:tracePt t="155913" x="2843213" y="4281488"/>
          <p14:tracePt t="155922" x="2862263" y="4281488"/>
          <p14:tracePt t="155924" x="2871788" y="4276725"/>
          <p14:tracePt t="155961" x="2895600" y="4271963"/>
          <p14:tracePt t="155991" x="2909888" y="4271963"/>
          <p14:tracePt t="155995" x="2914650" y="4271963"/>
          <p14:tracePt t="155998" x="2919413" y="4271963"/>
          <p14:tracePt t="156040" x="2947988" y="4271963"/>
          <p14:tracePt t="156072" x="2981325" y="4271963"/>
          <p14:tracePt t="156165" x="2990850" y="4271963"/>
          <p14:tracePt t="156214" x="2995613" y="4271963"/>
          <p14:tracePt t="157763" x="3005138" y="4271963"/>
          <p14:tracePt t="157790" x="3024188" y="4276725"/>
          <p14:tracePt t="157794" x="3028950" y="4281488"/>
          <p14:tracePt t="157809" x="3043238" y="4286250"/>
          <p14:tracePt t="157853" x="3052763" y="4291013"/>
          <p14:tracePt t="157918" x="3076575" y="4295775"/>
          <p14:tracePt t="157920" x="3081338" y="4295775"/>
          <p14:tracePt t="157966" x="3114675" y="4295775"/>
          <p14:tracePt t="157992" x="3128963" y="4305300"/>
          <p14:tracePt t="158025" x="3162300" y="4319588"/>
          <p14:tracePt t="158031" x="3171825" y="4319588"/>
          <p14:tracePt t="158055" x="3176588" y="4319588"/>
          <p14:tracePt t="158072" x="3195638" y="4324350"/>
          <p14:tracePt t="158076" x="3200400" y="4324350"/>
          <p14:tracePt t="158116" x="3214688" y="4324350"/>
          <p14:tracePt t="158135" x="3228975" y="4329113"/>
          <p14:tracePt t="158140" x="3238500" y="4329113"/>
          <p14:tracePt t="158169" x="3300413" y="4338638"/>
          <p14:tracePt t="158218" x="3333750" y="4343400"/>
          <p14:tracePt t="158263" x="3343275" y="4343400"/>
          <p14:tracePt t="158914" x="3343275" y="4348163"/>
          <p14:tracePt t="158944" x="3343275" y="4357688"/>
          <p14:tracePt t="158948" x="3338513" y="4367213"/>
          <p14:tracePt t="158960" x="3338513" y="4376738"/>
          <p14:tracePt t="158963" x="3333750" y="4386263"/>
          <p14:tracePt t="158980" x="3328988" y="4405313"/>
          <p14:tracePt t="158985" x="3328988" y="4414838"/>
          <p14:tracePt t="159024" x="3328988" y="4448175"/>
          <p14:tracePt t="159029" x="3328988" y="4457700"/>
          <p14:tracePt t="159041" x="3328988" y="4467225"/>
          <p14:tracePt t="159072" x="3328988" y="4510088"/>
          <p14:tracePt t="159074" x="3328988" y="4519613"/>
          <p14:tracePt t="159101" x="3328988" y="4562475"/>
          <p14:tracePt t="159132" x="3328988" y="4614863"/>
          <p14:tracePt t="159136" x="3328988" y="4624388"/>
          <p14:tracePt t="159148" x="3328988" y="4629150"/>
          <p14:tracePt t="159150" x="3328988" y="4638675"/>
          <p14:tracePt t="159163" x="3328988" y="4648200"/>
          <p14:tracePt t="159194" x="3328988" y="4714875"/>
          <p14:tracePt t="159225" x="3328988" y="4757738"/>
          <p14:tracePt t="159231" x="3328988" y="4767263"/>
          <p14:tracePt t="159243" x="3328988" y="4776788"/>
          <p14:tracePt t="159273" x="3328988" y="4800600"/>
          <p14:tracePt t="159277" x="3328988" y="4814888"/>
          <p14:tracePt t="159292" x="3319463" y="4838700"/>
          <p14:tracePt t="159309" x="3314700" y="4857750"/>
          <p14:tracePt t="159314" x="3309938" y="4867275"/>
          <p14:tracePt t="159342" x="3309938" y="4891088"/>
          <p14:tracePt t="159371" x="3309938" y="4900613"/>
          <p14:tracePt t="159374" x="3309938" y="4905375"/>
          <p14:tracePt t="159413" x="3295650" y="4929188"/>
          <p14:tracePt t="159445" x="3281363" y="4957763"/>
          <p14:tracePt t="159481" x="3267075" y="4981575"/>
          <p14:tracePt t="159489" x="3262313" y="4986338"/>
          <p14:tracePt t="159495" x="3262313" y="4991100"/>
          <p14:tracePt t="159508" x="3257550" y="4995863"/>
          <p14:tracePt t="159537" x="3233738" y="5019675"/>
          <p14:tracePt t="159541" x="3224213" y="5024438"/>
          <p14:tracePt t="159554" x="3214688" y="5033963"/>
          <p14:tracePt t="159587" x="3190875" y="5048250"/>
          <p14:tracePt t="159619" x="3167063" y="5062538"/>
          <p14:tracePt t="159666" x="3100388" y="5095875"/>
          <p14:tracePt t="159669" x="3076575" y="5105400"/>
          <p14:tracePt t="159712" x="3052763" y="5114925"/>
          <p14:tracePt t="159741" x="3033713" y="5119688"/>
          <p14:tracePt t="159757" x="2971800" y="5119688"/>
          <p14:tracePt t="159772" x="2938463" y="5124450"/>
          <p14:tracePt t="159804" x="2862263" y="5133975"/>
          <p14:tracePt t="159809" x="2843213" y="5133975"/>
          <p14:tracePt t="159823" x="2809875" y="5133975"/>
          <p14:tracePt t="159840" x="2776538" y="5133975"/>
          <p14:tracePt t="159869" x="2738438" y="5138738"/>
          <p14:tracePt t="159872" x="2724150" y="5138738"/>
          <p14:tracePt t="159888" x="2700338" y="5138738"/>
          <p14:tracePt t="159915" x="2652713" y="5138738"/>
          <p14:tracePt t="159931" x="2628900" y="5138738"/>
          <p14:tracePt t="159963" x="2571750" y="5129213"/>
          <p14:tracePt t="159967" x="2557463" y="5129213"/>
          <p14:tracePt t="159977" x="2543175" y="5129213"/>
          <p14:tracePt t="160009" x="2486025" y="5124450"/>
          <p14:tracePt t="160041" x="2433638" y="5114925"/>
          <p14:tracePt t="160087" x="2357438" y="5095875"/>
          <p14:tracePt t="160114" x="2343150" y="5091113"/>
          <p14:tracePt t="160119" x="2338388" y="5091113"/>
          <p14:tracePt t="160132" x="2319338" y="5086350"/>
          <p14:tracePt t="160168" x="2266950" y="5076825"/>
          <p14:tracePt t="160171" x="2252663" y="5076825"/>
          <p14:tracePt t="160213" x="2209800" y="5057775"/>
          <p14:tracePt t="160217" x="2205038" y="5057775"/>
          <p14:tracePt t="160256" x="2162175" y="5038725"/>
          <p14:tracePt t="160305" x="2157413" y="5033963"/>
          <p14:tracePt t="160403" x="2157413" y="5024438"/>
          <p14:tracePt t="160417" x="2157413" y="5014913"/>
          <p14:tracePt t="160429" x="2157413" y="5010150"/>
          <p14:tracePt t="160479" x="2200275" y="4981575"/>
          <p14:tracePt t="160509" x="2400300" y="4943475"/>
          <p14:tracePt t="160545" x="2552700" y="4933950"/>
          <p14:tracePt t="160589" x="2609850" y="4938713"/>
          <p14:tracePt t="160616" x="2643188" y="4943475"/>
          <p14:tracePt t="160619" x="2667000" y="4948238"/>
          <p14:tracePt t="160632" x="2719388" y="4953000"/>
          <p14:tracePt t="160636" x="2747963" y="4953000"/>
          <p14:tracePt t="160651" x="2786063" y="4957763"/>
          <p14:tracePt t="160667" x="2819400" y="4957763"/>
          <p14:tracePt t="160684" x="2838450" y="4957763"/>
          <p14:tracePt t="160686" x="2847975" y="4962525"/>
          <p14:tracePt t="160697" x="2857500" y="4962525"/>
          <p14:tracePt t="160725" x="2895600" y="4962525"/>
          <p14:tracePt t="160742" x="2914650" y="4962525"/>
          <p14:tracePt t="160747" x="2928938" y="4962525"/>
          <p14:tracePt t="160790" x="2986088" y="4962525"/>
          <p14:tracePt t="160791" x="2995613" y="4962525"/>
          <p14:tracePt t="160807" x="3033713" y="4962525"/>
          <p14:tracePt t="160839" x="3076575" y="4953000"/>
          <p14:tracePt t="160845" x="3081338" y="4948238"/>
          <p14:tracePt t="160855" x="3086100" y="4948238"/>
          <p14:tracePt t="160879" x="3090863" y="4938713"/>
          <p14:tracePt t="160933" x="3128963" y="4900613"/>
          <p14:tracePt t="160937" x="3138488" y="4891088"/>
          <p14:tracePt t="160974" x="3171825" y="4857750"/>
          <p14:tracePt t="160978" x="3176588" y="4852988"/>
          <p14:tracePt t="160991" x="3186113" y="4833938"/>
          <p14:tracePt t="160996" x="3190875" y="4829175"/>
          <p14:tracePt t="161009" x="3209925" y="4805363"/>
          <p14:tracePt t="161041" x="3248025" y="4767263"/>
          <p14:tracePt t="161073" x="3295650" y="4714875"/>
          <p14:tracePt t="161076" x="3305175" y="4705350"/>
          <p14:tracePt t="161090" x="3314700" y="4695825"/>
          <p14:tracePt t="161093" x="3319463" y="4691063"/>
          <p14:tracePt t="161133" x="3348038" y="4648200"/>
          <p14:tracePt t="161164" x="3405188" y="4576763"/>
          <p14:tracePt t="161194" x="3414713" y="4567238"/>
          <p14:tracePt t="161230" x="3495675" y="4438650"/>
          <p14:tracePt t="161274" x="3519488" y="4386263"/>
          <p14:tracePt t="161321" x="3562350" y="4314825"/>
          <p14:tracePt t="161358" x="3590925" y="4271963"/>
          <p14:tracePt t="161370" x="3609975" y="4257675"/>
          <p14:tracePt t="161412" x="3643313" y="4214813"/>
          <p14:tracePt t="161444" x="3676650" y="4171950"/>
          <p14:tracePt t="161461" x="3686175" y="4162425"/>
          <p14:tracePt t="161508" x="3700463" y="4148138"/>
          <p14:tracePt t="161542" x="3714750" y="4133850"/>
          <p14:tracePt t="161556" x="3724275" y="4129088"/>
          <p14:tracePt t="161571" x="3724275" y="4124325"/>
          <p14:tracePt t="161615" x="3738563" y="4119563"/>
          <p14:tracePt t="161666" x="3748088" y="4119563"/>
          <p14:tracePt t="161713" x="3776663" y="4110038"/>
          <p14:tracePt t="161756" x="3795713" y="4110038"/>
          <p14:tracePt t="161760" x="3814763" y="4110038"/>
          <p14:tracePt t="161808" x="3905250" y="4110038"/>
          <p14:tracePt t="161811" x="3910013" y="4110038"/>
          <p14:tracePt t="161851" x="3943350" y="4110038"/>
          <p14:tracePt t="161856" x="3952875" y="4114800"/>
          <p14:tracePt t="161871" x="3962400" y="4114800"/>
          <p14:tracePt t="161898" x="3981450" y="4119563"/>
          <p14:tracePt t="161944" x="3986213" y="4124325"/>
          <p14:tracePt t="161978" x="4005263" y="4138613"/>
          <p14:tracePt t="162024" x="4010025" y="4152900"/>
          <p14:tracePt t="162055" x="4010025" y="4162425"/>
          <p14:tracePt t="162073" x="4010025" y="4167188"/>
          <p14:tracePt t="162098" x="4010025" y="4171950"/>
          <p14:tracePt t="162130" x="4010025" y="4186238"/>
          <p14:tracePt t="162179" x="4010025" y="4200525"/>
          <p14:tracePt t="162198" x="4014788" y="4210050"/>
          <p14:tracePt t="162224" x="4019550" y="4224338"/>
          <p14:tracePt t="162679" x="4019550" y="4229100"/>
          <p14:tracePt t="162742" x="3981450" y="4267200"/>
          <p14:tracePt t="162758" x="3952875" y="4286250"/>
          <p14:tracePt t="162764" x="3938588" y="4295775"/>
          <p14:tracePt t="162789" x="3910013" y="4314825"/>
          <p14:tracePt t="162794" x="3905250" y="4319588"/>
          <p14:tracePt t="162836" x="3871913" y="4338638"/>
          <p14:tracePt t="162840" x="3862388" y="4338638"/>
          <p14:tracePt t="162860" x="3848100" y="4348163"/>
          <p14:tracePt t="162861" x="3843338" y="4348163"/>
          <p14:tracePt t="162897" x="3824288" y="4357688"/>
          <p14:tracePt t="162902" x="3819525" y="4362450"/>
          <p14:tracePt t="162931" x="3814763" y="4362450"/>
          <p14:tracePt t="162996" x="3795713" y="4362450"/>
          <p14:tracePt t="163011" x="3786188" y="4362450"/>
          <p14:tracePt t="163106" x="3733800" y="4362450"/>
          <p14:tracePt t="163110" x="3719513" y="4362450"/>
          <p14:tracePt t="163118" x="3709988" y="4362450"/>
          <p14:tracePt t="163130" x="3705225" y="4362450"/>
          <p14:tracePt t="163133" x="3700463" y="4362450"/>
          <p14:tracePt t="163147" x="3690938" y="4362450"/>
          <p14:tracePt t="163152" x="3686175" y="4362450"/>
          <p14:tracePt t="163182" x="3662363" y="4357688"/>
          <p14:tracePt t="163185" x="3662363" y="4352925"/>
          <p14:tracePt t="163196" x="3657600" y="4352925"/>
          <p14:tracePt t="163200" x="3652838" y="4352925"/>
          <p14:tracePt t="163243" x="3648075" y="4348163"/>
          <p14:tracePt t="163294" x="3638550" y="4333875"/>
          <p14:tracePt t="163322" x="3638550" y="4324350"/>
          <p14:tracePt t="163359" x="3638550" y="4310063"/>
          <p14:tracePt t="163395" x="3638550" y="4291013"/>
          <p14:tracePt t="163431" x="3648075" y="4286250"/>
          <p14:tracePt t="163435" x="3652838" y="4281488"/>
          <p14:tracePt t="163475" x="3676650" y="4262438"/>
          <p14:tracePt t="163505" x="3700463" y="4257675"/>
          <p14:tracePt t="163560" x="3743325" y="4243388"/>
          <p14:tracePt t="163601" x="3757613" y="4243388"/>
          <p14:tracePt t="163758" x="3757613" y="4252913"/>
          <p14:tracePt t="163807" x="3733800" y="4300538"/>
          <p14:tracePt t="163853" x="3690938" y="4333875"/>
          <p14:tracePt t="163875" x="3543300" y="4381500"/>
          <p14:tracePt t="163887" x="3519488" y="4381500"/>
          <p14:tracePt t="163906" x="3462338" y="4381500"/>
          <p14:tracePt t="163915" x="3448050" y="4381500"/>
          <p14:tracePt t="163924" x="3424238" y="4381500"/>
          <p14:tracePt t="163964" x="3333750" y="4381500"/>
          <p14:tracePt t="163968" x="3305175" y="4381500"/>
          <p14:tracePt t="163995" x="3214688" y="4381500"/>
          <p14:tracePt t="164012" x="3186113" y="4381500"/>
          <p14:tracePt t="164043" x="3119438" y="4381500"/>
          <p14:tracePt t="164072" x="3081338" y="4381500"/>
          <p14:tracePt t="164107" x="3057525" y="4381500"/>
          <p14:tracePt t="164133" x="3052763" y="4381500"/>
          <p14:tracePt t="164273" x="3052763" y="4376738"/>
          <p14:tracePt t="164305" x="3057525" y="4371975"/>
          <p14:tracePt t="164790" x="3057525" y="4367213"/>
          <p14:tracePt t="164824" x="3057525" y="4362450"/>
          <p14:tracePt t="165008" x="3052763" y="4362450"/>
          <p14:tracePt t="165061" x="3033713" y="4362450"/>
          <p14:tracePt t="165102" x="3028950" y="4362450"/>
          <p14:tracePt t="165147" x="3009900" y="4362450"/>
          <p14:tracePt t="165151" x="3000375" y="4362450"/>
          <p14:tracePt t="165168" x="2981325" y="4362450"/>
          <p14:tracePt t="165172" x="2967038" y="4362450"/>
          <p14:tracePt t="165210" x="2933700" y="4362450"/>
          <p14:tracePt t="165312" x="2924175" y="4362450"/>
          <p14:tracePt t="165635" x="2933700" y="4362450"/>
          <p14:tracePt t="165697" x="2947988" y="4362450"/>
          <p14:tracePt t="165741" x="2981325" y="4362450"/>
          <p14:tracePt t="165745" x="2995613" y="4357688"/>
          <p14:tracePt t="165760" x="3019425" y="4352925"/>
          <p14:tracePt t="165787" x="3076575" y="4338638"/>
          <p14:tracePt t="165807" x="3100388" y="4333875"/>
          <p14:tracePt t="165838" x="3143250" y="4329113"/>
          <p14:tracePt t="165843" x="3152775" y="4324350"/>
          <p14:tracePt t="165872" x="3186113" y="4314825"/>
          <p14:tracePt t="165891" x="3205163" y="4310063"/>
          <p14:tracePt t="165929" x="3233738" y="4300538"/>
          <p14:tracePt t="165932" x="3233738" y="4295775"/>
          <p14:tracePt t="165947" x="3238500" y="4295775"/>
          <p14:tracePt t="165981" x="3248025" y="4286250"/>
          <p14:tracePt t="165995" x="3257550" y="4276725"/>
          <p14:tracePt t="165999" x="3257550" y="4271963"/>
          <p14:tracePt t="166008" x="3262313" y="4271963"/>
          <p14:tracePt t="166023" x="3271838" y="4262438"/>
          <p14:tracePt t="166028" x="3276600" y="4257675"/>
          <p14:tracePt t="166069" x="3295650" y="4229100"/>
          <p14:tracePt t="166073" x="3300413" y="4224338"/>
          <p14:tracePt t="166088" x="3314700" y="4205288"/>
          <p14:tracePt t="166135" x="3324225" y="4176713"/>
          <p14:tracePt t="166167" x="3333750" y="4157663"/>
          <p14:tracePt t="166169" x="3338513" y="4148138"/>
          <p14:tracePt t="166184" x="3343275" y="4143375"/>
          <p14:tracePt t="166199" x="3352800" y="4105275"/>
          <p14:tracePt t="166228" x="3376613" y="4048125"/>
          <p14:tracePt t="166232" x="3381375" y="4019550"/>
          <p14:tracePt t="166273" x="3405188" y="3914775"/>
          <p14:tracePt t="166277" x="3405188" y="3900488"/>
          <p14:tracePt t="166306" x="3414713" y="3805238"/>
          <p14:tracePt t="166321" x="3429000" y="3748088"/>
          <p14:tracePt t="166350" x="3443288" y="3629025"/>
          <p14:tracePt t="166356" x="3443288" y="3571875"/>
          <p14:tracePt t="166396" x="3457575" y="3314700"/>
          <p14:tracePt t="166403" x="3467100" y="3257550"/>
          <p14:tracePt t="166449" x="3495675" y="2967038"/>
          <p14:tracePt t="166496" x="3509963" y="2686050"/>
          <p14:tracePt t="166539" x="3524250" y="2547938"/>
          <p14:tracePt t="166568" x="3529013" y="2495550"/>
          <p14:tracePt t="166600" x="3529013" y="2443163"/>
          <p14:tracePt t="166616" x="3529013" y="2419350"/>
          <p14:tracePt t="166647" x="3509963" y="2300288"/>
          <p14:tracePt t="166685" x="3462338" y="2200275"/>
          <p14:tracePt t="166687" x="3452813" y="2185988"/>
          <p14:tracePt t="166727" x="3419475" y="2085975"/>
          <p14:tracePt t="166733" x="3414713" y="2071688"/>
          <p14:tracePt t="166740" x="3409950" y="2047875"/>
          <p14:tracePt t="166756" x="3405188" y="2005013"/>
          <p14:tracePt t="166762" x="3400425" y="1981200"/>
          <p14:tracePt t="166806" x="3367088" y="1876425"/>
          <p14:tracePt t="166823" x="3348038" y="1843088"/>
          <p14:tracePt t="166852" x="3338513" y="1800225"/>
          <p14:tracePt t="166884" x="3333750" y="1762125"/>
          <p14:tracePt t="166890" x="3328988" y="1752600"/>
          <p14:tracePt t="166947" x="3328988" y="1738313"/>
          <p14:tracePt t="166976" x="3328988" y="1685925"/>
          <p14:tracePt t="166981" x="3328988" y="1676400"/>
          <p14:tracePt t="166996" x="3324225" y="1643063"/>
          <p14:tracePt t="167008" x="3319463" y="1628775"/>
          <p14:tracePt t="167012" x="3314700" y="1619250"/>
          <p14:tracePt t="167039" x="3314700" y="1609725"/>
          <p14:tracePt t="167086" x="3314700" y="1604963"/>
          <p14:tracePt t="167154" x="3328988" y="1604963"/>
          <p14:tracePt t="167168" x="3348038" y="1604963"/>
          <p14:tracePt t="167195" x="3409950" y="1604963"/>
          <p14:tracePt t="167199" x="3438525" y="1604963"/>
          <p14:tracePt t="167214" x="3495675" y="1604963"/>
          <p14:tracePt t="167220" x="3519488" y="1604963"/>
          <p14:tracePt t="167260" x="3576638" y="1604963"/>
          <p14:tracePt t="167290" x="3586163" y="1604963"/>
          <p14:tracePt t="167305" x="3595688" y="1604963"/>
          <p14:tracePt t="167309" x="3614738" y="1604963"/>
          <p14:tracePt t="167321" x="3624263" y="1604963"/>
          <p14:tracePt t="167335" x="3690938" y="1604963"/>
          <p14:tracePt t="167339" x="3709988" y="1604963"/>
          <p14:tracePt t="167389" x="3833813" y="1604963"/>
          <p14:tracePt t="167403" x="3848100" y="1604963"/>
          <p14:tracePt t="167494" x="3895725" y="1595438"/>
          <p14:tracePt t="167509" x="3929063" y="1581150"/>
          <p14:tracePt t="167512" x="3948113" y="1576388"/>
          <p14:tracePt t="167528" x="3971925" y="1571625"/>
          <p14:tracePt t="167534" x="3981450" y="1571625"/>
          <p14:tracePt t="167571" x="4048125" y="1552575"/>
          <p14:tracePt t="167604" x="4167188" y="1528763"/>
          <p14:tracePt t="167631" x="4248150" y="1514475"/>
          <p14:tracePt t="167634" x="4286250" y="1504950"/>
          <p14:tracePt t="167664" x="4391025" y="1485900"/>
          <p14:tracePt t="167699" x="4495800" y="1462088"/>
          <p14:tracePt t="167745" x="4633913" y="1423988"/>
          <p14:tracePt t="167761" x="4705350" y="1414463"/>
          <p14:tracePt t="167777" x="4748213" y="1400175"/>
          <p14:tracePt t="167792" x="4762500" y="1395413"/>
          <p14:tracePt t="167823" x="4819650" y="1381125"/>
          <p14:tracePt t="167827" x="4829175" y="1376363"/>
          <p14:tracePt t="167888" x="4833938" y="1376363"/>
          <p14:tracePt t="168040" x="4829175" y="1385888"/>
          <p14:tracePt t="168074" x="4800600" y="1423988"/>
          <p14:tracePt t="168101" x="4695825" y="1566863"/>
          <p14:tracePt t="168105" x="4667250" y="1609725"/>
          <p14:tracePt t="168121" x="4605338" y="1685925"/>
          <p14:tracePt t="168136" x="4538663" y="1776413"/>
          <p14:tracePt t="168163" x="4462463" y="1866900"/>
          <p14:tracePt t="168194" x="4371975" y="2000250"/>
          <p14:tracePt t="168228" x="4286250" y="2109788"/>
          <p14:tracePt t="168233" x="4276725" y="2143125"/>
          <p14:tracePt t="168274" x="4086225" y="2352675"/>
          <p14:tracePt t="168279" x="4052888" y="2386013"/>
          <p14:tracePt t="168293" x="3976688" y="2476500"/>
          <p14:tracePt t="168341" x="3776663" y="2738438"/>
          <p14:tracePt t="168373" x="3629025" y="2905125"/>
          <p14:tracePt t="168379" x="3590925" y="2957513"/>
          <p14:tracePt t="168385" x="3567113" y="2990850"/>
          <p14:tracePt t="168390" x="3529013" y="3024188"/>
          <p14:tracePt t="168910" x="2586038" y="4300538"/>
          <p14:tracePt t="168959" x="2586038" y="4305300"/>
          <p14:tracePt t="169101" x="2586038" y="4310063"/>
          <p14:tracePt t="169123" x="2590800" y="4314825"/>
          <p14:tracePt t="169137" x="2590800" y="4329113"/>
          <p14:tracePt t="169162" x="2605088" y="4357688"/>
          <p14:tracePt t="169209" x="2614613" y="4386263"/>
          <p14:tracePt t="169259" x="2619375" y="4391025"/>
          <p14:tracePt t="169290" x="2633663" y="4414838"/>
          <p14:tracePt t="169323" x="2652713" y="4438650"/>
          <p14:tracePt t="169357" x="2657475" y="4452938"/>
          <p14:tracePt t="169396" x="2667000" y="4467225"/>
          <p14:tracePt t="169445" x="2681288" y="4481513"/>
          <p14:tracePt t="169508" x="2690813" y="4481513"/>
          <p14:tracePt t="169539" x="2752725" y="4481513"/>
          <p14:tracePt t="169544" x="2767013" y="4481513"/>
          <p14:tracePt t="169572" x="2814638" y="4486275"/>
          <p14:tracePt t="169573" x="2828925" y="4486275"/>
          <p14:tracePt t="169585" x="2843213" y="4486275"/>
          <p14:tracePt t="169604" x="2895600" y="4486275"/>
          <p14:tracePt t="169638" x="2971800" y="4486275"/>
          <p14:tracePt t="169652" x="3000375" y="4486275"/>
          <p14:tracePt t="169678" x="3033713" y="4486275"/>
          <p14:tracePt t="169683" x="3043238" y="4486275"/>
          <p14:tracePt t="169697" x="3057525" y="4486275"/>
          <p14:tracePt t="169726" x="3105150" y="4481513"/>
          <p14:tracePt t="169732" x="3114675" y="4481513"/>
          <p14:tracePt t="169744" x="3124200" y="4476750"/>
          <p14:tracePt t="169747" x="3138488" y="4476750"/>
          <p14:tracePt t="169761" x="3157538" y="4471988"/>
          <p14:tracePt t="169788" x="3171825" y="4467225"/>
          <p14:tracePt t="169821" x="3181350" y="4467225"/>
          <p14:tracePt t="169869" x="3195638" y="4457700"/>
          <p14:tracePt t="169901" x="3219450" y="4448175"/>
          <p14:tracePt t="169906" x="3219450" y="4443413"/>
          <p14:tracePt t="169946" x="3228975" y="4433888"/>
          <p14:tracePt t="169991" x="3238500" y="4419600"/>
          <p14:tracePt t="169996" x="3243263" y="4414838"/>
          <p14:tracePt t="170009" x="3252788" y="4405313"/>
          <p14:tracePt t="170040" x="3257550" y="4381500"/>
          <p14:tracePt t="170060" x="3262313" y="4371975"/>
          <p14:tracePt t="170063" x="3262313" y="4367213"/>
          <p14:tracePt t="170071" x="3267075" y="4362450"/>
          <p14:tracePt t="170084" x="3267075" y="4357688"/>
          <p14:tracePt t="170087" x="3267075" y="4352925"/>
          <p14:tracePt t="170104" x="3271838" y="4343400"/>
          <p14:tracePt t="170107" x="3271838" y="4333875"/>
          <p14:tracePt t="170120" x="3271838" y="4329113"/>
          <p14:tracePt t="170122" x="3271838" y="4324350"/>
          <p14:tracePt t="170137" x="3271838" y="4305300"/>
          <p14:tracePt t="170180" x="3271838" y="4276725"/>
          <p14:tracePt t="170226" x="3271838" y="4248150"/>
          <p14:tracePt t="170275" x="3262313" y="4224338"/>
          <p14:tracePt t="170306" x="3248025" y="4224338"/>
          <p14:tracePt t="170309" x="3238500" y="4214813"/>
          <p14:tracePt t="170338" x="3224213" y="4210050"/>
          <p14:tracePt t="170383" x="3167063" y="4195763"/>
          <p14:tracePt t="170387" x="3143250" y="4181475"/>
          <p14:tracePt t="170403" x="3128963" y="4176713"/>
          <p14:tracePt t="170431" x="3119438" y="4176713"/>
          <p14:tracePt t="170463" x="3109913" y="4171950"/>
          <p14:tracePt t="170508" x="3038475" y="4167188"/>
          <p14:tracePt t="170555" x="3000375" y="4167188"/>
          <p14:tracePt t="170668" x="2976563" y="4176713"/>
          <p14:tracePt t="170669" x="2971800" y="4176713"/>
          <p14:tracePt t="170683" x="2962275" y="4181475"/>
          <p14:tracePt t="170688" x="2962275" y="4186238"/>
          <p14:tracePt t="170692" x="2957513" y="4191000"/>
          <p14:tracePt t="170700" x="2952750" y="4195763"/>
          <p14:tracePt t="170714" x="2947988" y="4195763"/>
          <p14:tracePt t="170718" x="2943225" y="4205288"/>
          <p14:tracePt t="170748" x="2924175" y="4219575"/>
          <p14:tracePt t="170779" x="2905125" y="4248150"/>
          <p14:tracePt t="170784" x="2900363" y="4248150"/>
          <p14:tracePt t="170792" x="2895600" y="4257675"/>
          <p14:tracePt t="170806" x="2890838" y="4267200"/>
          <p14:tracePt t="170851" x="2886075" y="4281488"/>
          <p14:tracePt t="170855" x="2886075" y="4286250"/>
          <p14:tracePt t="170858" x="2886075" y="4291013"/>
          <p14:tracePt t="170900" x="2881313" y="4319588"/>
          <p14:tracePt t="170921" x="2881313" y="4329113"/>
          <p14:tracePt t="170931" x="2881313" y="4338638"/>
          <p14:tracePt t="170944" x="2881313" y="4352925"/>
          <p14:tracePt t="170977" x="2881313" y="4376738"/>
          <p14:tracePt t="171011" x="2881313" y="4391025"/>
          <p14:tracePt t="171038" x="2881313" y="4395788"/>
          <p14:tracePt t="171083" x="2895600" y="4419600"/>
          <p14:tracePt t="171089" x="2900363" y="4424363"/>
          <p14:tracePt t="171108" x="2914650" y="4438650"/>
          <p14:tracePt t="171147" x="2924175" y="4443413"/>
          <p14:tracePt t="171183" x="2928938" y="4448175"/>
          <p14:tracePt t="171197" x="2943225" y="4448175"/>
          <p14:tracePt t="171225" x="2981325" y="4457700"/>
          <p14:tracePt t="171271" x="3109913" y="4462463"/>
          <p14:tracePt t="171294" x="3119438" y="4462463"/>
          <p14:tracePt t="171359" x="3143250" y="4462463"/>
          <p14:tracePt t="171360" x="3148013" y="4462463"/>
          <p14:tracePt t="171402" x="3186113" y="4452938"/>
          <p14:tracePt t="171445" x="3190875" y="4452938"/>
          <p14:tracePt t="171477" x="3224213" y="4443413"/>
          <p14:tracePt t="171481" x="3233738" y="4443413"/>
          <p14:tracePt t="171497" x="3248025" y="4438650"/>
          <p14:tracePt t="171502" x="3252788" y="4433888"/>
          <p14:tracePt t="171509" x="3257550" y="4433888"/>
          <p14:tracePt t="171600" x="3267075" y="4433888"/>
          <p14:tracePt t="171647" x="3271838" y="4433888"/>
          <p14:tracePt t="172069" x="3271838" y="4429125"/>
          <p14:tracePt t="172130" x="3267075" y="4429125"/>
          <p14:tracePt t="172162" x="3262313" y="4424363"/>
          <p14:tracePt t="172209" x="3262313" y="4419600"/>
          <p14:tracePt t="172258" x="3257550" y="4414838"/>
          <p14:tracePt t="172275" x="3252788" y="4410075"/>
          <p14:tracePt t="172303" x="3248025" y="4410075"/>
          <p14:tracePt t="172334" x="3243263" y="4410075"/>
          <p14:tracePt t="172370" x="3238500" y="4400550"/>
          <p14:tracePt t="172371" x="3233738" y="4395788"/>
          <p14:tracePt t="172413" x="3228975" y="4395788"/>
          <p14:tracePt t="172458" x="3228975" y="4391025"/>
          <p14:tracePt t="172492" x="3219450" y="4386263"/>
          <p14:tracePt t="172537" x="3209925" y="4381500"/>
          <p14:tracePt t="172572" x="3205163" y="4376738"/>
          <p14:tracePt t="172601" x="3190875" y="4362450"/>
          <p14:tracePt t="172653" x="3167063" y="4348163"/>
          <p14:tracePt t="172656" x="3152775" y="4343400"/>
          <p14:tracePt t="172698" x="3109913" y="4338638"/>
          <p14:tracePt t="172715" x="3014663" y="4324350"/>
          <p14:tracePt t="172719" x="3000375" y="4324350"/>
          <p14:tracePt t="172726" x="2986088" y="4324350"/>
          <p14:tracePt t="172743" x="2943225" y="4319588"/>
          <p14:tracePt t="172777" x="2847975" y="4319588"/>
          <p14:tracePt t="172823" x="2728913" y="4329113"/>
          <p14:tracePt t="172855" x="2628900" y="4357688"/>
          <p14:tracePt t="172870" x="2566988" y="4376738"/>
          <p14:tracePt t="172903" x="2457450" y="4410075"/>
          <p14:tracePt t="172908" x="2443163" y="4414838"/>
          <p14:tracePt t="172912" x="2424113" y="4419600"/>
          <p14:tracePt t="172947" x="2357438" y="4448175"/>
          <p14:tracePt t="172949" x="2333625" y="4462463"/>
          <p14:tracePt t="172979" x="2262188" y="4505325"/>
          <p14:tracePt t="173010" x="2205038" y="4543425"/>
          <p14:tracePt t="173028" x="2176463" y="4572000"/>
          <p14:tracePt t="173039" x="2143125" y="4595813"/>
          <p14:tracePt t="173072" x="2105025" y="4643438"/>
          <p14:tracePt t="173076" x="2095500" y="4657725"/>
          <p14:tracePt t="173091" x="2095500" y="4662488"/>
          <p14:tracePt t="173120" x="2095500" y="4686300"/>
          <p14:tracePt t="173136" x="2095500" y="4695825"/>
          <p14:tracePt t="173165" x="2095500" y="4705350"/>
          <p14:tracePt t="173194" x="2095500" y="4724400"/>
          <p14:tracePt t="173226" x="2095500" y="4729163"/>
          <p14:tracePt t="173259" x="2133600" y="4743450"/>
          <p14:tracePt t="173265" x="2152650" y="4748213"/>
          <p14:tracePt t="173273" x="2162175" y="4748213"/>
          <p14:tracePt t="173288" x="2214563" y="4762500"/>
          <p14:tracePt t="173295" x="2257425" y="4762500"/>
          <p14:tracePt t="173337" x="2495550" y="4781550"/>
          <p14:tracePt t="173342" x="2562225" y="4781550"/>
          <p14:tracePt t="173358" x="2705100" y="4781550"/>
          <p14:tracePt t="173362" x="2733675" y="4781550"/>
          <p14:tracePt t="173372" x="2800350" y="4781550"/>
          <p14:tracePt t="173378" x="2824163" y="4781550"/>
          <p14:tracePt t="173384" x="2881313" y="4781550"/>
          <p14:tracePt t="173392" x="2938463" y="4781550"/>
          <p14:tracePt t="173432" x="3052763" y="4762500"/>
          <p14:tracePt t="173439" x="3076575" y="4757738"/>
          <p14:tracePt t="173460" x="3109913" y="4738688"/>
          <p14:tracePt t="173478" x="3152775" y="4724400"/>
          <p14:tracePt t="173508" x="3200400" y="4700588"/>
          <p14:tracePt t="173540" x="3233738" y="4672013"/>
          <p14:tracePt t="173566" x="3281363" y="4643438"/>
          <p14:tracePt t="173585" x="3300413" y="4610100"/>
          <p14:tracePt t="173635" x="3357563" y="4367213"/>
          <p14:tracePt t="173670" x="3338513" y="4262438"/>
          <p14:tracePt t="173686" x="3319463" y="4238625"/>
          <p14:tracePt t="173695" x="3314700" y="4233863"/>
          <p14:tracePt t="173711" x="3300413" y="4229100"/>
          <p14:tracePt t="173742" x="3262313" y="4229100"/>
          <p14:tracePt t="173745" x="3248025" y="4229100"/>
          <p14:tracePt t="173760" x="3171825" y="4229100"/>
          <p14:tracePt t="173790" x="2986088" y="4238625"/>
          <p14:tracePt t="173805" x="2790825" y="4276725"/>
          <p14:tracePt t="173834" x="2581275" y="4305300"/>
          <p14:tracePt t="173838" x="2519363" y="4319588"/>
          <p14:tracePt t="173841" x="2462213" y="4329113"/>
          <p14:tracePt t="173859" x="2362200" y="4357688"/>
          <p14:tracePt t="173882" x="2271713" y="4386263"/>
          <p14:tracePt t="173914" x="2119313" y="4481513"/>
          <p14:tracePt t="173918" x="2095500" y="4500563"/>
          <p14:tracePt t="173933" x="2071688" y="4529138"/>
          <p14:tracePt t="173937" x="2043113" y="4562475"/>
          <p14:tracePt t="173946" x="2028825" y="4576763"/>
          <p14:tracePt t="173950" x="2000250" y="4605338"/>
          <p14:tracePt t="173965" x="1947863" y="4662488"/>
          <p14:tracePt t="173980" x="1895475" y="4714875"/>
          <p14:tracePt t="174010" x="1814513" y="4810125"/>
          <p14:tracePt t="174016" x="1804988" y="4819650"/>
          <p14:tracePt t="174024" x="1800225" y="4829175"/>
          <p14:tracePt t="174038" x="1790700" y="4838700"/>
          <p14:tracePt t="174043" x="1785938" y="4843463"/>
          <p14:tracePt t="174072" x="1781175" y="4848225"/>
          <p14:tracePt t="174104" x="1757363" y="4876800"/>
          <p14:tracePt t="174148" x="1681163" y="4976813"/>
          <p14:tracePt t="174153" x="1671638" y="4986338"/>
          <p14:tracePt t="174157" x="1647825" y="5014913"/>
          <p14:tracePt t="174165" x="1628775" y="5057775"/>
          <p14:tracePt t="174179" x="1619250" y="5067300"/>
          <p14:tracePt t="174182" x="1600200" y="5100638"/>
          <p14:tracePt t="174199" x="1581150" y="5138738"/>
          <p14:tracePt t="174235" x="1566863" y="5172075"/>
          <p14:tracePt t="174279" x="1547813" y="5253038"/>
          <p14:tracePt t="174321" x="1528763" y="5291138"/>
          <p14:tracePt t="174352" x="1519238" y="5329238"/>
          <p14:tracePt t="174356" x="1519238" y="5334000"/>
          <p14:tracePt t="174413" x="1514475" y="5334000"/>
          <p14:tracePt t="174460" x="1514475" y="5343525"/>
          <p14:tracePt t="174561" x="1514475" y="5338763"/>
          <p14:tracePt t="174654" x="1562100" y="5305425"/>
          <p14:tracePt t="174668" x="1581150" y="5295900"/>
          <p14:tracePt t="174696" x="1600200" y="5281613"/>
          <p14:tracePt t="174728" x="1643063" y="5248275"/>
          <p14:tracePt t="174747" x="1690688" y="5233988"/>
          <p14:tracePt t="174755" x="1724025" y="5219700"/>
          <p14:tracePt t="174789" x="1938338" y="5148263"/>
          <p14:tracePt t="174796" x="1976438" y="5133975"/>
          <p14:tracePt t="174839" x="2181225" y="5091113"/>
          <p14:tracePt t="174871" x="2305050" y="5076825"/>
          <p14:tracePt t="174891" x="2333625" y="5076825"/>
          <p14:tracePt t="174929" x="2338388" y="5076825"/>
          <p14:tracePt t="175073" x="2324100" y="5076825"/>
          <p14:tracePt t="175106" x="2262188" y="5076825"/>
          <p14:tracePt t="175126" x="2119313" y="5076825"/>
          <p14:tracePt t="175179" x="1824038" y="5062538"/>
          <p14:tracePt t="175184" x="1771650" y="5062538"/>
          <p14:tracePt t="175200" x="1700213" y="5062538"/>
          <p14:tracePt t="175242" x="1533525" y="5091113"/>
          <p14:tracePt t="175244" x="1490663" y="5105400"/>
          <p14:tracePt t="175257" x="1476375" y="5110163"/>
          <p14:tracePt t="175259" x="1438275" y="5129213"/>
          <p14:tracePt t="175277" x="1404938" y="5143500"/>
          <p14:tracePt t="175285" x="1362075" y="5162550"/>
          <p14:tracePt t="175291" x="1328738" y="5181600"/>
          <p14:tracePt t="175306" x="1285875" y="5205413"/>
          <p14:tracePt t="175338" x="1204913" y="5243513"/>
          <p14:tracePt t="175374" x="1181100" y="5262563"/>
          <p14:tracePt t="175429" x="1114425" y="5310188"/>
          <p14:tracePt t="175432" x="1104900" y="5314950"/>
          <p14:tracePt t="175446" x="1095375" y="5324475"/>
          <p14:tracePt t="175448" x="1090613" y="5329238"/>
          <p14:tracePt t="175479" x="1062038" y="5357813"/>
          <p14:tracePt t="175679" x="1085850" y="5367338"/>
          <p14:tracePt t="175694" x="1133475" y="5372100"/>
          <p14:tracePt t="175775" x="1147763" y="5372100"/>
          <p14:tracePt t="175790" x="1190625" y="5372100"/>
          <p14:tracePt t="175818" x="1290638" y="5372100"/>
          <p14:tracePt t="175856" x="1366838" y="5372100"/>
          <p14:tracePt t="175866" x="1371600" y="5372100"/>
          <p14:tracePt t="175897" x="1385888" y="5372100"/>
          <p14:tracePt t="175916" x="1404938" y="5372100"/>
          <p14:tracePt t="175934" x="1447800" y="5372100"/>
          <p14:tracePt t="175959" x="1509713" y="5357813"/>
          <p14:tracePt t="175966" x="1528763" y="5353050"/>
          <p14:tracePt t="175979" x="1538288" y="5353050"/>
          <p14:tracePt t="176074" x="1552575" y="5338763"/>
          <p14:tracePt t="176120" x="1566863" y="5324475"/>
          <p14:tracePt t="176125" x="1576388" y="5314950"/>
          <p14:tracePt t="176168" x="1728788" y="5243513"/>
          <p14:tracePt t="176183" x="1809750" y="5214938"/>
          <p14:tracePt t="176212" x="1952625" y="5186363"/>
          <p14:tracePt t="176244" x="2128838" y="5167313"/>
          <p14:tracePt t="176262" x="2300288" y="5162550"/>
          <p14:tracePt t="176291" x="2495550" y="5148263"/>
          <p14:tracePt t="176294" x="2514600" y="5148263"/>
          <p14:tracePt t="176309" x="2600325" y="5143500"/>
          <p14:tracePt t="176351" x="2695575" y="5138738"/>
          <p14:tracePt t="176355" x="2719388" y="5138738"/>
          <p14:tracePt t="176389" x="2805113" y="5124450"/>
          <p14:tracePt t="176393" x="2833688" y="5124450"/>
          <p14:tracePt t="176413" x="2876550" y="5119688"/>
          <p14:tracePt t="176429" x="2909888" y="5114925"/>
          <p14:tracePt t="176445" x="3024188" y="5114925"/>
          <p14:tracePt t="176465" x="3062288" y="5114925"/>
          <p14:tracePt t="176508" x="3171825" y="5114925"/>
          <p14:tracePt t="176540" x="3238500" y="5114925"/>
          <p14:tracePt t="176544" x="3252788" y="5114925"/>
          <p14:tracePt t="176559" x="3267075" y="5114925"/>
          <p14:tracePt t="176587" x="3362325" y="5114925"/>
          <p14:tracePt t="176601" x="3395663" y="5114925"/>
          <p14:tracePt t="176606" x="3424238" y="5114925"/>
          <p14:tracePt t="176609" x="3452813" y="5114925"/>
          <p14:tracePt t="176633" x="3505200" y="5114925"/>
          <p14:tracePt t="176647" x="3509963" y="5114925"/>
          <p14:tracePt t="176652" x="3514725" y="5114925"/>
          <p14:tracePt t="176696" x="3571875" y="5114925"/>
          <p14:tracePt t="176700" x="3600450" y="5114925"/>
          <p14:tracePt t="176713" x="3629025" y="5114925"/>
          <p14:tracePt t="176716" x="3652838" y="5114925"/>
          <p14:tracePt t="176725" x="3667125" y="5114925"/>
          <p14:tracePt t="176741" x="3671888" y="5114925"/>
          <p14:tracePt t="176773" x="3671888" y="5119688"/>
          <p14:tracePt t="176825" x="3648075" y="5129213"/>
          <p14:tracePt t="176839" x="3609975" y="5133975"/>
          <p14:tracePt t="176856" x="3500438" y="5148263"/>
          <p14:tracePt t="176869" x="3462338" y="5148263"/>
          <p14:tracePt t="176898" x="3228975" y="5167313"/>
          <p14:tracePt t="176902" x="3181350" y="5167313"/>
          <p14:tracePt t="176915" x="3143250" y="5167313"/>
          <p14:tracePt t="176919" x="3076575" y="5176838"/>
          <p14:tracePt t="176930" x="3038475" y="5181600"/>
          <p14:tracePt t="176934" x="2995613" y="5181600"/>
          <p14:tracePt t="176946" x="2938463" y="5191125"/>
          <p14:tracePt t="176948" x="2909888" y="5191125"/>
          <p14:tracePt t="176998" x="2833688" y="5191125"/>
          <p14:tracePt t="177002" x="2828925" y="5191125"/>
          <p14:tracePt t="177012" x="2824163" y="5191125"/>
          <p14:tracePt t="177041" x="2790825" y="5191125"/>
          <p14:tracePt t="177058" x="2733675" y="5191125"/>
          <p14:tracePt t="177062" x="2700338" y="5191125"/>
          <p14:tracePt t="177103" x="2433638" y="5191125"/>
          <p14:tracePt t="177108" x="2414588" y="5191125"/>
          <p14:tracePt t="177111" x="2362200" y="5191125"/>
          <p14:tracePt t="177120" x="2338388" y="5191125"/>
          <p14:tracePt t="177135" x="2295525" y="5191125"/>
          <p14:tracePt t="177165" x="2290763" y="5191125"/>
          <p14:tracePt t="177195" x="2262188" y="5191125"/>
          <p14:tracePt t="177202" x="2233613" y="5191125"/>
          <p14:tracePt t="177214" x="2214563" y="5191125"/>
          <p14:tracePt t="177218" x="2200275" y="5191125"/>
          <p14:tracePt t="177227" x="2166938" y="5191125"/>
          <p14:tracePt t="177242" x="2114550" y="5191125"/>
          <p14:tracePt t="177273" x="2038350" y="5191125"/>
          <p14:tracePt t="177278" x="2024063" y="5186363"/>
          <p14:tracePt t="177324" x="1971675" y="5176838"/>
          <p14:tracePt t="177354" x="1838325" y="5176838"/>
          <p14:tracePt t="177360" x="1814513" y="5172075"/>
          <p14:tracePt t="177399" x="1757363" y="5167313"/>
          <p14:tracePt t="177401" x="1747838" y="5167313"/>
          <p14:tracePt t="177418" x="1728788" y="5162550"/>
          <p14:tracePt t="177447" x="1724025" y="5162550"/>
          <p14:tracePt t="177508" x="1714500" y="5162550"/>
          <p14:tracePt t="177538" x="1700213" y="5162550"/>
          <p14:tracePt t="177542" x="1690688" y="5162550"/>
          <p14:tracePt t="177568" x="1685925" y="5162550"/>
          <p14:tracePt t="177602" x="1681163" y="5162550"/>
          <p14:tracePt t="177698" x="1676400" y="5172075"/>
          <p14:tracePt t="177715" x="1666875" y="5176838"/>
          <p14:tracePt t="177719" x="1666875" y="5181600"/>
          <p14:tracePt t="177760" x="1619250" y="5224463"/>
          <p14:tracePt t="177792" x="1533525" y="5295900"/>
          <p14:tracePt t="177796" x="1524000" y="5305425"/>
          <p14:tracePt t="177820" x="1485900" y="5338763"/>
          <p14:tracePt t="177875" x="1438275" y="5376863"/>
          <p14:tracePt t="177917" x="1409700" y="5391150"/>
          <p14:tracePt t="177921" x="1395413" y="5395913"/>
          <p14:tracePt t="177962" x="1323975" y="5438775"/>
          <p14:tracePt t="177977" x="1281113" y="5457825"/>
          <p14:tracePt t="177982" x="1266825" y="5467350"/>
          <p14:tracePt t="178022" x="1209675" y="5495925"/>
          <p14:tracePt t="178039" x="1195388" y="5505450"/>
          <p14:tracePt t="178072" x="1176338" y="5510213"/>
          <p14:tracePt t="178102" x="1171575" y="5514975"/>
          <p14:tracePt t="178203" x="1171575" y="5519738"/>
          <p14:tracePt t="178258" x="1171575" y="5529263"/>
          <p14:tracePt t="178355" x="1209675" y="5529263"/>
          <p14:tracePt t="178368" x="1262063" y="5534025"/>
          <p14:tracePt t="178385" x="1333500" y="5538788"/>
          <p14:tracePt t="178954" x="2552700" y="5562600"/>
          <p14:tracePt t="178982" x="2619375" y="5548313"/>
          <p14:tracePt t="178998" x="2662238" y="5543550"/>
          <p14:tracePt t="179118" x="2671763" y="5538788"/>
          <p14:tracePt t="179130" x="2676525" y="5538788"/>
          <p14:tracePt t="179164" x="2700338" y="5519738"/>
          <p14:tracePt t="179197" x="2771775" y="5476875"/>
          <p14:tracePt t="179204" x="2781300" y="5462588"/>
          <p14:tracePt t="179245" x="2833688" y="5429250"/>
          <p14:tracePt t="179262" x="2847975" y="5419725"/>
          <p14:tracePt t="179293" x="2867025" y="5405438"/>
          <p14:tracePt t="179295" x="2871788" y="5400675"/>
          <p14:tracePt t="179310" x="2881313" y="5391150"/>
          <p14:tracePt t="179354" x="2905125" y="5367338"/>
          <p14:tracePt t="179375" x="2919413" y="5357813"/>
          <p14:tracePt t="179386" x="2933700" y="5343525"/>
          <p14:tracePt t="179402" x="2938463" y="5338763"/>
          <p14:tracePt t="179413" x="2952750" y="5319713"/>
          <p14:tracePt t="179447" x="2995613" y="5267325"/>
          <p14:tracePt t="179480" x="3048000" y="5191125"/>
          <p14:tracePt t="179484" x="3076575" y="5153025"/>
          <p14:tracePt t="179492" x="3086100" y="5138738"/>
          <p14:tracePt t="179507" x="3109913" y="5105400"/>
          <p14:tracePt t="179537" x="3152775" y="5038725"/>
          <p14:tracePt t="179557" x="3195638" y="4967288"/>
          <p14:tracePt t="179572" x="3248025" y="4910138"/>
          <p14:tracePt t="179586" x="3267075" y="4876800"/>
          <p14:tracePt t="179590" x="3276600" y="4867275"/>
          <p14:tracePt t="179613" x="3309938" y="4814888"/>
          <p14:tracePt t="179650" x="3386138" y="4691063"/>
          <p14:tracePt t="179697" x="3481388" y="4562475"/>
          <p14:tracePt t="179712" x="3490913" y="4543425"/>
          <p14:tracePt t="179741" x="3529013" y="4486275"/>
          <p14:tracePt t="179773" x="3548063" y="4452938"/>
          <p14:tracePt t="179820" x="3590925" y="4414838"/>
          <p14:tracePt t="179850" x="3652838" y="4357688"/>
          <p14:tracePt t="179865" x="3676650" y="4343400"/>
          <p14:tracePt t="179913" x="3810000" y="4233863"/>
          <p14:tracePt t="179960" x="3905250" y="4167188"/>
          <p14:tracePt t="179991" x="3948113" y="4152900"/>
          <p14:tracePt t="180009" x="3986213" y="4152900"/>
          <p14:tracePt t="180040" x="4081463" y="4157663"/>
          <p14:tracePt t="180431" x="4119563" y="4138613"/>
          <p14:tracePt t="180446" x="4138613" y="4129088"/>
          <p14:tracePt t="180449" x="4148138" y="4124325"/>
          <p14:tracePt t="180463" x="4162425" y="4114800"/>
          <p14:tracePt t="180478" x="4162425" y="4110038"/>
          <p14:tracePt t="180506" x="4167188" y="4105275"/>
          <p14:tracePt t="180540" x="4186238" y="4105275"/>
          <p14:tracePt t="180591" x="4281488" y="4100513"/>
          <p14:tracePt t="180592" x="4300538" y="4095750"/>
          <p14:tracePt t="180634" x="4376738" y="4086225"/>
          <p14:tracePt t="180637" x="4381500" y="4086225"/>
          <p14:tracePt t="180653" x="4381500" y="4081463"/>
          <p14:tracePt t="180716" x="4395788" y="4081463"/>
          <p14:tracePt t="180746" x="4410075" y="4081463"/>
          <p14:tracePt t="180791" x="4414838" y="4081463"/>
          <p14:tracePt t="180840" x="4524375" y="4071938"/>
          <p14:tracePt t="180846" x="4543425" y="4071938"/>
          <p14:tracePt t="180870" x="4586288" y="4057650"/>
          <p14:tracePt t="180883" x="4595813" y="4057650"/>
          <p14:tracePt t="180887" x="4619625" y="4057650"/>
          <p14:tracePt t="180901" x="4648200" y="4052888"/>
          <p14:tracePt t="180907" x="4681538" y="4048125"/>
          <p14:tracePt t="180922" x="4714875" y="4048125"/>
          <p14:tracePt t="180963" x="4848225" y="4043363"/>
          <p14:tracePt t="180967" x="4852988" y="4038600"/>
          <p14:tracePt t="181006" x="4857750" y="4038600"/>
          <p14:tracePt t="181072" x="4862513" y="4038600"/>
          <p14:tracePt t="181162" x="4857750" y="4038600"/>
          <p14:tracePt t="181350" x="4848225" y="4038600"/>
          <p14:tracePt t="181389" x="4824413" y="4043363"/>
          <p14:tracePt t="181405" x="4819650" y="4043363"/>
          <p14:tracePt t="181444" x="4786313" y="4048125"/>
          <p14:tracePt t="181448" x="4786313" y="4052888"/>
          <p14:tracePt t="181460" x="4776788" y="4052888"/>
          <p14:tracePt t="181463" x="4762500" y="4052888"/>
          <p14:tracePt t="181479" x="4733925" y="4057650"/>
          <p14:tracePt t="181484" x="4724400" y="4062413"/>
          <p14:tracePt t="181524" x="4667250" y="4071938"/>
          <p14:tracePt t="181530" x="4657725" y="4071938"/>
          <p14:tracePt t="181570" x="4581525" y="4076700"/>
          <p14:tracePt t="181574" x="4557713" y="4081463"/>
          <p14:tracePt t="181592" x="4524375" y="4081463"/>
          <p14:tracePt t="181600" x="4495800" y="4086225"/>
          <p14:tracePt t="181618" x="4457700" y="4090988"/>
          <p14:tracePt t="181622" x="4429125" y="4095750"/>
          <p14:tracePt t="181636" x="4386263" y="4105275"/>
          <p14:tracePt t="181663" x="4357688" y="4105275"/>
          <p14:tracePt t="181716" x="4329113" y="4110038"/>
          <p14:tracePt t="181718" x="4310063" y="4110038"/>
          <p14:tracePt t="181742" x="4248150" y="4114800"/>
          <p14:tracePt t="181746" x="4229100" y="4114800"/>
          <p14:tracePt t="181762" x="4210050" y="4114800"/>
          <p14:tracePt t="181789" x="4167188" y="4119563"/>
          <p14:tracePt t="181820" x="4152900" y="4119563"/>
          <p14:tracePt t="181851" x="4133850" y="4119563"/>
          <p14:tracePt t="181886" x="3967163" y="4119563"/>
          <p14:tracePt t="181890" x="3943350" y="4114800"/>
          <p14:tracePt t="181903" x="3914775" y="4114800"/>
          <p14:tracePt t="181907" x="3900488" y="4110038"/>
          <p14:tracePt t="181913" x="3886200" y="4100513"/>
          <p14:tracePt t="181931" x="3857625" y="4095750"/>
          <p14:tracePt t="181934" x="3838575" y="4095750"/>
          <p14:tracePt t="181950" x="3800475" y="4090988"/>
          <p14:tracePt t="181965" x="3752850" y="4090988"/>
          <p14:tracePt t="181981" x="3690938" y="4090988"/>
          <p14:tracePt t="181990" x="3662363" y="4090988"/>
          <p14:tracePt t="181995" x="3624263" y="4090988"/>
          <p14:tracePt t="182008" x="3600450" y="4090988"/>
          <p14:tracePt t="182011" x="3567113" y="4090988"/>
          <p14:tracePt t="182039" x="3467100" y="4076700"/>
          <p14:tracePt t="182070" x="3405188" y="4057650"/>
          <p14:tracePt t="182099" x="3338513" y="4043363"/>
          <p14:tracePt t="182102" x="3309938" y="4043363"/>
          <p14:tracePt t="182114" x="3276600" y="4038600"/>
          <p14:tracePt t="182117" x="3248025" y="4038600"/>
          <p14:tracePt t="182134" x="3190875" y="4024313"/>
          <p14:tracePt t="182136" x="3171825" y="4024313"/>
          <p14:tracePt t="182147" x="3157538" y="4019550"/>
          <p14:tracePt t="182151" x="3138488" y="4019550"/>
          <p14:tracePt t="182168" x="3095625" y="4019550"/>
          <p14:tracePt t="182210" x="2924175" y="4019550"/>
          <p14:tracePt t="182213" x="2895600" y="4019550"/>
          <p14:tracePt t="182227" x="2843213" y="4019550"/>
          <p14:tracePt t="182257" x="2562225" y="4057650"/>
          <p14:tracePt t="182264" x="2505075" y="4067175"/>
          <p14:tracePt t="182276" x="2452688" y="4071938"/>
          <p14:tracePt t="182304" x="2324100" y="4095750"/>
          <p14:tracePt t="182308" x="2305050" y="4100513"/>
          <p14:tracePt t="182323" x="2286000" y="4110038"/>
          <p14:tracePt t="182355" x="2171700" y="4143375"/>
          <p14:tracePt t="182363" x="2138363" y="4157663"/>
          <p14:tracePt t="182395" x="2062163" y="4171950"/>
          <p14:tracePt t="182431" x="1990725" y="4200525"/>
          <p14:tracePt t="182437" x="1981200" y="4205288"/>
          <p14:tracePt t="182449" x="1966913" y="4219575"/>
          <p14:tracePt t="182451" x="1947863" y="4238625"/>
          <p14:tracePt t="182464" x="1933575" y="4248150"/>
          <p14:tracePt t="182469" x="1924050" y="4257675"/>
          <p14:tracePt t="182476" x="1895475" y="4286250"/>
          <p14:tracePt t="182491" x="1824038" y="4348163"/>
          <p14:tracePt t="182522" x="1719263" y="4462463"/>
          <p14:tracePt t="182528" x="1690688" y="4495800"/>
          <p14:tracePt t="182541" x="1671638" y="4538663"/>
          <p14:tracePt t="182573" x="1643063" y="4681538"/>
          <p14:tracePt t="182603" x="1643063" y="4772025"/>
          <p14:tracePt t="182636" x="1676400" y="4838700"/>
          <p14:tracePt t="182666" x="1757363" y="4929188"/>
          <p14:tracePt t="182714" x="1824038" y="4957763"/>
          <p14:tracePt t="182742" x="1857375" y="4967288"/>
          <p14:tracePt t="182758" x="1928813" y="4991100"/>
          <p14:tracePt t="182805" x="2247900" y="5062538"/>
          <p14:tracePt t="182838" x="2414588" y="5105400"/>
          <p14:tracePt t="182842" x="2452688" y="5119688"/>
          <p14:tracePt t="182854" x="2486025" y="5133975"/>
          <p14:tracePt t="182884" x="2724150" y="5181600"/>
          <p14:tracePt t="182890" x="2800350" y="5200650"/>
          <p14:tracePt t="182894" x="2876550" y="5214938"/>
          <p14:tracePt t="182908" x="2952750" y="5229225"/>
          <p14:tracePt t="182914" x="3048000" y="5243513"/>
          <p14:tracePt t="182917" x="3128963" y="5262563"/>
          <p14:tracePt t="182932" x="3281363" y="5286375"/>
          <p14:tracePt t="182947" x="3419475" y="5305425"/>
          <p14:tracePt t="182991" x="3571875" y="5305425"/>
          <p14:tracePt t="183008" x="3648075" y="5300663"/>
          <p14:tracePt t="183024" x="3690938" y="5291138"/>
          <p14:tracePt t="183030" x="3709988" y="5286375"/>
          <p14:tracePt t="183074" x="3881438" y="5229225"/>
          <p14:tracePt t="183103" x="4024313" y="5186363"/>
          <p14:tracePt t="183105" x="4090988" y="5172075"/>
          <p14:tracePt t="183134" x="4257675" y="5119688"/>
          <p14:tracePt t="183168" x="4457700" y="5043488"/>
          <p14:tracePt t="183171" x="4476750" y="5033963"/>
          <p14:tracePt t="183194" x="4510088" y="5005388"/>
          <p14:tracePt t="183209" x="4529138" y="4991100"/>
          <p14:tracePt t="183226" x="4552950" y="4976813"/>
          <p14:tracePt t="183232" x="4562475" y="4967288"/>
          <p14:tracePt t="183244" x="4586288" y="4957763"/>
          <p14:tracePt t="183248" x="4600575" y="4948238"/>
          <p14:tracePt t="183260" x="4619625" y="4933950"/>
          <p14:tracePt t="183292" x="4700588" y="4872038"/>
          <p14:tracePt t="183319" x="4724400" y="4838700"/>
          <p14:tracePt t="183323" x="4729163" y="4833938"/>
          <p14:tracePt t="183338" x="4733925" y="4819650"/>
          <p14:tracePt t="183361" x="4743450" y="4800600"/>
          <p14:tracePt t="183369" x="4743450" y="4791075"/>
          <p14:tracePt t="183381" x="4743450" y="4786313"/>
          <p14:tracePt t="183385" x="4748213" y="4776788"/>
          <p14:tracePt t="183401" x="4752975" y="4767263"/>
          <p14:tracePt t="183416" x="4752975" y="4743450"/>
          <p14:tracePt t="183445" x="4757738" y="4719638"/>
          <p14:tracePt t="183475" x="4757738" y="4662488"/>
          <p14:tracePt t="183506" x="4752975" y="4543425"/>
          <p14:tracePt t="183541" x="4729163" y="4452938"/>
          <p14:tracePt t="183589" x="4676775" y="4300538"/>
          <p14:tracePt t="183629" x="4576763" y="4176713"/>
          <p14:tracePt t="183679" x="4438650" y="4033838"/>
          <p14:tracePt t="183729" x="4252913" y="3895725"/>
          <p14:tracePt t="183772" x="4214813" y="3876675"/>
          <p14:tracePt t="183790" x="4210050" y="3876675"/>
          <p14:tracePt t="183824" x="4143375" y="3867150"/>
          <p14:tracePt t="183857" x="4043363" y="3867150"/>
          <p14:tracePt t="183872" x="3976688" y="3867150"/>
          <p14:tracePt t="183903" x="3910013" y="3857625"/>
          <p14:tracePt t="183911" x="3881438" y="3857625"/>
          <p14:tracePt t="183915" x="3867150" y="3857625"/>
          <p14:tracePt t="183924" x="3857625" y="3857625"/>
          <p14:tracePt t="183932" x="3843338" y="3852863"/>
          <p14:tracePt t="183946" x="3814763" y="3852863"/>
          <p14:tracePt t="183952" x="3800475" y="3852863"/>
          <p14:tracePt t="183961" x="3786188" y="3852863"/>
          <p14:tracePt t="183976" x="3757613" y="3852863"/>
          <p14:tracePt t="184009" x="3681413" y="3852863"/>
          <p14:tracePt t="184014" x="3667125" y="3852863"/>
          <p14:tracePt t="184060" x="3538538" y="3857625"/>
          <p14:tracePt t="184070" x="3514725" y="3857625"/>
          <p14:tracePt t="184074" x="3495675" y="3862388"/>
          <p14:tracePt t="184089" x="3452813" y="3867150"/>
          <p14:tracePt t="184114" x="3390900" y="3881438"/>
          <p14:tracePt t="184134" x="3324225" y="3895725"/>
          <p14:tracePt t="184146" x="3305175" y="3900488"/>
          <p14:tracePt t="184151" x="3281363" y="3900488"/>
          <p14:tracePt t="184170" x="3228975" y="3910013"/>
          <p14:tracePt t="184179" x="3214688" y="3910013"/>
          <p14:tracePt t="184184" x="3205163" y="3914775"/>
          <p14:tracePt t="184198" x="3195638" y="3914775"/>
          <p14:tracePt t="184227" x="3167063" y="3919538"/>
          <p14:tracePt t="184229" x="3162300" y="3924300"/>
          <p14:tracePt t="184244" x="3143250" y="3924300"/>
          <p14:tracePt t="184247" x="3128963" y="3929063"/>
          <p14:tracePt t="184260" x="3090863" y="3943350"/>
          <p14:tracePt t="184276" x="3019425" y="3962400"/>
          <p14:tracePt t="184282" x="3005138" y="3971925"/>
          <p14:tracePt t="184290" x="2976563" y="3976688"/>
          <p14:tracePt t="184306" x="2943225" y="3986213"/>
          <p14:tracePt t="184340" x="2914650" y="4005263"/>
          <p14:tracePt t="184344" x="2900363" y="4014788"/>
          <p14:tracePt t="184351" x="2890838" y="4014788"/>
          <p14:tracePt t="184356" x="2890838" y="4019550"/>
          <p14:tracePt t="184370" x="2876550" y="4033838"/>
          <p14:tracePt t="184373" x="2847975" y="4052888"/>
          <p14:tracePt t="184398" x="2819400" y="4076700"/>
          <p14:tracePt t="184415" x="2800350" y="4095750"/>
          <p14:tracePt t="184419" x="2795588" y="4105275"/>
          <p14:tracePt t="184449" x="2795588" y="4124325"/>
          <p14:tracePt t="184492" x="2757488" y="4243388"/>
          <p14:tracePt t="184497" x="2747963" y="4257675"/>
          <p14:tracePt t="184501" x="2743200" y="4276725"/>
          <p14:tracePt t="184510" x="2743200" y="4286250"/>
          <p14:tracePt t="184525" x="2743200" y="4300538"/>
          <p14:tracePt t="184556" x="2743200" y="4333875"/>
          <p14:tracePt t="184561" x="2743200" y="4343400"/>
          <p14:tracePt t="184587" x="2743200" y="4367213"/>
          <p14:tracePt t="184592" x="2747963" y="4376738"/>
          <p14:tracePt t="184607" x="2757488" y="4405313"/>
          <p14:tracePt t="184634" x="2805113" y="4476750"/>
          <p14:tracePt t="184653" x="2838450" y="4524375"/>
          <p14:tracePt t="184682" x="2924175" y="4643438"/>
          <p14:tracePt t="184687" x="2967038" y="4686300"/>
          <p14:tracePt t="184727" x="3162300" y="4867275"/>
          <p14:tracePt t="184733" x="3205163" y="4895850"/>
          <p14:tracePt t="184748" x="3281363" y="4933950"/>
          <p14:tracePt t="184758" x="3319463" y="4948238"/>
          <p14:tracePt t="184766" x="3371850" y="4962525"/>
          <p14:tracePt t="184793" x="3557588" y="4976813"/>
          <p14:tracePt t="184821" x="3700463" y="4976813"/>
          <p14:tracePt t="184823" x="3729038" y="4976813"/>
          <p14:tracePt t="184855" x="3924300" y="4967288"/>
          <p14:tracePt t="184875" x="4062413" y="4938713"/>
          <p14:tracePt t="184887" x="4105275" y="4933950"/>
          <p14:tracePt t="184904" x="4176713" y="4914900"/>
          <p14:tracePt t="184910" x="4219575" y="4910138"/>
          <p14:tracePt t="184913" x="4233863" y="4910138"/>
          <p14:tracePt t="184924" x="4243388" y="4905375"/>
          <p14:tracePt t="184934" x="4267200" y="4895850"/>
          <p14:tracePt t="184951" x="4286250" y="4891088"/>
          <p14:tracePt t="184991" x="4333875" y="4876800"/>
          <p14:tracePt t="184995" x="4357688" y="4872038"/>
          <p14:tracePt t="185011" x="4386263" y="4867275"/>
          <p14:tracePt t="185030" x="4424363" y="4852988"/>
          <p14:tracePt t="185033" x="4429125" y="4848225"/>
          <p14:tracePt t="185040" x="4443413" y="4848225"/>
          <p14:tracePt t="185057" x="4462463" y="4838700"/>
          <p14:tracePt t="185063" x="4476750" y="4833938"/>
          <p14:tracePt t="185087" x="4510088" y="4814888"/>
          <p14:tracePt t="185093" x="4519613" y="4814888"/>
          <p14:tracePt t="185136" x="4572000" y="4772025"/>
          <p14:tracePt t="185139" x="4581525" y="4767263"/>
          <p14:tracePt t="185178" x="4595813" y="4757738"/>
          <p14:tracePt t="185210" x="4600575" y="4738688"/>
          <p14:tracePt t="185243" x="4614863" y="4700588"/>
          <p14:tracePt t="185251" x="4619625" y="4695825"/>
          <p14:tracePt t="185265" x="4624388" y="4681538"/>
          <p14:tracePt t="185275" x="4624388" y="4676775"/>
          <p14:tracePt t="185290" x="4629150" y="4657725"/>
          <p14:tracePt t="185320" x="4638675" y="4614863"/>
          <p14:tracePt t="185325" x="4638675" y="4605338"/>
          <p14:tracePt t="185359" x="4643438" y="4557713"/>
          <p14:tracePt t="185372" x="4648200" y="4529138"/>
          <p14:tracePt t="185385" x="4648200" y="4519613"/>
          <p14:tracePt t="185413" x="4648200" y="4495800"/>
          <p14:tracePt t="185417" x="4648200" y="4486275"/>
          <p14:tracePt t="185434" x="4648200" y="4467225"/>
          <p14:tracePt t="185464" x="4648200" y="4429125"/>
          <p14:tracePt t="185508" x="4638675" y="4400550"/>
          <p14:tracePt t="185539" x="4633913" y="4395788"/>
          <p14:tracePt t="185590" x="4619625" y="4391025"/>
          <p14:tracePt t="185617" x="4591050" y="4376738"/>
          <p14:tracePt t="185631" x="4567238" y="4371975"/>
          <p14:tracePt t="185663" x="4500563" y="4352925"/>
          <p14:tracePt t="185670" x="4476750" y="4348163"/>
          <p14:tracePt t="185697" x="4433888" y="4338638"/>
          <p14:tracePt t="185701" x="4429125" y="4338638"/>
          <p14:tracePt t="185717" x="4381500" y="4329113"/>
          <p14:tracePt t="185749" x="4305300" y="4324350"/>
          <p14:tracePt t="185789" x="4233863" y="4314825"/>
          <p14:tracePt t="185809" x="4210050" y="4314825"/>
          <p14:tracePt t="185841" x="4129088" y="4310063"/>
          <p14:tracePt t="185843" x="4110038" y="4310063"/>
          <p14:tracePt t="185875" x="4048125" y="4295775"/>
          <p14:tracePt t="185898" x="4029075" y="4295775"/>
          <p14:tracePt t="185932" x="3833813" y="4238625"/>
          <p14:tracePt t="185940" x="3805238" y="4233863"/>
          <p14:tracePt t="185951" x="3781425" y="4229100"/>
          <p14:tracePt t="185978" x="3705225" y="4214813"/>
          <p14:tracePt t="185985" x="3695700" y="4214813"/>
          <p14:tracePt t="186027" x="3638550" y="4195763"/>
          <p14:tracePt t="186031" x="3614738" y="4195763"/>
          <p14:tracePt t="186039" x="3600450" y="4195763"/>
          <p14:tracePt t="186056" x="3557588" y="4191000"/>
          <p14:tracePt t="186062" x="3529013" y="4191000"/>
          <p14:tracePt t="186070" x="3509963" y="4191000"/>
          <p14:tracePt t="186075" x="3481388" y="4186238"/>
          <p14:tracePt t="186081" x="3467100" y="4181475"/>
          <p14:tracePt t="186104" x="3457575" y="4181475"/>
          <p14:tracePt t="186199" x="3448050" y="4181475"/>
          <p14:tracePt t="186242" x="3438525" y="4176713"/>
          <p14:tracePt t="186260" x="3433763" y="4171950"/>
          <p14:tracePt t="186309" x="3424238" y="4171950"/>
          <p14:tracePt t="186322" x="3414713" y="4167188"/>
          <p14:tracePt t="186356" x="3376613" y="4143375"/>
          <p14:tracePt t="186362" x="3367088" y="4138613"/>
          <p14:tracePt t="186374" x="3352800" y="4129088"/>
          <p14:tracePt t="186390" x="3324225" y="4100513"/>
          <p14:tracePt t="186438" x="3257550" y="4029075"/>
          <p14:tracePt t="186443" x="3252788" y="4019550"/>
          <p14:tracePt t="186450" x="3233738" y="3990975"/>
          <p14:tracePt t="186463" x="3224213" y="3976688"/>
          <p14:tracePt t="186468" x="3205163" y="3948113"/>
          <p14:tracePt t="186496" x="3152775" y="3852863"/>
          <p14:tracePt t="186500" x="3128963" y="3800475"/>
          <p14:tracePt t="186509" x="3119438" y="3786188"/>
          <p14:tracePt t="186514" x="3100388" y="3729038"/>
          <p14:tracePt t="186517" x="3076575" y="3681413"/>
          <p14:tracePt t="186529" x="3067050" y="3657600"/>
          <p14:tracePt t="186532" x="3043238" y="3586163"/>
          <p14:tracePt t="186541" x="3019425" y="3529013"/>
          <p14:tracePt t="186557" x="2995613" y="3457575"/>
          <p14:tracePt t="186573" x="2957513" y="3338513"/>
          <p14:tracePt t="186605" x="2900363" y="3176588"/>
          <p14:tracePt t="186609" x="2886075" y="3138488"/>
          <p14:tracePt t="186615" x="2881313" y="3086100"/>
          <p14:tracePt t="186634" x="2857500" y="3005138"/>
          <p14:tracePt t="186665" x="2833688" y="2895600"/>
          <p14:tracePt t="186667" x="2824163" y="2852738"/>
          <p14:tracePt t="186681" x="2819400" y="2833688"/>
          <p14:tracePt t="186715" x="2805113" y="2733675"/>
          <p14:tracePt t="186745" x="2786063" y="2681288"/>
          <p14:tracePt t="186760" x="2781300" y="2667000"/>
          <p14:tracePt t="186791" x="2762250" y="2571750"/>
          <p14:tracePt t="186835" x="2733675" y="2471738"/>
          <p14:tracePt t="186839" x="2719388" y="2414588"/>
          <p14:tracePt t="186886" x="2695575" y="2286000"/>
          <p14:tracePt t="186917" x="2676525" y="2166938"/>
          <p14:tracePt t="186967" x="2667000" y="2062163"/>
          <p14:tracePt t="187022" x="2676525" y="1957388"/>
          <p14:tracePt t="187043" x="2681288" y="1919288"/>
          <p14:tracePt t="187070" x="2686050" y="1890713"/>
          <p14:tracePt t="187105" x="2724150" y="1804988"/>
          <p14:tracePt t="187136" x="2781300" y="1700213"/>
          <p14:tracePt t="187139" x="2819400" y="1657350"/>
          <p14:tracePt t="187199" x="3005138" y="1509713"/>
          <p14:tracePt t="187242" x="3128963" y="1428750"/>
          <p14:tracePt t="187246" x="3133725" y="1423988"/>
          <p14:tracePt t="187259" x="3152775" y="1414463"/>
          <p14:tracePt t="187292" x="3209925" y="1385888"/>
          <p14:tracePt t="187303" x="3224213" y="1371600"/>
          <p14:tracePt t="187316" x="3248025" y="1362075"/>
          <p14:tracePt t="187359" x="3295650" y="1343025"/>
          <p14:tracePt t="187403" x="3300413" y="1343025"/>
          <p14:tracePt t="187417" x="3314700" y="1343025"/>
          <p14:tracePt t="187446" x="3324225" y="1338263"/>
          <p14:tracePt t="187597" x="3343275" y="1338263"/>
          <p14:tracePt t="187601" x="3362325" y="1343025"/>
          <p14:tracePt t="187616" x="3390900" y="1347788"/>
          <p14:tracePt t="187620" x="3400425" y="1352550"/>
          <p14:tracePt t="187634" x="3429000" y="1357313"/>
          <p14:tracePt t="187686" x="3433763" y="1362075"/>
          <p14:tracePt t="187728" x="3495675" y="1371600"/>
          <p14:tracePt t="187745" x="3524250" y="1371600"/>
          <p14:tracePt t="187778" x="3590925" y="1385888"/>
          <p14:tracePt t="187783" x="3605213" y="1385888"/>
          <p14:tracePt t="187788" x="3614738" y="1385888"/>
          <p14:tracePt t="187793" x="3619500" y="1390650"/>
          <p14:tracePt t="187807" x="3629025" y="1390650"/>
          <p14:tracePt t="187811" x="3633788" y="1390650"/>
          <p14:tracePt t="187817" x="3648075" y="1390650"/>
          <p14:tracePt t="187824" x="3662363" y="1390650"/>
          <p14:tracePt t="187839" x="3681413" y="1390650"/>
          <p14:tracePt t="187865" x="3714750" y="1390650"/>
          <p14:tracePt t="187868" x="3733800" y="1390650"/>
          <p14:tracePt t="187884" x="3748088" y="1390650"/>
          <p14:tracePt t="187930" x="3790950" y="1390650"/>
          <p14:tracePt t="187977" x="3876675" y="1395413"/>
          <p14:tracePt t="187981" x="3943350" y="1395413"/>
          <p14:tracePt t="187995" x="3990975" y="1395413"/>
          <p14:tracePt t="188011" x="4029075" y="1395413"/>
          <p14:tracePt t="188058" x="4114800" y="1395413"/>
          <p14:tracePt t="188062" x="4219575" y="1404938"/>
          <p14:tracePt t="188103" x="4252913" y="1404938"/>
          <p14:tracePt t="188165" x="4267200" y="1404938"/>
          <p14:tracePt t="188180" x="4281488" y="1404938"/>
          <p14:tracePt t="188210" x="4291013" y="1409700"/>
          <p14:tracePt t="188214" x="4291013" y="1414463"/>
          <p14:tracePt t="188229" x="4300538" y="1419225"/>
          <p14:tracePt t="188236" x="4305300" y="1423988"/>
          <p14:tracePt t="188245" x="4310063" y="1423988"/>
          <p14:tracePt t="188261" x="4314825" y="1428750"/>
          <p14:tracePt t="188265" x="4319588" y="1433513"/>
          <p14:tracePt t="188273" x="4324350" y="1433513"/>
          <p14:tracePt t="188892" x="3676650" y="1438275"/>
          <p14:tracePt t="188894" x="3671888" y="1438275"/>
          <p14:tracePt t="188902" x="3667125" y="1438275"/>
          <p14:tracePt t="188945" x="3643313" y="1438275"/>
          <p14:tracePt t="188948" x="3629025" y="1438275"/>
          <p14:tracePt t="188960" x="3619500" y="1438275"/>
          <p14:tracePt t="188964" x="3600450" y="1438275"/>
          <p14:tracePt t="188991" x="3548063" y="1438275"/>
          <p14:tracePt t="188996" x="3529013" y="1438275"/>
          <p14:tracePt t="189010" x="3495675" y="1438275"/>
          <p14:tracePt t="189034" x="3486150" y="1438275"/>
          <p14:tracePt t="189507" x="3495675" y="1438275"/>
          <p14:tracePt t="189510" x="3500438" y="1438275"/>
          <p14:tracePt t="189523" x="3505200" y="1438275"/>
          <p14:tracePt t="189568" x="3509963" y="1438275"/>
          <p14:tracePt t="189599" x="3571875" y="1443038"/>
          <p14:tracePt t="189618" x="3595688" y="1457325"/>
          <p14:tracePt t="189634" x="3629025" y="1466850"/>
          <p14:tracePt t="189637" x="3643313" y="1471613"/>
          <p14:tracePt t="189651" x="3652838" y="1476375"/>
          <p14:tracePt t="189655" x="3662363" y="1481138"/>
          <p14:tracePt t="189695" x="3676650" y="1485900"/>
          <p14:tracePt t="189712" x="3686175" y="1495425"/>
          <p14:tracePt t="189727" x="3695700" y="1504950"/>
          <p14:tracePt t="189748" x="3709988" y="1519238"/>
          <p14:tracePt t="189777" x="3733800" y="1543050"/>
          <p14:tracePt t="189779" x="3733800" y="1547813"/>
          <p14:tracePt t="189793" x="3738563" y="1552575"/>
          <p14:tracePt t="189835" x="3757613" y="1624013"/>
          <p14:tracePt t="189840" x="3757613" y="1638300"/>
          <p14:tracePt t="189867" x="3762375" y="1676400"/>
          <p14:tracePt t="189871" x="3762375" y="1690688"/>
          <p14:tracePt t="189902" x="3762375" y="1752600"/>
          <p14:tracePt t="189908" x="3762375" y="1766888"/>
          <p14:tracePt t="189946" x="3762375" y="1857375"/>
          <p14:tracePt t="189962" x="3752850" y="1909763"/>
          <p14:tracePt t="189994" x="3714750" y="2038350"/>
          <p14:tracePt t="189996" x="3700463" y="2085975"/>
          <p14:tracePt t="190009" x="3686175" y="2138363"/>
          <p14:tracePt t="190012" x="3662363" y="2205038"/>
          <p14:tracePt t="190027" x="3614738" y="2343150"/>
          <p14:tracePt t="190073" x="3462338" y="2752725"/>
          <p14:tracePt t="190101" x="3395663" y="2905125"/>
          <p14:tracePt t="190134" x="3290888" y="3143250"/>
          <p14:tracePt t="190164" x="3219450" y="3314700"/>
          <p14:tracePt t="190196" x="3167063" y="3476625"/>
          <p14:tracePt t="190211" x="3148013" y="3533775"/>
          <p14:tracePt t="190248" x="3114675" y="3633788"/>
          <p14:tracePt t="190252" x="3105150" y="3657600"/>
          <p14:tracePt t="190259" x="3086100" y="3671888"/>
          <p14:tracePt t="190305" x="3048000" y="3733800"/>
          <p14:tracePt t="190308" x="3038475" y="3743325"/>
          <p14:tracePt t="190321" x="3033713" y="3752850"/>
          <p14:tracePt t="190335" x="3028950" y="3757613"/>
          <p14:tracePt t="190369" x="3005138" y="3781425"/>
          <p14:tracePt t="190395" x="2995613" y="3781425"/>
          <p14:tracePt t="190431" x="2976563" y="3786188"/>
          <p14:tracePt t="190448" x="2857500" y="3795713"/>
          <p14:tracePt t="190462" x="2828925" y="3805238"/>
          <p14:tracePt t="190467" x="2786063" y="3810000"/>
          <p14:tracePt t="190472" x="2747963" y="3810000"/>
          <p14:tracePt t="190479" x="2700338" y="3819525"/>
          <p14:tracePt t="190494" x="2609850" y="3829050"/>
          <p14:tracePt t="190500" x="2552700" y="3829050"/>
          <p14:tracePt t="190538" x="2366963" y="3852863"/>
          <p14:tracePt t="190544" x="2324100" y="3857625"/>
          <p14:tracePt t="190558" x="2295525" y="3857625"/>
          <p14:tracePt t="190562" x="2271713" y="3862388"/>
          <p14:tracePt t="190573" x="2243138" y="3862388"/>
          <p14:tracePt t="190605" x="2124075" y="3895725"/>
          <p14:tracePt t="190635" x="2047875" y="3924300"/>
          <p14:tracePt t="190667" x="1981200" y="3957638"/>
          <p14:tracePt t="190685" x="1952625" y="3971925"/>
          <p14:tracePt t="190717" x="1876425" y="4010025"/>
          <p14:tracePt t="190722" x="1843088" y="4024313"/>
          <p14:tracePt t="190727" x="1819275" y="4033838"/>
          <p14:tracePt t="190732" x="1804988" y="4038600"/>
          <p14:tracePt t="190744" x="1781175" y="4052888"/>
          <p14:tracePt t="190773" x="1709738" y="4095750"/>
          <p14:tracePt t="190778" x="1700213" y="4100513"/>
          <p14:tracePt t="190793" x="1671638" y="4124325"/>
          <p14:tracePt t="190820" x="1652588" y="4138613"/>
          <p14:tracePt t="190825" x="1643063" y="4148138"/>
          <p14:tracePt t="190840" x="1619250" y="4162425"/>
          <p14:tracePt t="190844" x="1604963" y="4171950"/>
          <p14:tracePt t="190874" x="1552575" y="4195763"/>
          <p14:tracePt t="190890" x="1504950" y="4219575"/>
          <p14:tracePt t="190896" x="1495425" y="4229100"/>
          <p14:tracePt t="190930" x="1409700" y="4281488"/>
          <p14:tracePt t="190935" x="1395413" y="4291013"/>
          <p14:tracePt t="190978" x="1338263" y="4338638"/>
          <p14:tracePt t="190982" x="1323975" y="4348163"/>
          <p14:tracePt t="191009" x="1300163" y="4381500"/>
          <p14:tracePt t="191053" x="1276350" y="4419600"/>
          <p14:tracePt t="191103" x="1257300" y="4467225"/>
          <p14:tracePt t="191137" x="1233488" y="4500563"/>
          <p14:tracePt t="191163" x="1219200" y="4562475"/>
          <p14:tracePt t="191196" x="1200150" y="4643438"/>
          <p14:tracePt t="191200" x="1190625" y="4672013"/>
          <p14:tracePt t="191244" x="1190625" y="4705350"/>
          <p14:tracePt t="191259" x="1190625" y="4719638"/>
          <p14:tracePt t="191308" x="1185863" y="4776788"/>
          <p14:tracePt t="191354" x="1185863" y="4829175"/>
          <p14:tracePt t="191385" x="1190625" y="4924425"/>
          <p14:tracePt t="191416" x="1209675" y="5033963"/>
          <p14:tracePt t="191431" x="1233488" y="5091113"/>
          <p14:tracePt t="191451" x="1257300" y="5153025"/>
          <p14:tracePt t="191492" x="1319213" y="5291138"/>
          <p14:tracePt t="191522" x="1385888" y="5434013"/>
          <p14:tracePt t="191538" x="1423988" y="5500688"/>
          <p14:tracePt t="191593" x="1524000" y="5643563"/>
          <p14:tracePt t="191594" x="1528763" y="5648325"/>
          <p14:tracePt t="191633" x="1552575" y="5662613"/>
          <p14:tracePt t="191653" x="1557338" y="5662613"/>
          <p14:tracePt t="191684" x="1595438" y="5662613"/>
          <p14:tracePt t="191717" x="1743075" y="5672138"/>
          <p14:tracePt t="191724" x="1762125" y="5672138"/>
          <p14:tracePt t="191732" x="1790700" y="5672138"/>
          <p14:tracePt t="191737" x="1814513" y="5672138"/>
          <p14:tracePt t="191752" x="1843088" y="5676900"/>
          <p14:tracePt t="191758" x="1871663" y="5676900"/>
          <p14:tracePt t="191764" x="1895475" y="5681663"/>
          <p14:tracePt t="191775" x="1943100" y="5681663"/>
          <p14:tracePt t="191791" x="2000250" y="5681663"/>
          <p14:tracePt t="191798" x="2024063" y="5681663"/>
          <p14:tracePt t="191834" x="2095500" y="5667375"/>
          <p14:tracePt t="191840" x="2109788" y="5653088"/>
          <p14:tracePt t="191843" x="2119313" y="5648325"/>
          <p14:tracePt t="191849" x="2128838" y="5638800"/>
          <p14:tracePt t="191857" x="2138363" y="5629275"/>
          <p14:tracePt t="191869" x="2147888" y="5624513"/>
          <p14:tracePt t="191872" x="2152650" y="5619750"/>
          <p14:tracePt t="191890" x="2171700" y="5600700"/>
          <p14:tracePt t="191894" x="2176463" y="5591175"/>
          <p14:tracePt t="191904" x="2195513" y="5581650"/>
          <p14:tracePt t="191934" x="2257425" y="5548313"/>
          <p14:tracePt t="191967" x="2338388" y="5495925"/>
          <p14:tracePt t="191969" x="2352675" y="5491163"/>
          <p14:tracePt t="192010" x="2414588" y="5438775"/>
          <p14:tracePt t="192016" x="2428875" y="5424488"/>
          <p14:tracePt t="192054" x="2471738" y="5395913"/>
          <p14:tracePt t="192060" x="2486025" y="5376863"/>
          <p14:tracePt t="192093" x="2509838" y="5348288"/>
          <p14:tracePt t="192101" x="2514600" y="5343525"/>
          <p14:tracePt t="192106" x="2519363" y="5334000"/>
          <p14:tracePt t="192133" x="2538413" y="5305425"/>
          <p14:tracePt t="192136" x="2543175" y="5295900"/>
          <p14:tracePt t="192151" x="2566988" y="5262563"/>
          <p14:tracePt t="192158" x="2566988" y="5257800"/>
          <p14:tracePt t="192192" x="2600325" y="5205413"/>
          <p14:tracePt t="192231" x="2619375" y="5157788"/>
          <p14:tracePt t="192277" x="2624138" y="5124450"/>
          <p14:tracePt t="192306" x="2624138" y="5095875"/>
          <p14:tracePt t="192338" x="2624138" y="5033963"/>
          <p14:tracePt t="192368" x="2624138" y="4986338"/>
          <p14:tracePt t="192386" x="2619375" y="4948238"/>
          <p14:tracePt t="192412" x="2590800" y="4848225"/>
          <p14:tracePt t="192460" x="2557463" y="4752975"/>
          <p14:tracePt t="192492" x="2514600" y="4662488"/>
          <p14:tracePt t="192511" x="2481263" y="4600575"/>
          <p14:tracePt t="192556" x="2428875" y="4471988"/>
          <p14:tracePt t="192560" x="2400300" y="4419600"/>
          <p14:tracePt t="192602" x="2343150" y="4333875"/>
          <p14:tracePt t="192636" x="2286000" y="4238625"/>
          <p14:tracePt t="192663" x="2233613" y="4176713"/>
          <p14:tracePt t="192714" x="2209800" y="4152900"/>
          <p14:tracePt t="192731" x="2195513" y="4133850"/>
          <p14:tracePt t="192758" x="2171700" y="4100513"/>
          <p14:tracePt t="192808" x="2143125" y="4076700"/>
          <p14:tracePt t="192838" x="2138363" y="4071938"/>
          <p14:tracePt t="192870" x="2133600" y="4071938"/>
          <p14:tracePt t="192885" x="2124075" y="4071938"/>
          <p14:tracePt t="192920" x="2019300" y="4071938"/>
          <p14:tracePt t="192925" x="2000250" y="4071938"/>
          <p14:tracePt t="192934" x="1985963" y="4071938"/>
          <p14:tracePt t="192940" x="1971675" y="4071938"/>
          <p14:tracePt t="192953" x="1952625" y="4071938"/>
          <p14:tracePt t="192997" x="1928813" y="4071938"/>
          <p14:tracePt t="193038" x="1914525" y="4071938"/>
          <p14:tracePt t="193042" x="1909763" y="4071938"/>
          <p14:tracePt t="193059" x="1895475" y="4071938"/>
          <p14:tracePt t="193102" x="1852613" y="4081463"/>
          <p14:tracePt t="193107" x="1838325" y="4086225"/>
          <p14:tracePt t="193115" x="1824038" y="4086225"/>
          <p14:tracePt t="193134" x="1771650" y="4105275"/>
          <p14:tracePt t="193150" x="1733550" y="4114800"/>
          <p14:tracePt t="193154" x="1719263" y="4119563"/>
          <p14:tracePt t="193179" x="1681163" y="4133850"/>
          <p14:tracePt t="193197" x="1628775" y="4157663"/>
          <p14:tracePt t="193214" x="1604963" y="4167188"/>
          <p14:tracePt t="193230" x="1571625" y="4171950"/>
          <p14:tracePt t="193250" x="1552575" y="4186238"/>
          <p14:tracePt t="193256" x="1543050" y="4191000"/>
          <p14:tracePt t="193263" x="1528763" y="4195763"/>
          <p14:tracePt t="193295" x="1447800" y="4248150"/>
          <p14:tracePt t="193325" x="1376363" y="4295775"/>
          <p14:tracePt t="193326" x="1366838" y="4300538"/>
          <p14:tracePt t="193343" x="1357313" y="4310063"/>
          <p14:tracePt t="193350" x="1352550" y="4314825"/>
          <p14:tracePt t="193360" x="1347788" y="4319588"/>
          <p14:tracePt t="193405" x="1333500" y="4348163"/>
          <p14:tracePt t="193436" x="1314450" y="4381500"/>
          <p14:tracePt t="193440" x="1309688" y="4386263"/>
          <p14:tracePt t="193476" x="1290638" y="4424363"/>
          <p14:tracePt t="193507" x="1266825" y="4467225"/>
          <p14:tracePt t="193514" x="1262063" y="4476750"/>
          <p14:tracePt t="193527" x="1257300" y="4491038"/>
          <p14:tracePt t="193558" x="1243013" y="4529138"/>
          <p14:tracePt t="193561" x="1238250" y="4543425"/>
          <p14:tracePt t="193576" x="1233488" y="4552950"/>
          <p14:tracePt t="193617" x="1214438" y="4591050"/>
          <p14:tracePt t="193634" x="1209675" y="4610100"/>
          <p14:tracePt t="193685" x="1195388" y="4672013"/>
          <p14:tracePt t="193726" x="1171575" y="4748213"/>
          <p14:tracePt t="193746" x="1166813" y="4786313"/>
          <p14:tracePt t="193772" x="1162050" y="4838700"/>
          <p14:tracePt t="193820" x="1157288" y="4857750"/>
          <p14:tracePt t="193824" x="1157288" y="4867275"/>
          <p14:tracePt t="193855" x="1157288" y="4891088"/>
          <p14:tracePt t="193883" x="1166813" y="4933950"/>
          <p14:tracePt t="193900" x="1181100" y="4957763"/>
          <p14:tracePt t="193919" x="1185863" y="4972050"/>
          <p14:tracePt t="193963" x="1209675" y="5019675"/>
          <p14:tracePt t="193968" x="1219200" y="5053013"/>
          <p14:tracePt t="194010" x="1243013" y="5095875"/>
          <p14:tracePt t="194038" x="1252538" y="5110163"/>
          <p14:tracePt t="194072" x="1262063" y="5129213"/>
          <p14:tracePt t="194100" x="1271588" y="5138738"/>
          <p14:tracePt t="194133" x="1285875" y="5153025"/>
          <p14:tracePt t="194164" x="1304925" y="5181600"/>
          <p14:tracePt t="194210" x="1333500" y="5200650"/>
          <p14:tracePt t="194215" x="1347788" y="5210175"/>
          <p14:tracePt t="194257" x="1376363" y="5233988"/>
          <p14:tracePt t="194291" x="1414463" y="5248275"/>
          <p14:tracePt t="194309" x="1428750" y="5253038"/>
          <p14:tracePt t="194337" x="1457325" y="5257800"/>
          <p14:tracePt t="194370" x="1519238" y="5267325"/>
          <p14:tracePt t="194402" x="1609725" y="5286375"/>
          <p14:tracePt t="194434" x="1752600" y="5295900"/>
          <p14:tracePt t="194447" x="1809750" y="5300663"/>
          <p14:tracePt t="194504" x="2128838" y="5314950"/>
          <p14:tracePt t="194525" x="2233613" y="5314950"/>
          <p14:tracePt t="194529" x="2257425" y="5314950"/>
          <p14:tracePt t="194555" x="2328863" y="5314950"/>
          <p14:tracePt t="194558" x="2347913" y="5314950"/>
          <p14:tracePt t="194571" x="2390775" y="5314950"/>
          <p14:tracePt t="194602" x="2509838" y="5314950"/>
          <p14:tracePt t="194609" x="2538413" y="5314950"/>
          <p14:tracePt t="194631" x="2590800" y="5314950"/>
          <p14:tracePt t="194650" x="2662238" y="5314950"/>
          <p14:tracePt t="194664" x="2719388" y="5314950"/>
          <p14:tracePt t="194671" x="2738438" y="5314950"/>
          <p14:tracePt t="194680" x="2762250" y="5314950"/>
          <p14:tracePt t="194697" x="2819400" y="5314950"/>
          <p14:tracePt t="194700" x="2847975" y="5314950"/>
          <p14:tracePt t="194715" x="2909888" y="5310188"/>
          <p14:tracePt t="194725" x="2952750" y="5305425"/>
          <p14:tracePt t="194732" x="2981325" y="5305425"/>
          <p14:tracePt t="194747" x="3043238" y="5291138"/>
          <p14:tracePt t="194755" x="3071813" y="5291138"/>
          <p14:tracePt t="194764" x="3105150" y="5286375"/>
          <p14:tracePt t="194779" x="3181350" y="5272088"/>
          <p14:tracePt t="194785" x="3214688" y="5267325"/>
          <p14:tracePt t="194794" x="3243263" y="5257800"/>
          <p14:tracePt t="194824" x="3328988" y="5229225"/>
          <p14:tracePt t="194852" x="3376613" y="5210175"/>
          <p14:tracePt t="194866" x="3386138" y="5205413"/>
          <p14:tracePt t="194881" x="3400425" y="5200650"/>
          <p14:tracePt t="194893" x="3409950" y="5200650"/>
          <p14:tracePt t="194897" x="3419475" y="5186363"/>
          <p14:tracePt t="194915" x="3433763" y="5181600"/>
          <p14:tracePt t="194930" x="3448050" y="5172075"/>
          <p14:tracePt t="194933" x="3452813" y="5162550"/>
          <p14:tracePt t="194948" x="3462338" y="5153025"/>
          <p14:tracePt t="194977" x="3481388" y="5133975"/>
          <p14:tracePt t="195010" x="3490913" y="5124450"/>
          <p14:tracePt t="195038" x="3500438" y="5105400"/>
          <p14:tracePt t="195045" x="3505200" y="5100638"/>
          <p14:tracePt t="195061" x="3509963" y="5091113"/>
          <p14:tracePt t="195107" x="3529013" y="5033963"/>
          <p14:tracePt t="195135" x="3538538" y="4991100"/>
          <p14:tracePt t="195165" x="3543300" y="4953000"/>
          <p14:tracePt t="195197" x="3557588" y="4829175"/>
          <p14:tracePt t="195213" x="3557588" y="4762500"/>
          <p14:tracePt t="195232" x="3557588" y="4695825"/>
          <p14:tracePt t="195276" x="3557588" y="4543425"/>
          <p14:tracePt t="195306" x="3557588" y="4352925"/>
          <p14:tracePt t="195323" x="3548063" y="4267200"/>
          <p14:tracePt t="195369" x="3476625" y="4014788"/>
          <p14:tracePt t="195414" x="3424238" y="3867150"/>
          <p14:tracePt t="195433" x="3386138" y="3814763"/>
          <p14:tracePt t="195464" x="3333750" y="3748088"/>
          <p14:tracePt t="195543" x="3276600" y="3748088"/>
          <p14:tracePt t="195575" x="3152775" y="3743325"/>
          <p14:tracePt t="195593" x="3019425" y="3738563"/>
          <p14:tracePt t="195634" x="2867025" y="3724275"/>
          <p14:tracePt t="195668" x="2771775" y="3719513"/>
          <p14:tracePt t="195674" x="2747963" y="3719513"/>
          <p14:tracePt t="195695" x="2709863" y="3724275"/>
          <p14:tracePt t="195699" x="2681288" y="3729038"/>
          <p14:tracePt t="195717" x="2638425" y="3743325"/>
          <p14:tracePt t="195721" x="2609850" y="3743325"/>
          <p14:tracePt t="195729" x="2576513" y="3748088"/>
          <p14:tracePt t="195745" x="2533650" y="3752850"/>
          <p14:tracePt t="195750" x="2509838" y="3752850"/>
          <p14:tracePt t="195761" x="2495550" y="3757613"/>
          <p14:tracePt t="195764" x="2476500" y="3757613"/>
          <p14:tracePt t="195794" x="2414588" y="3762375"/>
          <p14:tracePt t="195811" x="2390775" y="3771900"/>
          <p14:tracePt t="195817" x="2371725" y="3776663"/>
          <p14:tracePt t="195853" x="2305050" y="3786188"/>
          <p14:tracePt t="195857" x="2290763" y="3790950"/>
          <p14:tracePt t="195875" x="2238375" y="3800475"/>
          <p14:tracePt t="195882" x="2205038" y="3810000"/>
          <p14:tracePt t="195892" x="2185988" y="3814763"/>
          <p14:tracePt t="195900" x="2133600" y="3819525"/>
          <p14:tracePt t="195915" x="2038350" y="3852863"/>
          <p14:tracePt t="195922" x="2019300" y="3857625"/>
          <p14:tracePt t="195931" x="1985963" y="3862388"/>
          <p14:tracePt t="195947" x="1928813" y="3890963"/>
          <p14:tracePt t="195978" x="1843088" y="3929063"/>
          <p14:tracePt t="195982" x="1819275" y="3943350"/>
          <p14:tracePt t="196030" x="1757363" y="3990975"/>
          <p14:tracePt t="196035" x="1747838" y="3995738"/>
          <p14:tracePt t="196044" x="1738313" y="4000500"/>
          <p14:tracePt t="196060" x="1724025" y="4014788"/>
          <p14:tracePt t="196090" x="1685925" y="4038600"/>
          <p14:tracePt t="196106" x="1662113" y="4062413"/>
          <p14:tracePt t="196153" x="1609725" y="4100513"/>
          <p14:tracePt t="196197" x="1581150" y="4133850"/>
          <p14:tracePt t="196225" x="1557338" y="4167188"/>
          <p14:tracePt t="196257" x="1490663" y="4243388"/>
          <p14:tracePt t="196297" x="1428750" y="4319588"/>
          <p14:tracePt t="196335" x="1381125" y="4391025"/>
          <p14:tracePt t="196371" x="1304925" y="4505325"/>
          <p14:tracePt t="196372" x="1271588" y="4572000"/>
          <p14:tracePt t="196430" x="1219200" y="4676775"/>
          <p14:tracePt t="196434" x="1219200" y="4681538"/>
          <p14:tracePt t="196448" x="1214438" y="4681538"/>
          <p14:tracePt t="196480" x="1209675" y="4695825"/>
          <p14:tracePt t="196509" x="1204913" y="4705350"/>
          <p14:tracePt t="196536" x="1204913" y="4714875"/>
          <p14:tracePt t="196573" x="1195388" y="4733925"/>
          <p14:tracePt t="196602" x="1185863" y="4748213"/>
          <p14:tracePt t="196607" x="1185863" y="4752975"/>
          <p14:tracePt t="196620" x="1181100" y="4772025"/>
          <p14:tracePt t="196651" x="1181100" y="4791075"/>
          <p14:tracePt t="196716" x="1181100" y="4800600"/>
          <p14:tracePt t="196718" x="1181100" y="4805363"/>
          <p14:tracePt t="196744" x="1195388" y="4829175"/>
          <p14:tracePt t="196747" x="1204913" y="4838700"/>
          <p14:tracePt t="196763" x="1214438" y="4862513"/>
          <p14:tracePt t="196805" x="1271588" y="4933950"/>
          <p14:tracePt t="196809" x="1290638" y="4957763"/>
          <p14:tracePt t="196824" x="1338263" y="4991100"/>
          <p14:tracePt t="196840" x="1381125" y="5029200"/>
          <p14:tracePt t="196849" x="1423988" y="5048250"/>
          <p14:tracePt t="196859" x="1481138" y="5086350"/>
          <p14:tracePt t="196884" x="1547813" y="5129213"/>
          <p14:tracePt t="196900" x="1628775" y="5176838"/>
          <p14:tracePt t="196904" x="1652588" y="5195888"/>
          <p14:tracePt t="196945" x="1738313" y="5229225"/>
          <p14:tracePt t="196950" x="1766888" y="5243513"/>
          <p14:tracePt t="196966" x="1809750" y="5248275"/>
          <p14:tracePt t="197011" x="1957388" y="5272088"/>
          <p14:tracePt t="197038" x="2028825" y="5295900"/>
          <p14:tracePt t="197043" x="2066925" y="5305425"/>
          <p14:tracePt t="197062" x="2157413" y="5314950"/>
          <p14:tracePt t="197089" x="2343150" y="5338763"/>
          <p14:tracePt t="197136" x="2557463" y="5357813"/>
          <p14:tracePt t="197183" x="2686050" y="5362575"/>
          <p14:tracePt t="197210" x="2828925" y="5362575"/>
          <p14:tracePt t="197216" x="2886075" y="5362575"/>
          <p14:tracePt t="197231" x="2943225" y="5353050"/>
          <p14:tracePt t="197235" x="2990850" y="5353050"/>
          <p14:tracePt t="197245" x="3052763" y="5348288"/>
          <p14:tracePt t="197261" x="3148013" y="5338763"/>
          <p14:tracePt t="197290" x="3238500" y="5334000"/>
          <p14:tracePt t="197319" x="3314700" y="5319713"/>
          <p14:tracePt t="197323" x="3367088" y="5314950"/>
          <p14:tracePt t="197328" x="3405188" y="5305425"/>
          <p14:tracePt t="197354" x="3529013" y="5281613"/>
          <p14:tracePt t="197388" x="3595688" y="5257800"/>
          <p14:tracePt t="197416" x="3619500" y="5253038"/>
          <p14:tracePt t="197446" x="3686175" y="5219700"/>
          <p14:tracePt t="197492" x="3733800" y="5191125"/>
          <p14:tracePt t="197509" x="3748088" y="5186363"/>
          <p14:tracePt t="197540" x="3767138" y="5172075"/>
          <p14:tracePt t="197576" x="3833813" y="5124450"/>
          <p14:tracePt t="197606" x="3862388" y="5100638"/>
          <p14:tracePt t="197652" x="3886200" y="5072063"/>
          <p14:tracePt t="197682" x="3890963" y="5057775"/>
          <p14:tracePt t="197687" x="3895725" y="5048250"/>
          <p14:tracePt t="197700" x="3900488" y="5033963"/>
          <p14:tracePt t="197740" x="3914775" y="4991100"/>
          <p14:tracePt t="197745" x="3914775" y="4986338"/>
          <p14:tracePt t="197763" x="3919538" y="4967288"/>
          <p14:tracePt t="197766" x="3919538" y="4948238"/>
          <p14:tracePt t="197776" x="3919538" y="4929188"/>
          <p14:tracePt t="197794" x="3919538" y="4891088"/>
          <p14:tracePt t="197799" x="3924300" y="4872038"/>
          <p14:tracePt t="197808" x="3924300" y="4848225"/>
          <p14:tracePt t="197823" x="3924300" y="4800600"/>
          <p14:tracePt t="197857" x="3924300" y="4710113"/>
          <p14:tracePt t="197888" x="3895725" y="4648200"/>
          <p14:tracePt t="197901" x="3890963" y="4638675"/>
          <p14:tracePt t="197919" x="3881438" y="4605338"/>
          <p14:tracePt t="197950" x="3852863" y="4567238"/>
          <p14:tracePt t="197965" x="3843338" y="4562475"/>
          <p14:tracePt t="197998" x="3838575" y="4552950"/>
          <p14:tracePt t="198003" x="3838575" y="4548188"/>
          <p14:tracePt t="198009" x="3833813" y="4548188"/>
          <p14:tracePt t="198014" x="3829050" y="4548188"/>
          <p14:tracePt t="198027" x="3824288" y="4543425"/>
          <p14:tracePt t="198029" x="3819525" y="4538663"/>
          <p14:tracePt t="198041" x="3805238" y="4529138"/>
          <p14:tracePt t="198058" x="3795713" y="4514850"/>
          <p14:tracePt t="198063" x="3790950" y="4514850"/>
          <p14:tracePt t="198101" x="3724275" y="4462463"/>
          <p14:tracePt t="198106" x="3714750" y="4457700"/>
          <p14:tracePt t="198133" x="3681413" y="4429125"/>
          <p14:tracePt t="198138" x="3676650" y="4424363"/>
          <p14:tracePt t="198154" x="3662363" y="4419600"/>
          <p14:tracePt t="198182" x="3624263" y="4391025"/>
          <p14:tracePt t="198189" x="3614738" y="4386263"/>
          <p14:tracePt t="198213" x="3567113" y="4343400"/>
          <p14:tracePt t="198227" x="3548063" y="4329113"/>
          <p14:tracePt t="198245" x="3509963" y="4286250"/>
          <p14:tracePt t="198250" x="3481388" y="4267200"/>
          <p14:tracePt t="198291" x="3390900" y="4195763"/>
          <p14:tracePt t="198296" x="3376613" y="4181475"/>
          <p14:tracePt t="198298" x="3352800" y="4167188"/>
          <p14:tracePt t="198335" x="3300413" y="4110038"/>
          <p14:tracePt t="198362" x="3257550" y="4067175"/>
          <p14:tracePt t="198953" x="2024063" y="4162425"/>
          <p14:tracePt t="198994" x="2014538" y="4167188"/>
          <p14:tracePt t="198999" x="2009775" y="4171950"/>
          <p14:tracePt t="199044" x="2005013" y="4171950"/>
          <p14:tracePt t="199058" x="1995488" y="4181475"/>
          <p14:tracePt t="199086" x="1966913" y="4195763"/>
          <p14:tracePt t="199103" x="1957388" y="4205288"/>
          <p14:tracePt t="199130" x="1924050" y="4224338"/>
          <p14:tracePt t="199166" x="1857375" y="4271963"/>
          <p14:tracePt t="199199" x="1828800" y="4291013"/>
          <p14:tracePt t="199246" x="1795463" y="4310063"/>
          <p14:tracePt t="199280" x="1733550" y="4362450"/>
          <p14:tracePt t="199322" x="1719263" y="4376738"/>
          <p14:tracePt t="199383" x="1709738" y="4391025"/>
          <p14:tracePt t="199398" x="1690688" y="4400550"/>
          <p14:tracePt t="199449" x="1585913" y="4491038"/>
          <p14:tracePt t="199480" x="1552575" y="4524375"/>
          <p14:tracePt t="199498" x="1538288" y="4548188"/>
          <p14:tracePt t="199532" x="1500188" y="4595813"/>
          <p14:tracePt t="199540" x="1495425" y="4605338"/>
          <p14:tracePt t="199545" x="1490663" y="4614863"/>
          <p14:tracePt t="199562" x="1490663" y="4624388"/>
          <p14:tracePt t="199605" x="1481138" y="4662488"/>
          <p14:tracePt t="199622" x="1476375" y="4676775"/>
          <p14:tracePt t="199634" x="1476375" y="4686300"/>
          <p14:tracePt t="199639" x="1471613" y="4695825"/>
          <p14:tracePt t="199656" x="1471613" y="4705350"/>
          <p14:tracePt t="199667" x="1466850" y="4724400"/>
          <p14:tracePt t="199683" x="1466850" y="4743450"/>
          <p14:tracePt t="199697" x="1466850" y="4767263"/>
          <p14:tracePt t="199715" x="1466850" y="4786313"/>
          <p14:tracePt t="199719" x="1466850" y="4795838"/>
          <p14:tracePt t="199728" x="1466850" y="4805363"/>
          <p14:tracePt t="199744" x="1466850" y="4819650"/>
          <p14:tracePt t="199776" x="1466850" y="4843463"/>
          <p14:tracePt t="199780" x="1466850" y="4852988"/>
          <p14:tracePt t="199818" x="1466850" y="4862513"/>
          <p14:tracePt t="199837" x="1466850" y="4867275"/>
          <p14:tracePt t="199885" x="1471613" y="4886325"/>
          <p14:tracePt t="199903" x="1471613" y="4895850"/>
          <p14:tracePt t="199907" x="1476375" y="4900613"/>
          <p14:tracePt t="199932" x="1485900" y="4914900"/>
          <p14:tracePt t="199963" x="1500188" y="4938713"/>
          <p14:tracePt t="199968" x="1509713" y="4948238"/>
          <p14:tracePt t="200010" x="1562100" y="5005388"/>
          <p14:tracePt t="200030" x="1576388" y="5019675"/>
          <p14:tracePt t="200035" x="1590675" y="5029200"/>
          <p14:tracePt t="200044" x="1595438" y="5033963"/>
          <p14:tracePt t="200046" x="1600200" y="5038725"/>
          <p14:tracePt t="200072" x="1619250" y="5053013"/>
          <p14:tracePt t="200087" x="1628775" y="5062538"/>
          <p14:tracePt t="200091" x="1633538" y="5067300"/>
          <p14:tracePt t="200134" x="1666875" y="5081588"/>
          <p14:tracePt t="200167" x="1752600" y="5119688"/>
          <p14:tracePt t="200212" x="2005013" y="5181600"/>
          <p14:tracePt t="200247" x="2171700" y="5200650"/>
          <p14:tracePt t="200249" x="2219325" y="5210175"/>
          <p14:tracePt t="200264" x="2300288" y="5224463"/>
          <p14:tracePt t="200311" x="2509838" y="5253038"/>
          <p14:tracePt t="200355" x="2747963" y="5281613"/>
          <p14:tracePt t="200399" x="2933700" y="5314950"/>
          <p14:tracePt t="200433" x="3009900" y="5329238"/>
          <p14:tracePt t="200439" x="3033713" y="5329238"/>
          <p14:tracePt t="200444" x="3062288" y="5329238"/>
          <p14:tracePt t="200452" x="3109913" y="5329238"/>
          <p14:tracePt t="200468" x="3195638" y="5329238"/>
          <p14:tracePt t="200477" x="3233738" y="5329238"/>
          <p14:tracePt t="200495" x="3295650" y="5319713"/>
          <p14:tracePt t="200499" x="3309938" y="5314950"/>
          <p14:tracePt t="200509" x="3328988" y="5314950"/>
          <p14:tracePt t="200572" x="3328988" y="5310188"/>
          <p14:tracePt t="200587" x="3338513" y="5305425"/>
          <p14:tracePt t="200618" x="3357563" y="5286375"/>
          <p14:tracePt t="200628" x="3362325" y="5281613"/>
          <p14:tracePt t="200634" x="3367088" y="5276850"/>
          <p14:tracePt t="200638" x="3367088" y="5267325"/>
          <p14:tracePt t="200651" x="3376613" y="5257800"/>
          <p14:tracePt t="200656" x="3381375" y="5248275"/>
          <p14:tracePt t="200664" x="3386138" y="5243513"/>
          <p14:tracePt t="200680" x="3405188" y="5219700"/>
          <p14:tracePt t="200731" x="3467100" y="5119688"/>
          <p14:tracePt t="200742" x="3476625" y="5095875"/>
          <p14:tracePt t="200747" x="3495675" y="5072063"/>
          <p14:tracePt t="200760" x="3514725" y="5038725"/>
          <p14:tracePt t="200789" x="3529013" y="4986338"/>
          <p14:tracePt t="200793" x="3533775" y="4962525"/>
          <p14:tracePt t="200808" x="3538538" y="4933950"/>
          <p14:tracePt t="200839" x="3543300" y="4872038"/>
          <p14:tracePt t="200867" x="3548063" y="4833938"/>
          <p14:tracePt t="200872" x="3548063" y="4819650"/>
          <p14:tracePt t="200889" x="3548063" y="4810125"/>
          <p14:tracePt t="200929" x="3548063" y="4772025"/>
          <p14:tracePt t="200932" x="3548063" y="4757738"/>
          <p14:tracePt t="200947" x="3548063" y="4738688"/>
          <p14:tracePt t="200998" x="3538538" y="4714875"/>
          <p14:tracePt t="201040" x="3519488" y="4686300"/>
          <p14:tracePt t="201088" x="3490913" y="4662488"/>
          <p14:tracePt t="201093" x="3481388" y="4648200"/>
          <p14:tracePt t="201134" x="3448050" y="4619625"/>
          <p14:tracePt t="201149" x="3433763" y="4605338"/>
          <p14:tracePt t="201197" x="3371850" y="4557713"/>
          <p14:tracePt t="201228" x="3314700" y="4519613"/>
          <p14:tracePt t="201232" x="3290888" y="4495800"/>
          <p14:tracePt t="201272" x="3238500" y="4462463"/>
          <p14:tracePt t="201287" x="3224213" y="4452938"/>
          <p14:tracePt t="201322" x="3209925" y="4448175"/>
          <p14:tracePt t="201336" x="3190875" y="4438650"/>
          <p14:tracePt t="201356" x="3167063" y="4419600"/>
          <p14:tracePt t="201370" x="3124200" y="4395788"/>
          <p14:tracePt t="201397" x="3090863" y="4376738"/>
          <p14:tracePt t="201429" x="3028950" y="4343400"/>
          <p14:tracePt t="201476" x="2981325" y="4314825"/>
          <p14:tracePt t="201481" x="2947988" y="4295775"/>
          <p14:tracePt t="201540" x="2909888" y="4267200"/>
          <p14:tracePt t="201590" x="2905125" y="4262438"/>
          <p14:tracePt t="201635" x="2900363" y="4262438"/>
          <p14:tracePt t="201727" x="2895600" y="4262438"/>
          <p14:tracePt t="201760" x="2890838" y="4262438"/>
          <p14:tracePt t="202278" x="2895600" y="4262438"/>
          <p14:tracePt t="202321" x="2909888" y="4262438"/>
          <p14:tracePt t="202335" x="2914650" y="4262438"/>
          <p14:tracePt t="202350" x="2919413" y="4262438"/>
          <p14:tracePt t="202369" x="2924175" y="4262438"/>
          <p14:tracePt t="202385" x="2933700" y="4257675"/>
          <p14:tracePt t="202416" x="2947988" y="4257675"/>
          <p14:tracePt t="202493" x="2952750" y="4257675"/>
          <p14:tracePt t="202927" x="2952750" y="4252913"/>
          <p14:tracePt t="202978" x="2952750" y="4248150"/>
          <p14:tracePt t="203009" x="2952750" y="4229100"/>
          <p14:tracePt t="203042" x="2952750" y="4205288"/>
          <p14:tracePt t="203070" x="2957513" y="4171950"/>
          <p14:tracePt t="203119" x="2957513" y="4152900"/>
          <p14:tracePt t="203324" x="2957513" y="4148138"/>
          <p14:tracePt t="203339" x="2957513" y="4143375"/>
          <p14:tracePt t="203414" x="2957513" y="4138613"/>
          <p14:tracePt t="203447" x="2957513" y="4110038"/>
          <p14:tracePt t="206416" x="2957513" y="4076700"/>
          <p14:tracePt t="208101" x="2957513" y="4105275"/>
          <p14:tracePt t="208105" x="2952750" y="4110038"/>
          <p14:tracePt t="208132" x="2952750" y="4119563"/>
          <p14:tracePt t="208164" x="2952750" y="4124325"/>
          <p14:tracePt t="208204" x="2952750" y="4133850"/>
          <p14:tracePt t="208243" x="2952750" y="4152900"/>
          <p14:tracePt t="208246" x="2952750" y="4157663"/>
          <p14:tracePt t="208262" x="2952750" y="4167188"/>
          <p14:tracePt t="208288" x="2947988" y="4195763"/>
          <p14:tracePt t="208292" x="2947988" y="4200525"/>
          <p14:tracePt t="208322" x="2943225" y="4224338"/>
          <p14:tracePt t="208352" x="2943225" y="4233863"/>
          <p14:tracePt t="208369" x="2938463" y="4233863"/>
          <p14:tracePt t="208858" x="2995613" y="4238625"/>
          <p14:tracePt t="208903" x="3052763" y="4233863"/>
          <p14:tracePt t="208906" x="3062288" y="4233863"/>
          <p14:tracePt t="208913" x="3067050" y="4233863"/>
          <p14:tracePt t="208943" x="3090863" y="4229100"/>
          <p14:tracePt t="208950" x="3095625" y="4229100"/>
          <p14:tracePt t="208965" x="3114675" y="4229100"/>
          <p14:tracePt t="208975" x="3138488" y="4229100"/>
          <p14:tracePt t="208982" x="3157538" y="4229100"/>
          <p14:tracePt t="209009" x="3252788" y="4229100"/>
          <p14:tracePt t="209038" x="3309938" y="4229100"/>
          <p14:tracePt t="209040" x="3319463" y="4233863"/>
          <p14:tracePt t="209054" x="3333750" y="4233863"/>
          <p14:tracePt t="209057" x="3343275" y="4233863"/>
          <p14:tracePt t="209071" x="3352800" y="4233863"/>
          <p14:tracePt t="209088" x="3390900" y="4233863"/>
          <p14:tracePt t="209121" x="3467100" y="4233863"/>
          <p14:tracePt t="209136" x="3490913" y="4238625"/>
          <p14:tracePt t="209161" x="3557588" y="4248150"/>
          <p14:tracePt t="209167" x="3581400" y="4248150"/>
          <p14:tracePt t="209179" x="3590925" y="4248150"/>
          <p14:tracePt t="209182" x="3595688" y="4248150"/>
          <p14:tracePt t="209196" x="3605213" y="4248150"/>
          <p14:tracePt t="209198" x="3609975" y="4248150"/>
          <p14:tracePt t="209225" x="3624263" y="4248150"/>
          <p14:tracePt t="209229" x="3629025" y="4248150"/>
          <p14:tracePt t="209257" x="3657600" y="4248150"/>
          <p14:tracePt t="209273" x="3681413" y="4248150"/>
          <p14:tracePt t="209292" x="3719513" y="4248150"/>
          <p14:tracePt t="209295" x="3733800" y="4252913"/>
          <p14:tracePt t="209310" x="3752850" y="4252913"/>
          <p14:tracePt t="209319" x="3762375" y="4252913"/>
          <p14:tracePt t="209326" x="3771900" y="4257675"/>
          <p14:tracePt t="209339" x="3795713" y="4257675"/>
          <p14:tracePt t="209375" x="3848100" y="4262438"/>
          <p14:tracePt t="209411" x="3857625" y="4262438"/>
          <p14:tracePt t="210416" x="3848100" y="4262438"/>
          <p14:tracePt t="211359" x="3829050" y="4262438"/>
          <p14:tracePt t="211404" x="3805238" y="4262438"/>
          <p14:tracePt t="211416" x="3800475" y="4262438"/>
          <p14:tracePt t="211429" x="3786188" y="4262438"/>
          <p14:tracePt t="211461" x="3767138" y="4262438"/>
          <p14:tracePt t="211466" x="3757613" y="4262438"/>
          <p14:tracePt t="211481" x="3738563" y="4262438"/>
          <p14:tracePt t="211516" x="3714750" y="4262438"/>
          <p14:tracePt t="211604" x="3700463" y="4262438"/>
          <p14:tracePt t="211635" x="3690938" y="4262438"/>
          <p14:tracePt t="211794" x="3671888" y="4262438"/>
          <p14:tracePt t="211809" x="3657600" y="4262438"/>
          <p14:tracePt t="211819" x="3652838" y="4262438"/>
          <p14:tracePt t="211841" x="3648075" y="4262438"/>
          <p14:tracePt t="211884" x="3633788" y="4262438"/>
          <p14:tracePt t="211907" x="3605213" y="4262438"/>
          <p14:tracePt t="211916" x="3590925" y="4262438"/>
          <p14:tracePt t="211930" x="3576638" y="4262438"/>
          <p14:tracePt t="211962" x="3571875" y="4262438"/>
          <p14:tracePt t="212008" x="3567113" y="4262438"/>
          <p14:tracePt t="212025" x="3529013" y="4271963"/>
          <p14:tracePt t="212055" x="3481388" y="4281488"/>
          <p14:tracePt t="212059" x="3467100" y="4286250"/>
          <p14:tracePt t="212062" x="3457575" y="4286250"/>
          <p14:tracePt t="212071" x="3452813" y="4286250"/>
          <p14:tracePt t="213115" x="3448050" y="4286250"/>
          <p14:tracePt t="213197" x="3443288" y="4286250"/>
          <p14:tracePt t="213242" x="3438525" y="4286250"/>
          <p14:tracePt t="213308" x="3419475" y="4286250"/>
          <p14:tracePt t="213324" x="3409950" y="4286250"/>
          <p14:tracePt t="213354" x="3357563" y="4286250"/>
          <p14:tracePt t="213374" x="3338513" y="4286250"/>
          <p14:tracePt t="213395" x="3324225" y="4286250"/>
          <p14:tracePt t="213432" x="3314700" y="4281488"/>
          <p14:tracePt t="213460" x="3295650" y="4281488"/>
          <p14:tracePt t="213465" x="3276600" y="4281488"/>
          <p14:tracePt t="213482" x="3257550" y="4281488"/>
          <p14:tracePt t="213526" x="3152775" y="4281488"/>
          <p14:tracePt t="213572" x="3114675" y="4281488"/>
          <p14:tracePt t="213620" x="3057525" y="4295775"/>
          <p14:tracePt t="213639" x="3033713" y="4305300"/>
          <p14:tracePt t="213681" x="3028950" y="4319588"/>
          <p14:tracePt t="213874" x="3019425" y="4319588"/>
          <p14:tracePt t="213897" x="3014663" y="4319588"/>
          <p14:tracePt t="214428" x="3019425" y="4319588"/>
          <p14:tracePt t="214477" x="3033713" y="4319588"/>
          <p14:tracePt t="214525" x="3048000" y="4314825"/>
          <p14:tracePt t="214530" x="3048000" y="4310063"/>
          <p14:tracePt t="214603" x="3062288" y="4305300"/>
          <p14:tracePt t="214629" x="3067050" y="4305300"/>
          <p14:tracePt t="214667" x="3076575" y="4300538"/>
          <p14:tracePt t="214696" x="3081338" y="4300538"/>
          <p14:tracePt t="214789" x="3090863" y="4300538"/>
          <p14:tracePt t="215447" x="3086100" y="4300538"/>
          <p14:tracePt t="215496" x="3076575" y="4295775"/>
          <p14:tracePt t="215510" x="3071813" y="4295775"/>
          <p14:tracePt t="215543" x="3052763" y="4286250"/>
          <p14:tracePt t="215589" x="3033713" y="4276725"/>
          <p14:tracePt t="223258" x="3090863" y="4252913"/>
          <p14:tracePt t="223292" x="3138488" y="4238625"/>
          <p14:tracePt t="223321" x="3162300" y="4233863"/>
          <p14:tracePt t="223349" x="3167063" y="4233863"/>
          <p14:tracePt t="223400" x="3195638" y="4229100"/>
          <p14:tracePt t="223447" x="3209925" y="4224338"/>
          <p14:tracePt t="223449" x="3219450" y="4224338"/>
          <p14:tracePt t="223463" x="3233738" y="4224338"/>
          <p14:tracePt t="223478" x="3257550" y="4224338"/>
          <p14:tracePt t="223505" x="3290888" y="4224338"/>
          <p14:tracePt t="223523" x="3328988" y="4224338"/>
          <p14:tracePt t="223539" x="3357563" y="4224338"/>
          <p14:tracePt t="223571" x="3433763" y="4224338"/>
          <p14:tracePt t="223603" x="3509963" y="4224338"/>
          <p14:tracePt t="223633" x="3567113" y="4224338"/>
          <p14:tracePt t="223635" x="3581400" y="4224338"/>
          <p14:tracePt t="223650" x="3595688" y="4224338"/>
          <p14:tracePt t="223671" x="3662363" y="4224338"/>
          <p14:tracePt t="223676" x="3671888" y="4224338"/>
          <p14:tracePt t="223682" x="3695700" y="4224338"/>
          <p14:tracePt t="223694" x="3705225" y="4224338"/>
          <p14:tracePt t="223696" x="3724275" y="4224338"/>
          <p14:tracePt t="223711" x="3748088" y="4224338"/>
          <p14:tracePt t="223741" x="3829050" y="4224338"/>
          <p14:tracePt t="223757" x="3857625" y="4224338"/>
          <p14:tracePt t="223792" x="3981450" y="4224338"/>
          <p14:tracePt t="223806" x="4057650" y="4224338"/>
          <p14:tracePt t="223834" x="4167188" y="4219575"/>
          <p14:tracePt t="223869" x="4529138" y="4205288"/>
          <p14:tracePt t="223887" x="4652963" y="4205288"/>
          <p14:tracePt t="223893" x="4700588" y="4195763"/>
          <p14:tracePt t="223904" x="4748213" y="4195763"/>
          <p14:tracePt t="223909" x="4781550" y="4191000"/>
          <p14:tracePt t="223929" x="4814888" y="4191000"/>
          <p14:tracePt t="224084" x="4810125" y="4195763"/>
          <p14:tracePt t="224121" x="4772025" y="4214813"/>
          <p14:tracePt t="224134" x="4738688" y="4233863"/>
          <p14:tracePt t="224161" x="4686300" y="4252913"/>
          <p14:tracePt t="224165" x="4662488" y="4267200"/>
          <p14:tracePt t="224181" x="4600575" y="4291013"/>
          <p14:tracePt t="224185" x="4538663" y="4314825"/>
          <p14:tracePt t="224198" x="4448175" y="4343400"/>
          <p14:tracePt t="224229" x="4229100" y="4410075"/>
          <p14:tracePt t="224259" x="4038600" y="4462463"/>
          <p14:tracePt t="224263" x="4000500" y="4471988"/>
          <p14:tracePt t="224265" x="3929063" y="4491038"/>
          <p14:tracePt t="224278" x="3900488" y="4495800"/>
          <p14:tracePt t="224323" x="3776663" y="4524375"/>
          <p14:tracePt t="224337" x="3752850" y="4529138"/>
          <p14:tracePt t="224356" x="3709988" y="4538663"/>
          <p14:tracePt t="224370" x="3681413" y="4538663"/>
          <p14:tracePt t="224374" x="3662363" y="4543425"/>
          <p14:tracePt t="224385" x="3638550" y="4543425"/>
          <p14:tracePt t="224400" x="3614738" y="4543425"/>
          <p14:tracePt t="224403" x="3595688" y="4548188"/>
          <p14:tracePt t="224419" x="3576638" y="4548188"/>
          <p14:tracePt t="224450" x="3548063" y="4548188"/>
          <p14:tracePt t="224472" x="3538538" y="4548188"/>
          <p14:tracePt t="224510" x="3519488" y="4548188"/>
          <p14:tracePt t="224514" x="3509963" y="4548188"/>
          <p14:tracePt t="224557" x="3405188" y="4548188"/>
          <p14:tracePt t="224573" x="3362325" y="4548188"/>
          <p14:tracePt t="224591" x="3324225" y="4548188"/>
          <p14:tracePt t="224654" x="3281363" y="4548188"/>
          <p14:tracePt t="224658" x="3271838" y="4548188"/>
          <p14:tracePt t="224665" x="3262313" y="4552950"/>
          <p14:tracePt t="224685" x="3233738" y="4557713"/>
          <p14:tracePt t="224725" x="3224213" y="4562475"/>
          <p14:tracePt t="224742" x="3209925" y="4567238"/>
          <p14:tracePt t="224746" x="3200400" y="4572000"/>
          <p14:tracePt t="224805" x="3076575" y="4605338"/>
          <p14:tracePt t="224810" x="3062288" y="4610100"/>
          <p14:tracePt t="224823" x="3028950" y="4619625"/>
          <p14:tracePt t="224852" x="2986088" y="4638675"/>
          <p14:tracePt t="224859" x="2981325" y="4643438"/>
          <p14:tracePt t="224902" x="2962275" y="4648200"/>
          <p14:tracePt t="224965" x="2962275" y="4652963"/>
          <p14:tracePt t="225073" x="2962275" y="4648200"/>
          <p14:tracePt t="225101" x="2967038" y="4629150"/>
          <p14:tracePt t="225107" x="2976563" y="4619625"/>
          <p14:tracePt t="225151" x="3000375" y="4581525"/>
          <p14:tracePt t="225188" x="3014663" y="4548188"/>
          <p14:tracePt t="225225" x="3019425" y="4538663"/>
          <p14:tracePt t="225263" x="3038475" y="4514850"/>
          <p14:tracePt t="225304" x="3052763" y="4491038"/>
          <p14:tracePt t="225345" x="3095625" y="4438650"/>
          <p14:tracePt t="225384" x="3148013" y="4400550"/>
          <p14:tracePt t="225427" x="3186113" y="4367213"/>
          <p14:tracePt t="225431" x="3205163" y="4357688"/>
          <p14:tracePt t="225541" x="3209925" y="4357688"/>
          <p14:tracePt t="225589" x="3224213" y="4352925"/>
          <p14:tracePt t="225595" x="3228975" y="4352925"/>
          <p14:tracePt t="225632" x="3228975" y="4348163"/>
          <p14:tracePt t="225683" x="3238500" y="4348163"/>
          <p14:tracePt t="225713" x="3248025" y="4348163"/>
          <p14:tracePt t="225729" x="3252788" y="4343400"/>
          <p14:tracePt t="225823" x="3262313" y="4338638"/>
          <p14:tracePt t="225854" x="3267075" y="4338638"/>
          <p14:tracePt t="225915" x="3267075" y="4333875"/>
          <p14:tracePt t="226070" x="3271838" y="4333875"/>
          <p14:tracePt t="226102" x="3276600" y="4329113"/>
          <p14:tracePt t="226261" x="3276600" y="4324350"/>
          <p14:tracePt t="226288" x="3295650" y="4310063"/>
          <p14:tracePt t="226306" x="3300413" y="4305300"/>
          <p14:tracePt t="226352" x="3305175" y="4300538"/>
          <p14:tracePt t="226398" x="3357563" y="4252913"/>
          <p14:tracePt t="226405" x="3367088" y="4243388"/>
          <p14:tracePt t="226449" x="3400425" y="4210050"/>
          <p14:tracePt t="226482" x="3438525" y="4186238"/>
          <p14:tracePt t="226512" x="3481388" y="4167188"/>
          <p14:tracePt t="226530" x="3509963" y="4148138"/>
          <p14:tracePt t="226555" x="3557588" y="4133850"/>
          <p14:tracePt t="226562" x="3567113" y="4129088"/>
          <p14:tracePt t="226571" x="3581400" y="4129088"/>
          <p14:tracePt t="226588" x="3619500" y="4119563"/>
          <p14:tracePt t="226594" x="3638550" y="4114800"/>
          <p14:tracePt t="226634" x="3714750" y="4100513"/>
          <p14:tracePt t="226638" x="3719513" y="4100513"/>
          <p14:tracePt t="226840" x="3709988" y="4100513"/>
          <p14:tracePt t="226856" x="3705225" y="4100513"/>
          <p14:tracePt t="226867" x="3695700" y="4105275"/>
          <p14:tracePt t="226901" x="3648075" y="4119563"/>
          <p14:tracePt t="226913" x="3633788" y="4119563"/>
          <p14:tracePt t="226917" x="3624263" y="4124325"/>
          <p14:tracePt t="226921" x="3600450" y="4129088"/>
          <p14:tracePt t="226929" x="3590925" y="4133850"/>
          <p14:tracePt t="226945" x="3571875" y="4138613"/>
          <p14:tracePt t="226961" x="3548063" y="4143375"/>
          <p14:tracePt t="226980" x="3533775" y="4143375"/>
          <p14:tracePt t="227042" x="3490913" y="4148138"/>
          <p14:tracePt t="227056" x="3452813" y="4152900"/>
          <p14:tracePt t="227086" x="3405188" y="4162425"/>
          <p14:tracePt t="227117" x="3400425" y="4162425"/>
          <p14:tracePt t="227185" x="3381375" y="4171950"/>
          <p14:tracePt t="227199" x="3367088" y="4176713"/>
          <p14:tracePt t="227226" x="3343275" y="4181475"/>
          <p14:tracePt t="227228" x="3343275" y="4186238"/>
          <p14:tracePt t="227244" x="3338513" y="4186238"/>
          <p14:tracePt t="227328" x="3328988" y="4186238"/>
          <p14:tracePt t="227371" x="3314700" y="4186238"/>
          <p14:tracePt t="227430" x="3305175" y="4186238"/>
          <p14:tracePt t="227446" x="3290888" y="4191000"/>
          <p14:tracePt t="227634" x="3300413" y="4191000"/>
          <p14:tracePt t="227670" x="3338513" y="4171950"/>
          <p14:tracePt t="227713" x="3400425" y="4143375"/>
          <p14:tracePt t="227757" x="3509963" y="4114800"/>
          <p14:tracePt t="227761" x="3590925" y="4100513"/>
          <p14:tracePt t="227802" x="3714750" y="4076700"/>
          <p14:tracePt t="227849" x="3800475" y="4057650"/>
          <p14:tracePt t="228135" x="3781425" y="4062413"/>
          <p14:tracePt t="228138" x="3776663" y="4062413"/>
          <p14:tracePt t="228168" x="3743325" y="4076700"/>
          <p14:tracePt t="228179" x="3724275" y="4081463"/>
          <p14:tracePt t="228182" x="3705225" y="4086225"/>
          <p14:tracePt t="228196" x="3633788" y="4100513"/>
          <p14:tracePt t="228210" x="3595688" y="4100513"/>
          <p14:tracePt t="228213" x="3543300" y="4110038"/>
          <p14:tracePt t="228228" x="3476625" y="4119563"/>
          <p14:tracePt t="228234" x="3414713" y="4133850"/>
          <p14:tracePt t="228271" x="3314700" y="4162425"/>
          <p14:tracePt t="228275" x="3305175" y="4167188"/>
          <p14:tracePt t="228278" x="3300413" y="4167188"/>
          <p14:tracePt t="228340" x="3286125" y="4167188"/>
          <p14:tracePt t="228354" x="3276600" y="4171950"/>
          <p14:tracePt t="228879" x="3567113" y="4062413"/>
          <p14:tracePt t="229428" x="3609975" y="4062413"/>
          <p14:tracePt t="229444" x="3638550" y="4067175"/>
          <p14:tracePt t="229448" x="3648075" y="4067175"/>
          <p14:tracePt t="229476" x="3709988" y="4076700"/>
          <p14:tracePt t="229507" x="3762375" y="4086225"/>
          <p14:tracePt t="229511" x="3767138" y="4086225"/>
          <p14:tracePt t="229540" x="3771900" y="4086225"/>
          <p14:tracePt t="229630" x="3771900" y="4090988"/>
          <p14:tracePt t="229664" x="3762375" y="4100513"/>
          <p14:tracePt t="229698" x="3729038" y="4110038"/>
          <p14:tracePt t="229742" x="3662363" y="4124325"/>
          <p14:tracePt t="229759" x="3643313" y="4129088"/>
          <p14:tracePt t="229805" x="3543300" y="4148138"/>
          <p14:tracePt t="229822" x="3443288" y="4157663"/>
          <p14:tracePt t="229848" x="3367088" y="4162425"/>
          <p14:tracePt t="229870" x="3333750" y="4162425"/>
          <p14:tracePt t="229876" x="3328988" y="4162425"/>
          <p14:tracePt t="229889" x="3319463" y="4162425"/>
          <p14:tracePt t="229892" x="3314700" y="4162425"/>
          <p14:tracePt t="229913" x="3309938" y="4162425"/>
          <p14:tracePt t="229944" x="3295650" y="4162425"/>
          <p14:tracePt t="229978" x="3238500" y="4162425"/>
          <p14:tracePt t="230008" x="3157538" y="4162425"/>
          <p14:tracePt t="230040" x="3109913" y="4162425"/>
          <p14:tracePt t="230087" x="3100388" y="4167188"/>
          <p14:tracePt t="230102" x="3086100" y="4176713"/>
          <p14:tracePt t="230109" x="3067050" y="4181475"/>
          <p14:tracePt t="230116" x="3057525" y="4191000"/>
          <p14:tracePt t="230131" x="3043238" y="4195763"/>
          <p14:tracePt t="230166" x="3009900" y="4219575"/>
          <p14:tracePt t="230200" x="3005138" y="4224338"/>
          <p14:tracePt t="230244" x="3000375" y="4229100"/>
          <p14:tracePt t="230398" x="2995613" y="4238625"/>
          <p14:tracePt t="230435" x="2952750" y="4276725"/>
          <p14:tracePt t="230448" x="2947988" y="4276725"/>
          <p14:tracePt t="230477" x="2933700" y="4295775"/>
          <p14:tracePt t="230561" x="2928938" y="4295775"/>
          <p14:tracePt t="230617" x="2928938" y="4300538"/>
          <p14:tracePt t="230650" x="2914650" y="4305300"/>
          <p14:tracePt t="230679" x="2909888" y="4310063"/>
          <p14:tracePt t="230759" x="2871788" y="4314825"/>
          <p14:tracePt t="230762" x="2867025" y="4314825"/>
          <p14:tracePt t="230776" x="2852738" y="4314825"/>
          <p14:tracePt t="230820" x="2847975" y="4314825"/>
          <p14:tracePt t="230870" x="2833688" y="4314825"/>
          <p14:tracePt t="231151" x="2843213" y="4300538"/>
          <p14:tracePt t="231165" x="2847975" y="4295775"/>
          <p14:tracePt t="231212" x="2857500" y="4291013"/>
          <p14:tracePt t="231258" x="2867025" y="4291013"/>
          <p14:tracePt t="231290" x="2871788" y="4291013"/>
          <p14:tracePt t="231340" x="2905125" y="4286250"/>
          <p14:tracePt t="231365" x="2909888" y="4286250"/>
          <p14:tracePt t="231384" x="2957513" y="4281488"/>
          <p14:tracePt t="231432" x="2967038" y="4281488"/>
          <p14:tracePt t="231476" x="2976563" y="4281488"/>
          <p14:tracePt t="231491" x="2986088" y="4281488"/>
          <p14:tracePt t="231509" x="3028950" y="4281488"/>
          <p14:tracePt t="231511" x="3038475" y="4281488"/>
          <p14:tracePt t="231524" x="3052763" y="4276725"/>
          <p14:tracePt t="231554" x="3076575" y="4271963"/>
          <p14:tracePt t="232039" x="3052763" y="4276725"/>
          <p14:tracePt t="232043" x="3048000" y="4276725"/>
          <p14:tracePt t="232068" x="3038475" y="4281488"/>
          <p14:tracePt t="232074" x="3028950" y="4281488"/>
          <p14:tracePt t="232089" x="3009900" y="4286250"/>
          <p14:tracePt t="232118" x="2995613" y="4291013"/>
          <p14:tracePt t="232182" x="2990850" y="4291013"/>
          <p14:tracePt t="232230" x="2967038" y="4291013"/>
          <p14:tracePt t="232234" x="2947988" y="4291013"/>
          <p14:tracePt t="232273" x="2928938" y="4291013"/>
          <p14:tracePt t="232319" x="2924175" y="4291013"/>
          <p14:tracePt t="232349" x="2919413" y="4295775"/>
          <p14:tracePt t="232388" x="2905125" y="4295775"/>
          <p14:tracePt t="232432" x="2890838" y="4295775"/>
          <p14:tracePt t="232508" x="2886075" y="4295775"/>
          <p14:tracePt t="232542" x="2857500" y="4300538"/>
          <p14:tracePt t="233322" x="2857500" y="4291013"/>
          <p14:tracePt t="233358" x="2857500" y="4286250"/>
          <p14:tracePt t="233387" x="2857500" y="4262438"/>
          <p14:tracePt t="233428" x="2857500" y="4243388"/>
          <p14:tracePt t="233444" x="2847975" y="4233863"/>
          <p14:tracePt t="233490" x="2847975" y="4219575"/>
          <p14:tracePt t="233495" x="2847975" y="4214813"/>
          <p14:tracePt t="233542" x="2847975" y="4210050"/>
          <p14:tracePt t="234196" x="2847975" y="4214813"/>
          <p14:tracePt t="234225" x="2847975" y="4229100"/>
          <p14:tracePt t="234273" x="2852738" y="4248150"/>
          <p14:tracePt t="234357" x="2862263" y="4252913"/>
          <p14:tracePt t="234385" x="2938463" y="4271963"/>
          <p14:tracePt t="234401" x="2952750" y="4271963"/>
          <p14:tracePt t="234431" x="3000375" y="4281488"/>
          <p14:tracePt t="234436" x="3009900" y="4281488"/>
          <p14:tracePt t="234478" x="3076575" y="4281488"/>
          <p14:tracePt t="234508" x="3133725" y="4281488"/>
          <p14:tracePt t="234513" x="3138488" y="4281488"/>
          <p14:tracePt t="234552" x="3162300" y="4281488"/>
          <p14:tracePt t="234570" x="3186113" y="4281488"/>
          <p14:tracePt t="234600" x="3257550" y="4281488"/>
          <p14:tracePt t="234605" x="3271838" y="4281488"/>
          <p14:tracePt t="234608" x="3281363" y="4281488"/>
          <p14:tracePt t="234791" x="3286125" y="4281488"/>
          <p14:tracePt t="235243" x="3281363" y="4281488"/>
          <p14:tracePt t="237991" x="3224213" y="4286250"/>
          <p14:tracePt t="237998" x="3214688" y="4286250"/>
          <p14:tracePt t="238011" x="3205163" y="4286250"/>
          <p14:tracePt t="238013" x="3195638" y="4286250"/>
          <p14:tracePt t="238028" x="3181350" y="4291013"/>
          <p14:tracePt t="238040" x="3171825" y="4291013"/>
          <p14:tracePt t="238045" x="3162300" y="4291013"/>
          <p14:tracePt t="238058" x="3152775" y="4291013"/>
          <p14:tracePt t="238086" x="3138488" y="4295775"/>
          <p14:tracePt t="238090" x="3133725" y="4295775"/>
          <p14:tracePt t="238105" x="3128963" y="4295775"/>
          <p14:tracePt t="238147" x="3119438" y="4295775"/>
          <p14:tracePt t="238181" x="3090863" y="4295775"/>
          <p14:tracePt t="238903" x="3581400" y="4271963"/>
          <p14:tracePt t="238992" x="3619500" y="4271963"/>
          <p14:tracePt t="238998" x="3629025" y="4271963"/>
          <p14:tracePt t="239025" x="3633788" y="4271963"/>
          <p14:tracePt t="239039" x="3638550" y="4271963"/>
          <p14:tracePt t="239104" x="3643313" y="4271963"/>
          <p14:tracePt t="239130" x="3648075" y="4271963"/>
          <p14:tracePt t="239864" x="3643313" y="4271963"/>
          <p14:tracePt t="239901" x="3624263" y="4271963"/>
          <p14:tracePt t="239907" x="3619500" y="4271963"/>
          <p14:tracePt t="239914" x="3614738" y="4271963"/>
          <p14:tracePt t="239920" x="3609975" y="4271963"/>
          <p14:tracePt t="239927" x="3605213" y="4271963"/>
          <p14:tracePt t="239945" x="3586163" y="4271963"/>
          <p14:tracePt t="239949" x="3571875" y="4271963"/>
          <p14:tracePt t="239966" x="3552825" y="4276725"/>
          <p14:tracePt t="239981" x="3519488" y="4281488"/>
          <p14:tracePt t="240008" x="3471863" y="4281488"/>
          <p14:tracePt t="240028" x="3433763" y="4281488"/>
          <p14:tracePt t="240058" x="3290888" y="4286250"/>
          <p14:tracePt t="240063" x="3252788" y="4295775"/>
          <p14:tracePt t="240106" x="3133725" y="4310063"/>
          <p14:tracePt t="240110" x="3124200" y="4310063"/>
          <p14:tracePt t="240150" x="3090863" y="4314825"/>
          <p14:tracePt t="240152" x="3081338" y="4314825"/>
          <p14:tracePt t="240167" x="3057525" y="4314825"/>
          <p14:tracePt t="240174" x="3048000" y="4319588"/>
          <p14:tracePt t="240227" x="2986088" y="4333875"/>
          <p14:tracePt t="240255" x="2938463" y="4348163"/>
          <p14:tracePt t="240290" x="2867025" y="4367213"/>
          <p14:tracePt t="240323" x="2824163" y="4386263"/>
          <p14:tracePt t="240354" x="2819400" y="4386263"/>
          <p14:tracePt t="240575" x="2828925" y="4386263"/>
          <p14:tracePt t="240616" x="2852738" y="4386263"/>
          <p14:tracePt t="240654" x="3043238" y="4386263"/>
          <p14:tracePt t="240681" x="3124200" y="4386263"/>
          <p14:tracePt t="240697" x="3152775" y="4386263"/>
          <p14:tracePt t="240731" x="3167063" y="4386263"/>
          <p14:tracePt t="240792" x="3190875" y="4386263"/>
          <p14:tracePt t="240819" x="3228975" y="4386263"/>
          <p14:tracePt t="240857" x="3248025" y="4391025"/>
          <p14:tracePt t="240886" x="3252788" y="4395788"/>
          <p14:tracePt t="240916" x="3395663" y="4410075"/>
          <p14:tracePt t="240947" x="3529013" y="4429125"/>
          <p14:tracePt t="240964" x="3609975" y="4438650"/>
          <p14:tracePt t="240994" x="3767138" y="4457700"/>
          <p14:tracePt t="241009" x="3838575" y="4462463"/>
          <p14:tracePt t="241040" x="3867150" y="4462463"/>
          <p14:tracePt t="241092" x="3876675" y="4462463"/>
          <p14:tracePt t="241134" x="3890963" y="4462463"/>
          <p14:tracePt t="241181" x="3910013" y="4448175"/>
          <p14:tracePt t="241187" x="3919538" y="4443413"/>
          <p14:tracePt t="241227" x="3976688" y="4410075"/>
          <p14:tracePt t="241258" x="3981450" y="4410075"/>
          <p14:tracePt t="241305" x="3981450" y="4400550"/>
          <p14:tracePt t="241371" x="3986213" y="4400550"/>
          <p14:tracePt t="241382" x="3986213" y="4395788"/>
          <p14:tracePt t="241494" x="3967163" y="4343400"/>
          <p14:tracePt t="241542" x="3919538" y="4291013"/>
          <p14:tracePt t="241583" x="3752850" y="4191000"/>
          <p14:tracePt t="241586" x="3719513" y="4176713"/>
          <p14:tracePt t="241600" x="3652838" y="4148138"/>
          <p14:tracePt t="241607" x="3629025" y="4138613"/>
          <p14:tracePt t="241634" x="3576638" y="4114800"/>
          <p14:tracePt t="241638" x="3552825" y="4105275"/>
          <p14:tracePt t="241652" x="3514725" y="4086225"/>
          <p14:tracePt t="241658" x="3481388" y="4081463"/>
          <p14:tracePt t="241697" x="3319463" y="4057650"/>
          <p14:tracePt t="241730" x="3133725" y="4043363"/>
          <p14:tracePt t="241735" x="3095625" y="4043363"/>
          <p14:tracePt t="241772" x="2905125" y="4043363"/>
          <p14:tracePt t="241778" x="2847975" y="4043363"/>
          <p14:tracePt t="241792" x="2805113" y="4043363"/>
          <p14:tracePt t="241794" x="2757488" y="4043363"/>
          <p14:tracePt t="241821" x="2614613" y="4043363"/>
          <p14:tracePt t="241825" x="2566988" y="4043363"/>
          <p14:tracePt t="241838" x="2519363" y="4048125"/>
          <p14:tracePt t="241861" x="2471738" y="4067175"/>
          <p14:tracePt t="241897" x="2414588" y="4095750"/>
          <p14:tracePt t="241902" x="2390775" y="4110038"/>
          <p14:tracePt t="241906" x="2376488" y="4119563"/>
          <p14:tracePt t="241946" x="2300288" y="4167188"/>
          <p14:tracePt t="241976" x="2252663" y="4224338"/>
          <p14:tracePt t="241981" x="2238375" y="4243388"/>
          <p14:tracePt t="242023" x="2195513" y="4305300"/>
          <p14:tracePt t="242026" x="2195513" y="4314825"/>
          <p14:tracePt t="242043" x="2190750" y="4338638"/>
          <p14:tracePt t="242048" x="2190750" y="4348163"/>
          <p14:tracePt t="242057" x="2190750" y="4352925"/>
          <p14:tracePt t="242072" x="2190750" y="4381500"/>
          <p14:tracePt t="242077" x="2190750" y="4391025"/>
          <p14:tracePt t="242118" x="2205038" y="4457700"/>
          <p14:tracePt t="242123" x="2219325" y="4471988"/>
          <p14:tracePt t="242164" x="2276475" y="4548188"/>
          <p14:tracePt t="242212" x="2405063" y="4614863"/>
          <p14:tracePt t="242261" x="2647950" y="4681538"/>
          <p14:tracePt t="242293" x="3167063" y="4757738"/>
          <p14:tracePt t="242297" x="3271838" y="4757738"/>
          <p14:tracePt t="242319" x="3481388" y="4772025"/>
          <p14:tracePt t="242351" x="3895725" y="4772025"/>
          <p14:tracePt t="242357" x="3933825" y="4772025"/>
          <p14:tracePt t="242384" x="3995738" y="4757738"/>
          <p14:tracePt t="242415" x="4014788" y="4743450"/>
          <p14:tracePt t="242416" x="4024313" y="4738688"/>
          <p14:tracePt t="242460" x="4129088" y="4667250"/>
          <p14:tracePt t="242464" x="4157663" y="4643438"/>
          <p14:tracePt t="242493" x="4257675" y="4557713"/>
          <p14:tracePt t="242499" x="4276725" y="4543425"/>
          <p14:tracePt t="242525" x="4329113" y="4476750"/>
          <p14:tracePt t="242559" x="4376738" y="4391025"/>
          <p14:tracePt t="242573" x="4381500" y="4362450"/>
          <p14:tracePt t="242592" x="4391025" y="4343400"/>
          <p14:tracePt t="242619" x="4395788" y="4300538"/>
          <p14:tracePt t="242625" x="4395788" y="4295775"/>
          <p14:tracePt t="242665" x="4395788" y="4252913"/>
          <p14:tracePt t="242671" x="4395788" y="4243388"/>
          <p14:tracePt t="242678" x="4395788" y="4233863"/>
          <p14:tracePt t="242696" x="4395788" y="4224338"/>
          <p14:tracePt t="242701" x="4386263" y="4205288"/>
          <p14:tracePt t="242713" x="4386263" y="4200525"/>
          <p14:tracePt t="242741" x="4352925" y="4143375"/>
          <p14:tracePt t="242758" x="4333875" y="4119563"/>
          <p14:tracePt t="242761" x="4310063" y="4095750"/>
          <p14:tracePt t="242774" x="4295775" y="4081463"/>
          <p14:tracePt t="242778" x="4281488" y="4071938"/>
          <p14:tracePt t="242793" x="4224338" y="4024313"/>
          <p14:tracePt t="242799" x="4214813" y="4010025"/>
          <p14:tracePt t="242806" x="4191000" y="3995738"/>
          <p14:tracePt t="242818" x="4171950" y="3990975"/>
          <p14:tracePt t="242822" x="4143375" y="3971925"/>
          <p14:tracePt t="242839" x="4086225" y="3938588"/>
          <p14:tracePt t="242843" x="4052888" y="3924300"/>
          <p14:tracePt t="242874" x="3976688" y="3900488"/>
          <p14:tracePt t="242889" x="3943350" y="3890963"/>
          <p14:tracePt t="242931" x="3733800" y="3852863"/>
          <p14:tracePt t="242948" x="3633788" y="3843338"/>
          <p14:tracePt t="242968" x="3548063" y="3829050"/>
          <p14:tracePt t="242972" x="3514725" y="3829050"/>
          <p14:tracePt t="243011" x="3414713" y="3829050"/>
          <p14:tracePt t="243057" x="3257550" y="3838575"/>
          <p14:tracePt t="243107" x="3100388" y="3867150"/>
          <p14:tracePt t="243121" x="3052763" y="3876675"/>
          <p14:tracePt t="243134" x="3033713" y="3881438"/>
          <p14:tracePt t="243136" x="3009900" y="3890963"/>
          <p14:tracePt t="243195" x="2890838" y="3933825"/>
          <p14:tracePt t="243199" x="2828925" y="3971925"/>
          <p14:tracePt t="243243" x="2690813" y="4052888"/>
          <p14:tracePt t="243260" x="2638425" y="4081463"/>
          <p14:tracePt t="243294" x="2547938" y="4143375"/>
          <p14:tracePt t="243339" x="2390775" y="4300538"/>
          <p14:tracePt t="243370" x="2352675" y="4343400"/>
          <p14:tracePt t="243382" x="2324100" y="4386263"/>
          <p14:tracePt t="243417" x="2271713" y="4486275"/>
          <p14:tracePt t="243461" x="2257425" y="4595813"/>
          <p14:tracePt t="243477" x="2257425" y="4652963"/>
          <p14:tracePt t="243509" x="2252663" y="4691063"/>
          <p14:tracePt t="243514" x="2252663" y="4695825"/>
          <p14:tracePt t="243529" x="2257425" y="4705350"/>
          <p14:tracePt t="243539" x="2262188" y="4710113"/>
          <p14:tracePt t="243544" x="2266950" y="4714875"/>
          <p14:tracePt t="243593" x="2371725" y="4748213"/>
          <p14:tracePt t="243631" x="2514600" y="4786313"/>
          <p14:tracePt t="243634" x="2566988" y="4795838"/>
          <p14:tracePt t="243649" x="2657475" y="4814888"/>
          <p14:tracePt t="243658" x="2714625" y="4829175"/>
          <p14:tracePt t="243660" x="2762250" y="4838700"/>
          <p14:tracePt t="243669" x="2824163" y="4852988"/>
          <p14:tracePt t="243682" x="2890838" y="4862513"/>
          <p14:tracePt t="243686" x="2957513" y="4867275"/>
          <p14:tracePt t="243696" x="3028950" y="4881563"/>
          <p14:tracePt t="243712" x="3162300" y="4895850"/>
          <p14:tracePt t="243715" x="3228975" y="4905375"/>
          <p14:tracePt t="243759" x="3490913" y="4905375"/>
          <p14:tracePt t="243791" x="3633788" y="4872038"/>
          <p14:tracePt t="243807" x="3709988" y="4838700"/>
          <p14:tracePt t="243833" x="3824288" y="4781550"/>
          <p14:tracePt t="243837" x="3857625" y="4762500"/>
          <p14:tracePt t="243852" x="3900488" y="4733925"/>
          <p14:tracePt t="243867" x="3938588" y="4705350"/>
          <p14:tracePt t="243882" x="3967163" y="4667250"/>
          <p14:tracePt t="243889" x="3976688" y="4657725"/>
          <p14:tracePt t="243894" x="3995738" y="4633913"/>
          <p14:tracePt t="243906" x="4000500" y="4624388"/>
          <p14:tracePt t="243914" x="4010025" y="4614863"/>
          <p14:tracePt t="243918" x="4024313" y="4595813"/>
          <p14:tracePt t="243932" x="4029075" y="4581525"/>
          <p14:tracePt t="243937" x="4033838" y="4567238"/>
          <p14:tracePt t="243938" x="4038600" y="4557713"/>
          <p14:tracePt t="243948" x="4043363" y="4548188"/>
          <p14:tracePt t="243964" x="4052888" y="4519613"/>
          <p14:tracePt t="243973" x="4052888" y="4510088"/>
          <p14:tracePt t="243977" x="4057650" y="4491038"/>
          <p14:tracePt t="243984" x="4062413" y="4481513"/>
          <p14:tracePt t="243991" x="4062413" y="4471988"/>
          <p14:tracePt t="244009" x="4062413" y="4438650"/>
          <p14:tracePt t="244013" x="4062413" y="4433888"/>
          <p14:tracePt t="244029" x="4062413" y="4424363"/>
          <p14:tracePt t="244070" x="4062413" y="4391025"/>
          <p14:tracePt t="244074" x="4057650" y="4386263"/>
          <p14:tracePt t="244090" x="4057650" y="4376738"/>
          <p14:tracePt t="244100" x="4052888" y="4367213"/>
          <p14:tracePt t="244133" x="4014788" y="4329113"/>
          <p14:tracePt t="244164" x="3976688" y="4300538"/>
          <p14:tracePt t="244215" x="3776663" y="4191000"/>
          <p14:tracePt t="244259" x="3614738" y="4110038"/>
          <p14:tracePt t="244261" x="3538538" y="4081463"/>
          <p14:tracePt t="244309" x="3409950" y="4024313"/>
          <p14:tracePt t="244314" x="3352800" y="4024313"/>
          <p14:tracePt t="244321" x="3343275" y="4024313"/>
          <p14:tracePt t="244334" x="3333750" y="4024313"/>
          <p14:tracePt t="244339" x="3324225" y="4024313"/>
          <p14:tracePt t="244354" x="3309938" y="4024313"/>
          <p14:tracePt t="244371" x="3281363" y="4024313"/>
          <p14:tracePt t="244398" x="3200400" y="4024313"/>
          <p14:tracePt t="244431" x="3105150" y="4029075"/>
          <p14:tracePt t="244435" x="3071813" y="4033838"/>
          <p14:tracePt t="244461" x="3014663" y="4038600"/>
          <p14:tracePt t="244466" x="2990850" y="4043363"/>
          <p14:tracePt t="244481" x="2962275" y="4043363"/>
          <p14:tracePt t="244491" x="2938463" y="4048125"/>
          <p14:tracePt t="244496" x="2924175" y="4052888"/>
          <p14:tracePt t="244510" x="2895600" y="4062413"/>
          <p14:tracePt t="244541" x="2828925" y="4081463"/>
          <p14:tracePt t="244545" x="2819400" y="4086225"/>
          <p14:tracePt t="244562" x="2795588" y="4095750"/>
          <p14:tracePt t="244585" x="2771775" y="4105275"/>
          <p14:tracePt t="244603" x="2743200" y="4114800"/>
          <p14:tracePt t="244606" x="2738438" y="4119563"/>
          <p14:tracePt t="244624" x="2728913" y="4124325"/>
          <p14:tracePt t="244648" x="2709863" y="4138613"/>
          <p14:tracePt t="244681" x="2690813" y="4157663"/>
          <p14:tracePt t="244710" x="2676525" y="4176713"/>
          <p14:tracePt t="244714" x="2676525" y="4181475"/>
          <p14:tracePt t="244730" x="2671763" y="4195763"/>
          <p14:tracePt t="244758" x="2652713" y="4233863"/>
          <p14:tracePt t="244787" x="2643188" y="4276725"/>
          <p14:tracePt t="244792" x="2633663" y="4291013"/>
          <p14:tracePt t="244812" x="2633663" y="4329113"/>
          <p14:tracePt t="244820" x="2633663" y="4338638"/>
          <p14:tracePt t="244827" x="2633663" y="4343400"/>
          <p14:tracePt t="244858" x="2633663" y="4371975"/>
          <p14:tracePt t="244860" x="2633663" y="4376738"/>
          <p14:tracePt t="244883" x="2633663" y="4391025"/>
          <p14:tracePt t="244915" x="2657475" y="4429125"/>
          <p14:tracePt t="244921" x="2662238" y="4429125"/>
          <p14:tracePt t="244932" x="2667000" y="4438650"/>
          <p14:tracePt t="244964" x="2690813" y="4462463"/>
          <p14:tracePt t="244968" x="2700338" y="4471988"/>
          <p14:tracePt t="244975" x="2714625" y="4481513"/>
          <p14:tracePt t="244991" x="2719388" y="4491038"/>
          <p14:tracePt t="245043" x="2847975" y="4572000"/>
          <p14:tracePt t="245053" x="2867025" y="4581525"/>
          <p14:tracePt t="245058" x="2886075" y="4591050"/>
          <p14:tracePt t="245073" x="2938463" y="4614863"/>
          <p14:tracePt t="245100" x="3043238" y="4638675"/>
          <p14:tracePt t="245105" x="3090863" y="4648200"/>
          <p14:tracePt t="245108" x="3148013" y="4648200"/>
          <p14:tracePt t="245122" x="3214688" y="4652963"/>
          <p14:tracePt t="245127" x="3290888" y="4652963"/>
          <p14:tracePt t="245137" x="3348038" y="4652963"/>
          <p14:tracePt t="245167" x="3590925" y="4643438"/>
          <p14:tracePt t="245170" x="3624263" y="4633913"/>
          <p14:tracePt t="245199" x="3705225" y="4600575"/>
          <p14:tracePt t="245246" x="3814763" y="4486275"/>
          <p14:tracePt t="245251" x="3838575" y="4462463"/>
          <p14:tracePt t="245262" x="3876675" y="4424363"/>
          <p14:tracePt t="245291" x="4000500" y="4276725"/>
          <p14:tracePt t="245324" x="4057650" y="4162425"/>
          <p14:tracePt t="245326" x="4067175" y="4143375"/>
          <p14:tracePt t="245342" x="4071938" y="4114800"/>
          <p14:tracePt t="245374" x="4071938" y="4095750"/>
          <p14:tracePt t="245413" x="4071938" y="4090988"/>
          <p14:tracePt t="245445" x="4052888" y="4081463"/>
          <p14:tracePt t="245449" x="4043363" y="4076700"/>
          <p14:tracePt t="245454" x="4029075" y="4076700"/>
          <p14:tracePt t="245462" x="3995738" y="4067175"/>
          <p14:tracePt t="245477" x="3943350" y="4052888"/>
          <p14:tracePt t="245508" x="3786188" y="4000500"/>
          <p14:tracePt t="245538" x="3586163" y="3929063"/>
          <p14:tracePt t="245543" x="3552825" y="3919538"/>
          <p14:tracePt t="245560" x="3462338" y="3900488"/>
          <p14:tracePt t="245571" x="3405188" y="3886200"/>
          <p14:tracePt t="245585" x="3338513" y="3871913"/>
          <p14:tracePt t="245589" x="3248025" y="3862388"/>
          <p14:tracePt t="245605" x="3162300" y="3848100"/>
          <p14:tracePt t="245615" x="3152775" y="3848100"/>
          <p14:tracePt t="245620" x="3133725" y="3848100"/>
          <p14:tracePt t="245630" x="3109913" y="3848100"/>
          <p14:tracePt t="245664" x="3095625" y="3848100"/>
          <p14:tracePt t="245694" x="3052763" y="3857625"/>
          <p14:tracePt t="245744" x="2771775" y="4000500"/>
          <p14:tracePt t="245748" x="2738438" y="4019550"/>
          <p14:tracePt t="245762" x="2690813" y="4043363"/>
          <p14:tracePt t="245792" x="2633663" y="4110038"/>
          <p14:tracePt t="245798" x="2624138" y="4129088"/>
          <p14:tracePt t="245806" x="2605088" y="4148138"/>
          <p14:tracePt t="245818" x="2576513" y="4186238"/>
          <p14:tracePt t="245821" x="2557463" y="4219575"/>
          <p14:tracePt t="245835" x="2538413" y="4243388"/>
          <p14:tracePt t="245869" x="2476500" y="4362450"/>
          <p14:tracePt t="245874" x="2476500" y="4376738"/>
          <p14:tracePt t="245919" x="2476500" y="4414838"/>
          <p14:tracePt t="245979" x="2686050" y="4419600"/>
          <p14:tracePt t="245994" x="2886075" y="4419600"/>
          <p14:tracePt t="246011" x="3095625" y="4419600"/>
          <p14:tracePt t="246042" x="3695700" y="4419600"/>
          <p14:tracePt t="246063" x="4048125" y="4405313"/>
          <p14:tracePt t="246069" x="4152900" y="4386263"/>
          <p14:tracePt t="246089" x="4271963" y="4367213"/>
          <p14:tracePt t="246093" x="4348163" y="4352925"/>
          <p14:tracePt t="246118" x="4491038" y="4300538"/>
          <p14:tracePt t="246132" x="4538663" y="4276725"/>
          <p14:tracePt t="246137" x="4581525" y="4257675"/>
          <p14:tracePt t="246154" x="4629150" y="4229100"/>
          <p14:tracePt t="246196" x="4776788" y="4129088"/>
          <p14:tracePt t="246232" x="4833938" y="4081463"/>
          <p14:tracePt t="246237" x="4838700" y="4071938"/>
          <p14:tracePt t="246244" x="4843463" y="4067175"/>
          <p14:tracePt t="246259" x="4848225" y="4062413"/>
          <p14:tracePt t="246371" x="4848225" y="4057650"/>
          <p14:tracePt t="246477" x="4848225" y="4052888"/>
          <p14:tracePt t="246512" x="4729163" y="4014788"/>
          <p14:tracePt t="246528" x="4648200" y="4005263"/>
          <p14:tracePt t="246544" x="4581525" y="4005263"/>
          <p14:tracePt t="246570" x="4514850" y="4005263"/>
          <p14:tracePt t="246573" x="4500563" y="4005263"/>
          <p14:tracePt t="246589" x="4476750" y="4005263"/>
          <p14:tracePt t="246593" x="4457700" y="4005263"/>
          <p14:tracePt t="246604" x="4443413" y="4005263"/>
          <p14:tracePt t="246609" x="4429125" y="4005263"/>
          <p14:tracePt t="246649" x="4314825" y="4005263"/>
          <p14:tracePt t="246657" x="4300538" y="4005263"/>
          <p14:tracePt t="246664" x="4281488" y="4005263"/>
          <p14:tracePt t="246678" x="4271963" y="4005263"/>
          <p14:tracePt t="246696" x="4262438" y="4005263"/>
          <p14:tracePt t="246699" x="4257675" y="4005263"/>
          <p14:tracePt t="246728" x="4243388" y="4000500"/>
          <p14:tracePt t="246759" x="4181475" y="3990975"/>
          <p14:tracePt t="246792" x="4129088" y="3986213"/>
          <p14:tracePt t="246795" x="4119563" y="3986213"/>
          <p14:tracePt t="246811" x="4105275" y="3986213"/>
          <p14:tracePt t="246821" x="4100513" y="3986213"/>
          <p14:tracePt t="246830" x="4100513" y="3981450"/>
          <p14:tracePt t="246885" x="4090988" y="3981450"/>
          <p14:tracePt t="246915" x="4052888" y="3981450"/>
          <p14:tracePt t="246921" x="4043363" y="3981450"/>
          <p14:tracePt t="246923" x="4038600" y="3981450"/>
          <p14:tracePt t="246931" x="4033838" y="3981450"/>
          <p14:tracePt t="246945" x="4029075" y="3981450"/>
          <p14:tracePt t="247132" x="4024313" y="3981450"/>
          <p14:tracePt t="247183" x="4019550" y="3981450"/>
          <p14:tracePt t="247199" x="4014788" y="3981450"/>
          <p14:tracePt t="247230" x="4000500" y="3971925"/>
          <p14:tracePt t="247269" x="3986213" y="3967163"/>
          <p14:tracePt t="247335" x="3914775" y="3933825"/>
          <p14:tracePt t="247339" x="3910013" y="3933825"/>
          <p14:tracePt t="247415" x="3890963" y="3933825"/>
          <p14:tracePt t="247430" x="3881438" y="3933825"/>
          <p14:tracePt t="247467" x="3848100" y="3933825"/>
          <p14:tracePt t="247537" x="3829050" y="3933825"/>
          <p14:tracePt t="247541" x="3819525" y="3933825"/>
          <p14:tracePt t="247559" x="3810000" y="3933825"/>
          <p14:tracePt t="247589" x="3767138" y="3933825"/>
          <p14:tracePt t="247594" x="3757613" y="3933825"/>
          <p14:tracePt t="247632" x="3690938" y="3933825"/>
          <p14:tracePt t="247664" x="3681413" y="3933825"/>
          <p14:tracePt t="247730" x="3676650" y="3933825"/>
          <p14:tracePt t="247757" x="3667125" y="3929063"/>
          <p14:tracePt t="247771" x="3662363" y="3929063"/>
          <p14:tracePt t="247825" x="3657600" y="3924300"/>
          <p14:tracePt t="247841" x="3648075" y="3924300"/>
          <p14:tracePt t="247849" x="3633788" y="3919538"/>
          <p14:tracePt t="247871" x="3624263" y="3919538"/>
          <p14:tracePt t="247917" x="3567113" y="3910013"/>
          <p14:tracePt t="247943" x="3533775" y="3910013"/>
          <p14:tracePt t="247962" x="3514725" y="3910013"/>
          <p14:tracePt t="247978" x="3495675" y="3910013"/>
          <p14:tracePt t="247983" x="3481388" y="3910013"/>
          <p14:tracePt t="247992" x="3476625" y="3910013"/>
          <p14:tracePt t="248006" x="3462338" y="3910013"/>
          <p14:tracePt t="248105" x="3371850" y="3910013"/>
          <p14:tracePt t="248110" x="3357563" y="3910013"/>
          <p14:tracePt t="248132" x="3324225" y="3910013"/>
          <p14:tracePt t="248211" x="3309938" y="3910013"/>
          <p14:tracePt t="248246" x="3271838" y="3910013"/>
          <p14:tracePt t="248291" x="3262313" y="3910013"/>
          <p14:tracePt t="248335" x="3252788" y="3910013"/>
          <p14:tracePt t="248351" x="3243263" y="3910013"/>
          <p14:tracePt t="248356" x="3233738" y="3910013"/>
          <p14:tracePt t="248360" x="3219450" y="3914775"/>
          <p14:tracePt t="248390" x="3190875" y="3924300"/>
          <p14:tracePt t="248915" x="2781300" y="4886325"/>
          <p14:tracePt t="248963" x="2795588" y="4957763"/>
          <p14:tracePt t="248967" x="2800350" y="4991100"/>
          <p14:tracePt t="249024" x="2814638" y="5072063"/>
          <p14:tracePt t="249053" x="2819400" y="5095875"/>
          <p14:tracePt t="249081" x="2828925" y="5138738"/>
          <p14:tracePt t="249115" x="2847975" y="5186363"/>
          <p14:tracePt t="249148" x="2857500" y="5210175"/>
          <p14:tracePt t="249182" x="2857500" y="5219700"/>
          <p14:tracePt t="249224" x="2862263" y="5219700"/>
          <p14:tracePt t="249275" x="2881313" y="5219700"/>
          <p14:tracePt t="249291" x="2914650" y="5210175"/>
          <p14:tracePt t="249319" x="2971800" y="5205413"/>
          <p14:tracePt t="249323" x="3000375" y="5205413"/>
          <p14:tracePt t="249358" x="3176588" y="5205413"/>
          <p14:tracePt t="249367" x="3224213" y="5205413"/>
          <p14:tracePt t="249403" x="3357563" y="5200650"/>
          <p14:tracePt t="249415" x="3367088" y="5195888"/>
          <p14:tracePt t="249449" x="3390900" y="5186363"/>
          <p14:tracePt t="249480" x="3481388" y="5157788"/>
          <p14:tracePt t="249483" x="3514725" y="5148263"/>
          <p14:tracePt t="249528" x="3595688" y="5114925"/>
          <p14:tracePt t="249536" x="3600450" y="5114925"/>
          <p14:tracePt t="249541" x="3605213" y="5110163"/>
          <p14:tracePt t="249555" x="3609975" y="5110163"/>
          <p14:tracePt t="249559" x="3619500" y="5110163"/>
          <p14:tracePt t="249584" x="3638550" y="5091113"/>
          <p14:tracePt t="249588" x="3648075" y="5081588"/>
          <p14:tracePt t="249603" x="3667125" y="5067300"/>
          <p14:tracePt t="249610" x="3671888" y="5057775"/>
          <p14:tracePt t="249648" x="3705225" y="5014913"/>
          <p14:tracePt t="249653" x="3709988" y="5005388"/>
          <p14:tracePt t="249666" x="3724275" y="4991100"/>
          <p14:tracePt t="249670" x="3733800" y="4972050"/>
          <p14:tracePt t="249679" x="3738563" y="4953000"/>
          <p14:tracePt t="249695" x="3762375" y="4910138"/>
          <p14:tracePt t="249699" x="3771900" y="4891088"/>
          <p14:tracePt t="249712" x="3776663" y="4857750"/>
          <p14:tracePt t="249745" x="3805238" y="4705350"/>
          <p14:tracePt t="249751" x="3805238" y="4676775"/>
          <p14:tracePt t="249788" x="3805238" y="4581525"/>
          <p14:tracePt t="249791" x="3805238" y="4562475"/>
          <p14:tracePt t="249825" x="3805238" y="4495800"/>
          <p14:tracePt t="249826" x="3800475" y="4471988"/>
          <p14:tracePt t="249849" x="3786188" y="4438650"/>
          <p14:tracePt t="249853" x="3786188" y="4433888"/>
          <p14:tracePt t="249857" x="3776663" y="4419600"/>
          <p14:tracePt t="249883" x="3767138" y="4400550"/>
          <p14:tracePt t="249913" x="3762375" y="4381500"/>
          <p14:tracePt t="249917" x="3757613" y="4376738"/>
          <p14:tracePt t="249930" x="3752850" y="4376738"/>
          <p14:tracePt t="249934" x="3752850" y="4371975"/>
          <p14:tracePt t="249976" x="3733800" y="4357688"/>
          <p14:tracePt t="250026" x="3624263" y="4295775"/>
          <p14:tracePt t="250029" x="3595688" y="4281488"/>
          <p14:tracePt t="250043" x="3538538" y="4262438"/>
          <p14:tracePt t="250070" x="3457575" y="4248150"/>
          <p14:tracePt t="250074" x="3433763" y="4238625"/>
          <p14:tracePt t="250088" x="3419475" y="4233863"/>
          <p14:tracePt t="250091" x="3400425" y="4229100"/>
          <p14:tracePt t="250101" x="3390900" y="4224338"/>
          <p14:tracePt t="250104" x="3376613" y="4219575"/>
          <p14:tracePt t="250115" x="3362325" y="4219575"/>
          <p14:tracePt t="250119" x="3352800" y="4214813"/>
          <p14:tracePt t="250135" x="3314700" y="4210050"/>
          <p14:tracePt t="250163" x="3224213" y="4205288"/>
          <p14:tracePt t="250183" x="3176588" y="4195763"/>
          <p14:tracePt t="250210" x="3086100" y="4186238"/>
          <p14:tracePt t="250215" x="3067050" y="4181475"/>
          <p14:tracePt t="250228" x="3057525" y="4181475"/>
          <p14:tracePt t="250232" x="3038475" y="4176713"/>
          <p14:tracePt t="250247" x="3024188" y="4171950"/>
          <p14:tracePt t="250260" x="3014663" y="4171950"/>
          <p14:tracePt t="250291" x="2971800" y="4171950"/>
          <p14:tracePt t="250318" x="2919413" y="4186238"/>
          <p14:tracePt t="250322" x="2895600" y="4195763"/>
          <p14:tracePt t="250333" x="2881313" y="4200525"/>
          <p14:tracePt t="250355" x="2862263" y="4210050"/>
          <p14:tracePt t="250382" x="2852738" y="4219575"/>
          <p14:tracePt t="250412" x="2833688" y="4248150"/>
          <p14:tracePt t="250429" x="2819400" y="4262438"/>
          <p14:tracePt t="250445" x="2795588" y="4300538"/>
          <p14:tracePt t="250448" x="2786063" y="4314825"/>
          <p14:tracePt t="250461" x="2767013" y="4338638"/>
          <p14:tracePt t="250465" x="2747963" y="4381500"/>
          <p14:tracePt t="250479" x="2719388" y="4429125"/>
          <p14:tracePt t="250510" x="2681288" y="4524375"/>
          <p14:tracePt t="250542" x="2681288" y="4600575"/>
          <p14:tracePt t="250573" x="2690813" y="4633913"/>
          <p14:tracePt t="250585" x="2709863" y="4643438"/>
          <p14:tracePt t="250633" x="3319463" y="4648200"/>
          <p14:tracePt t="250663" x="3848100" y="4605338"/>
          <p14:tracePt t="250665" x="3995738" y="4576763"/>
          <p14:tracePt t="250681" x="4195763" y="4538663"/>
          <p14:tracePt t="250688" x="4252913" y="4524375"/>
          <p14:tracePt t="250696" x="4395788" y="4476750"/>
          <p14:tracePt t="250711" x="4572000" y="4419600"/>
          <p14:tracePt t="250743" x="4995863" y="4267200"/>
          <p14:tracePt t="250759" x="5162550" y="4200525"/>
          <p14:tracePt t="250778" x="5319713" y="4133850"/>
          <p14:tracePt t="250781" x="5429250" y="4081463"/>
          <p14:tracePt t="250811" x="5562600" y="4014788"/>
          <p14:tracePt t="250852" x="5653088" y="3962400"/>
          <p14:tracePt t="250856" x="5657850" y="3957638"/>
          <p14:tracePt t="250889" x="5662613" y="3952875"/>
          <p14:tracePt t="251401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826E42CF-1767-40A8-9513-A7C4D9278918}" type="datetime1">
              <a:rPr lang="zh-CN" altLang="en-US"/>
              <a:pPr>
                <a:defRPr/>
              </a:pPr>
              <a:t>2020/5/6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5F4EB85-0313-4D2C-B687-C519BC64DE69}" type="slidenum">
              <a:rPr lang="en-US" altLang="zh-CN"/>
              <a:pPr>
                <a:defRPr/>
              </a:pPr>
              <a:t>9</a:t>
            </a:fld>
            <a:endParaRPr lang="en-US" altLang="zh-CN"/>
          </a:p>
        </p:txBody>
      </p:sp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4 </a:t>
            </a:r>
            <a:r>
              <a:rPr lang="zh-CN" altLang="en-US" smtClean="0"/>
              <a:t>有序数组里的线性查找</a:t>
            </a:r>
            <a:r>
              <a:rPr lang="en-US" altLang="zh-CN" smtClean="0"/>
              <a:t>(</a:t>
            </a:r>
            <a:r>
              <a:rPr lang="zh-CN" altLang="en-US" smtClean="0"/>
              <a:t>续</a:t>
            </a:r>
            <a:r>
              <a:rPr lang="en-US" altLang="zh-CN" smtClean="0"/>
              <a:t>)</a:t>
            </a:r>
          </a:p>
        </p:txBody>
      </p:sp>
      <p:sp>
        <p:nvSpPr>
          <p:cNvPr id="92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229600" cy="49879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</a:t>
            </a:r>
            <a:r>
              <a:rPr lang="zh-CN" altLang="en-US" sz="2200" smtClean="0"/>
              <a:t>以下程序有个错误：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200" smtClean="0"/>
              <a:t>	</a:t>
            </a:r>
            <a:r>
              <a:rPr lang="en-US" altLang="zh-CN" sz="2200" smtClean="0"/>
              <a:t>int search(int x, int[ ] A, int n)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</a:t>
            </a:r>
            <a:r>
              <a:rPr lang="en-US" altLang="zh-CN" sz="2200" smtClean="0">
                <a:solidFill>
                  <a:srgbClr val="FF0000"/>
                </a:solidFill>
              </a:rPr>
              <a:t>//@requires 0 &lt;= n &amp;&amp; n &lt;= \length(A);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>
                <a:solidFill>
                  <a:srgbClr val="FF0000"/>
                </a:solidFill>
              </a:rPr>
              <a:t>	//@requires is_sorted(A,0,n);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>
                <a:solidFill>
                  <a:srgbClr val="FF0000"/>
                </a:solidFill>
              </a:rPr>
              <a:t>	/*@ensures (-1 == \result &amp;&amp; !is_in(x, A, 0, n))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>
                <a:solidFill>
                  <a:srgbClr val="FF0000"/>
                </a:solidFill>
              </a:rPr>
              <a:t>	|| ((0 &lt;= \result &amp;&amp; \result &lt; n) &amp;&amp; A[\result] == x);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>
                <a:solidFill>
                  <a:srgbClr val="FF0000"/>
                </a:solidFill>
              </a:rPr>
              <a:t>	@*/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{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  for (int i = 0; A[i] &lt;= x &amp;&amp; i &lt; n; i++)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    </a:t>
            </a:r>
            <a:r>
              <a:rPr lang="en-US" altLang="zh-CN" sz="2200" smtClean="0">
                <a:solidFill>
                  <a:srgbClr val="FF0000"/>
                </a:solidFill>
              </a:rPr>
              <a:t>//@loop_invariant 0 &lt;= i &amp;&amp; i &lt;= n;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    if (A[i] == x) return i;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  return -1;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200" smtClean="0"/>
              <a:t>	}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038600" y="5181600"/>
            <a:ext cx="4114800" cy="73866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 smtClean="0"/>
              <a:t>程序中隐藏着一个错误！</a:t>
            </a:r>
            <a:endParaRPr lang="zh-CN" altLang="en-US" sz="2800" dirty="0"/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428"/>
    </mc:Choice>
    <mc:Fallback>
      <p:transition spd="slow" advTm="152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</p:bldLst>
  </p:timing>
  <p:extLst>
    <p:ext uri="{3A86A75C-4F4B-4683-9AE1-C65F6400EC91}">
      <p14:laserTraceLst xmlns:p14="http://schemas.microsoft.com/office/powerpoint/2010/main">
        <p14:tracePtLst>
          <p14:tracePt t="8864" x="4329113" y="3638550"/>
          <p14:tracePt t="8867" x="4319588" y="3648075"/>
          <p14:tracePt t="8977" x="4129088" y="3733800"/>
          <p14:tracePt t="9000" x="4095750" y="3743325"/>
          <p14:tracePt t="9005" x="4086225" y="3743325"/>
          <p14:tracePt t="9023" x="4057650" y="3752850"/>
          <p14:tracePt t="9026" x="4048125" y="3752850"/>
          <p14:tracePt t="9033" x="4043363" y="3752850"/>
          <p14:tracePt t="9053" x="4029075" y="3757613"/>
          <p14:tracePt t="9057" x="4019550" y="3757613"/>
          <p14:tracePt t="9086" x="4005263" y="3767138"/>
          <p14:tracePt t="9128" x="3986213" y="3767138"/>
          <p14:tracePt t="9146" x="3976688" y="3767138"/>
          <p14:tracePt t="9150" x="3971925" y="3767138"/>
          <p14:tracePt t="9157" x="3967163" y="3767138"/>
          <p14:tracePt t="9164" x="3957638" y="3771900"/>
          <p14:tracePt t="9189" x="3924300" y="3776663"/>
          <p14:tracePt t="9193" x="3919538" y="3776663"/>
          <p14:tracePt t="9210" x="3914775" y="3781425"/>
          <p14:tracePt t="9244" x="3900488" y="3781425"/>
          <p14:tracePt t="9289" x="3757613" y="3805238"/>
          <p14:tracePt t="9312" x="3648075" y="3805238"/>
          <p14:tracePt t="9336" x="3552825" y="3805238"/>
          <p14:tracePt t="9340" x="3519488" y="3805238"/>
          <p14:tracePt t="9347" x="3500438" y="3805238"/>
          <p14:tracePt t="9377" x="3433763" y="3805238"/>
          <p14:tracePt t="9382" x="3414713" y="3810000"/>
          <p14:tracePt t="9410" x="3367088" y="3810000"/>
          <p14:tracePt t="9416" x="3362325" y="3810000"/>
          <p14:tracePt t="9438" x="3348038" y="3810000"/>
          <p14:tracePt t="9475" x="3290888" y="3805238"/>
          <p14:tracePt t="9503" x="3186113" y="3805238"/>
          <p14:tracePt t="9524" x="3048000" y="3795713"/>
          <p14:tracePt t="9530" x="3000375" y="3795713"/>
          <p14:tracePt t="9536" x="2971800" y="3795713"/>
          <p14:tracePt t="9566" x="2881313" y="3790950"/>
          <p14:tracePt t="9587" x="2867025" y="3786188"/>
          <p14:tracePt t="9596" x="2862263" y="3786188"/>
          <p14:tracePt t="9616" x="2852738" y="3786188"/>
          <p14:tracePt t="9619" x="2843213" y="3786188"/>
          <p14:tracePt t="9633" x="2809875" y="3786188"/>
          <p14:tracePt t="9641" x="2781300" y="3786188"/>
          <p14:tracePt t="9661" x="2743200" y="3786188"/>
          <p14:tracePt t="9665" x="2728913" y="3786188"/>
          <p14:tracePt t="9708" x="2667000" y="3786188"/>
          <p14:tracePt t="9752" x="2647950" y="3786188"/>
          <p14:tracePt t="9774" x="2628900" y="3786188"/>
          <p14:tracePt t="9777" x="2609850" y="3786188"/>
          <p14:tracePt t="9821" x="2452688" y="3786188"/>
          <p14:tracePt t="9843" x="2381250" y="3786188"/>
          <p14:tracePt t="9877" x="2290763" y="3786188"/>
          <p14:tracePt t="9913" x="2214563" y="3786188"/>
          <p14:tracePt t="9923" x="2190750" y="3786188"/>
          <p14:tracePt t="9944" x="2143125" y="3786188"/>
          <p14:tracePt t="9966" x="2052638" y="3786188"/>
          <p14:tracePt t="10005" x="1924050" y="3781425"/>
          <p14:tracePt t="10024" x="1847850" y="3781425"/>
          <p14:tracePt t="10063" x="1709738" y="3781425"/>
          <p14:tracePt t="10098" x="1581150" y="3781425"/>
          <p14:tracePt t="10116" x="1543050" y="3790950"/>
          <p14:tracePt t="10143" x="1443038" y="3795713"/>
          <p14:tracePt t="10192" x="1357313" y="3814763"/>
          <p14:tracePt t="10208" x="1319213" y="3824288"/>
          <p14:tracePt t="10244" x="1209675" y="3862388"/>
          <p14:tracePt t="10286" x="1104900" y="3914775"/>
          <p14:tracePt t="10303" x="1090613" y="3919538"/>
          <p14:tracePt t="10610" x="1085850" y="3924300"/>
          <p14:tracePt t="10630" x="1076325" y="3938588"/>
          <p14:tracePt t="10648" x="1071563" y="3943350"/>
          <p14:tracePt t="10674" x="1071563" y="3948113"/>
          <p14:tracePt t="11081" x="1071563" y="3952875"/>
          <p14:tracePt t="11126" x="1071563" y="3967163"/>
          <p14:tracePt t="11142" x="1071563" y="3971925"/>
          <p14:tracePt t="11177" x="1071563" y="3981450"/>
          <p14:tracePt t="11192" x="1076325" y="3990975"/>
          <p14:tracePt t="11226" x="1081088" y="4010025"/>
          <p14:tracePt t="11240" x="1090613" y="4024313"/>
          <p14:tracePt t="11271" x="1095375" y="4057650"/>
          <p14:tracePt t="11288" x="1100138" y="4067175"/>
          <p14:tracePt t="11338" x="1104900" y="4119563"/>
          <p14:tracePt t="11380" x="1109663" y="4162425"/>
          <p14:tracePt t="11397" x="1109663" y="4181475"/>
          <p14:tracePt t="11443" x="1114425" y="4243388"/>
          <p14:tracePt t="11492" x="1123950" y="4291013"/>
          <p14:tracePt t="11553" x="1138238" y="4367213"/>
          <p14:tracePt t="11568" x="1138238" y="4376738"/>
          <p14:tracePt t="11614" x="1147763" y="4391025"/>
          <p14:tracePt t="11632" x="1185863" y="4419600"/>
          <p14:tracePt t="11666" x="1295400" y="4452938"/>
          <p14:tracePt t="11692" x="1443038" y="4476750"/>
          <p14:tracePt t="11696" x="1495425" y="4476750"/>
          <p14:tracePt t="11706" x="1552575" y="4481513"/>
          <p14:tracePt t="11727" x="1643063" y="4491038"/>
          <p14:tracePt t="11768" x="1647825" y="4491038"/>
          <p14:tracePt t="11818" x="1662113" y="4491038"/>
          <p14:tracePt t="11853" x="1685925" y="4491038"/>
          <p14:tracePt t="11878" x="1700213" y="4491038"/>
          <p14:tracePt t="11913" x="1766888" y="4514850"/>
          <p14:tracePt t="11941" x="1819275" y="4524375"/>
          <p14:tracePt t="11961" x="1871663" y="4533900"/>
          <p14:tracePt t="11965" x="1885950" y="4533900"/>
          <p14:tracePt t="12001" x="1938338" y="4533900"/>
          <p14:tracePt t="12003" x="1966913" y="4533900"/>
          <p14:tracePt t="12037" x="2100263" y="4533900"/>
          <p14:tracePt t="12054" x="2195513" y="4533900"/>
          <p14:tracePt t="12063" x="2266950" y="4533900"/>
          <p14:tracePt t="12085" x="2362200" y="4533900"/>
          <p14:tracePt t="12093" x="2381250" y="4533900"/>
          <p14:tracePt t="12100" x="2395538" y="4533900"/>
          <p14:tracePt t="12117" x="2438400" y="4533900"/>
          <p14:tracePt t="12143" x="2562225" y="4533900"/>
          <p14:tracePt t="12145" x="2586038" y="4533900"/>
          <p14:tracePt t="12163" x="2690813" y="4533900"/>
          <p14:tracePt t="12190" x="2771775" y="4533900"/>
          <p14:tracePt t="12211" x="2838450" y="4533900"/>
          <p14:tracePt t="12223" x="2857500" y="4533900"/>
          <p14:tracePt t="12241" x="2871788" y="4533900"/>
          <p14:tracePt t="12244" x="2876550" y="4533900"/>
          <p14:tracePt t="12345" x="2895600" y="4533900"/>
          <p14:tracePt t="12347" x="2900363" y="4533900"/>
          <p14:tracePt t="12378" x="2905125" y="4533900"/>
          <p14:tracePt t="12426" x="2924175" y="4533900"/>
          <p14:tracePt t="12443" x="2928938" y="4533900"/>
          <p14:tracePt t="12951" x="2924175" y="4533900"/>
          <p14:tracePt t="12972" x="2919413" y="4533900"/>
          <p14:tracePt t="13006" x="2895600" y="4533900"/>
          <p14:tracePt t="13008" x="2890838" y="4533900"/>
          <p14:tracePt t="13016" x="2881313" y="4533900"/>
          <p14:tracePt t="13035" x="2857500" y="4529138"/>
          <p14:tracePt t="13038" x="2847975" y="4529138"/>
          <p14:tracePt t="13077" x="2805113" y="4519613"/>
          <p14:tracePt t="13095" x="2795588" y="4514850"/>
          <p14:tracePt t="13099" x="2790825" y="4514850"/>
          <p14:tracePt t="13115" x="2776538" y="4505325"/>
          <p14:tracePt t="13165" x="2752725" y="4500563"/>
          <p14:tracePt t="13237" x="2709863" y="4491038"/>
          <p14:tracePt t="13242" x="2705100" y="4491038"/>
          <p14:tracePt t="13540" x="2786063" y="4471988"/>
          <p14:tracePt t="13565" x="2862263" y="4462463"/>
          <p14:tracePt t="13581" x="2938463" y="4462463"/>
          <p14:tracePt t="13616" x="3176588" y="4462463"/>
          <p14:tracePt t="13641" x="3276600" y="4462463"/>
          <p14:tracePt t="13663" x="3371850" y="4462463"/>
          <p14:tracePt t="13667" x="3395663" y="4462463"/>
          <p14:tracePt t="13706" x="3529013" y="4462463"/>
          <p14:tracePt t="13723" x="3600450" y="4462463"/>
          <p14:tracePt t="13754" x="3724275" y="4457700"/>
          <p14:tracePt t="13774" x="3790950" y="4457700"/>
          <p14:tracePt t="13783" x="3805238" y="4457700"/>
          <p14:tracePt t="13803" x="3838575" y="4457700"/>
          <p14:tracePt t="13861" x="3876675" y="4457700"/>
          <p14:tracePt t="13880" x="3952875" y="4457700"/>
          <p14:tracePt t="13908" x="4081463" y="4457700"/>
          <p14:tracePt t="13926" x="4138613" y="4457700"/>
          <p14:tracePt t="13955" x="4248150" y="4457700"/>
          <p14:tracePt t="13973" x="4305300" y="4457700"/>
          <p14:tracePt t="13976" x="4352925" y="4457700"/>
          <p14:tracePt t="13985" x="4386263" y="4457700"/>
          <p14:tracePt t="14001" x="4452938" y="4457700"/>
          <p14:tracePt t="14034" x="4543425" y="4457700"/>
          <p14:tracePt t="14038" x="4552950" y="4457700"/>
          <p14:tracePt t="14054" x="4581525" y="4457700"/>
          <p14:tracePt t="14087" x="4614863" y="4457700"/>
          <p14:tracePt t="14111" x="4619625" y="4457700"/>
          <p14:tracePt t="14158" x="4624388" y="4457700"/>
          <p14:tracePt t="14208" x="4729163" y="4457700"/>
          <p14:tracePt t="14236" x="4738688" y="4457700"/>
          <p14:tracePt t="14301" x="4748213" y="4457700"/>
          <p14:tracePt t="14442" x="4738688" y="4457700"/>
          <p14:tracePt t="14462" x="4710113" y="4471988"/>
          <p14:tracePt t="14472" x="4686300" y="4486275"/>
          <p14:tracePt t="14492" x="4643438" y="4495800"/>
          <p14:tracePt t="14497" x="4600575" y="4500563"/>
          <p14:tracePt t="14503" x="4572000" y="4510088"/>
          <p14:tracePt t="14508" x="4529138" y="4514850"/>
          <p14:tracePt t="14516" x="4452938" y="4514850"/>
          <p14:tracePt t="14538" x="4229100" y="4514850"/>
          <p14:tracePt t="14578" x="3905250" y="4514850"/>
          <p14:tracePt t="14583" x="3867150" y="4514850"/>
          <p14:tracePt t="14628" x="3681413" y="4514850"/>
          <p14:tracePt t="14648" x="3629025" y="4514850"/>
          <p14:tracePt t="14689" x="3486150" y="4514850"/>
          <p14:tracePt t="14721" x="3381375" y="4514850"/>
          <p14:tracePt t="14745" x="3290888" y="4514850"/>
          <p14:tracePt t="14750" x="3281363" y="4519613"/>
          <p14:tracePt t="14771" x="3200400" y="4519613"/>
          <p14:tracePt t="14780" x="3190875" y="4519613"/>
          <p14:tracePt t="14790" x="3162300" y="4524375"/>
          <p14:tracePt t="14812" x="3100388" y="4524375"/>
          <p14:tracePt t="14816" x="3071813" y="4524375"/>
          <p14:tracePt t="14846" x="2990850" y="4524375"/>
          <p14:tracePt t="14868" x="2986088" y="4524375"/>
          <p14:tracePt t="14929" x="2905125" y="4524375"/>
          <p14:tracePt t="14956" x="2867025" y="4524375"/>
          <p14:tracePt t="15161" x="2838450" y="4524375"/>
          <p14:tracePt t="15205" x="2828925" y="4524375"/>
          <p14:tracePt t="15377" x="2814638" y="4524375"/>
          <p14:tracePt t="15413" x="2805113" y="4524375"/>
          <p14:tracePt t="16005" x="2809875" y="4524375"/>
          <p14:tracePt t="16023" x="2819400" y="4524375"/>
          <p14:tracePt t="16062" x="2824163" y="4524375"/>
          <p14:tracePt t="16126" x="2828925" y="4524375"/>
          <p14:tracePt t="16160" x="2833688" y="4524375"/>
          <p14:tracePt t="16196" x="2838450" y="4524375"/>
          <p14:tracePt t="16253" x="2852738" y="4524375"/>
          <p14:tracePt t="16254" x="2857500" y="4524375"/>
          <p14:tracePt t="16274" x="2867025" y="4524375"/>
          <p14:tracePt t="16300" x="2890838" y="4519613"/>
          <p14:tracePt t="16304" x="2905125" y="4519613"/>
          <p14:tracePt t="16312" x="2909888" y="4519613"/>
          <p14:tracePt t="16333" x="2933700" y="4514850"/>
          <p14:tracePt t="16338" x="2938463" y="4514850"/>
          <p14:tracePt t="16476" x="2943225" y="4514850"/>
          <p14:tracePt t="16538" x="2947988" y="4514850"/>
          <p14:tracePt t="16569" x="2957513" y="4514850"/>
          <p14:tracePt t="16585" x="2962275" y="4514850"/>
          <p14:tracePt t="16626" x="3019425" y="4510088"/>
          <p14:tracePt t="16630" x="3028950" y="4510088"/>
          <p14:tracePt t="16659" x="3048000" y="4510088"/>
          <p14:tracePt t="16663" x="3052763" y="4510088"/>
          <p14:tracePt t="16708" x="3062288" y="4510088"/>
          <p14:tracePt t="16726" x="3076575" y="4510088"/>
          <p14:tracePt t="16769" x="3143250" y="4510088"/>
          <p14:tracePt t="16773" x="3152775" y="4510088"/>
          <p14:tracePt t="16781" x="3157538" y="4510088"/>
          <p14:tracePt t="16815" x="3167063" y="4510088"/>
          <p14:tracePt t="16833" x="3186113" y="4510088"/>
          <p14:tracePt t="16852" x="3209925" y="4510088"/>
          <p14:tracePt t="16862" x="3224213" y="4510088"/>
          <p14:tracePt t="16880" x="3248025" y="4510088"/>
          <p14:tracePt t="16927" x="3257550" y="4510088"/>
          <p14:tracePt t="16957" x="3271838" y="4505325"/>
          <p14:tracePt t="16986" x="3290888" y="4500563"/>
          <p14:tracePt t="17002" x="3305175" y="4500563"/>
          <p14:tracePt t="17005" x="3309938" y="4500563"/>
          <p14:tracePt t="17025" x="3314700" y="4495800"/>
          <p14:tracePt t="17029" x="3319463" y="4495800"/>
          <p14:tracePt t="17115" x="3333750" y="4495800"/>
          <p14:tracePt t="17136" x="3348038" y="4495800"/>
          <p14:tracePt t="17192" x="3362325" y="4495800"/>
          <p14:tracePt t="17223" x="3381375" y="4491038"/>
          <p14:tracePt t="17273" x="3395663" y="4491038"/>
          <p14:tracePt t="17300" x="3419475" y="4491038"/>
          <p14:tracePt t="17315" x="3443288" y="4491038"/>
          <p14:tracePt t="17362" x="3467100" y="4491038"/>
          <p14:tracePt t="17392" x="3500438" y="4491038"/>
          <p14:tracePt t="17411" x="3524250" y="4491038"/>
          <p14:tracePt t="17440" x="3548063" y="4491038"/>
          <p14:tracePt t="17488" x="3576638" y="4491038"/>
          <p14:tracePt t="17504" x="3600450" y="4491038"/>
          <p14:tracePt t="17536" x="3667125" y="4491038"/>
          <p14:tracePt t="17554" x="3695700" y="4491038"/>
          <p14:tracePt t="17593" x="3729038" y="4491038"/>
          <p14:tracePt t="17647" x="3857625" y="4481513"/>
          <p14:tracePt t="17652" x="3871913" y="4481513"/>
          <p14:tracePt t="17676" x="3905250" y="4476750"/>
          <p14:tracePt t="17709" x="3910013" y="4476750"/>
          <p14:tracePt t="18704" x="3886200" y="4476750"/>
          <p14:tracePt t="18707" x="3876675" y="4476750"/>
          <p14:tracePt t="18726" x="3852863" y="4476750"/>
          <p14:tracePt t="18737" x="3833813" y="4476750"/>
          <p14:tracePt t="18740" x="3833813" y="4471988"/>
          <p14:tracePt t="18754" x="3819525" y="4467225"/>
          <p14:tracePt t="18784" x="3814763" y="4467225"/>
          <p14:tracePt t="18832" x="3762375" y="4467225"/>
          <p14:tracePt t="18839" x="3733800" y="4467225"/>
          <p14:tracePt t="18843" x="3705225" y="4462463"/>
          <p14:tracePt t="18864" x="3624263" y="4462463"/>
          <p14:tracePt t="18910" x="3543300" y="4462463"/>
          <p14:tracePt t="18929" x="3529013" y="4462463"/>
          <p14:tracePt t="18972" x="3381375" y="4462463"/>
          <p14:tracePt t="18976" x="3352800" y="4462463"/>
          <p14:tracePt t="19001" x="3271838" y="4462463"/>
          <p14:tracePt t="19021" x="3233738" y="4462463"/>
          <p14:tracePt t="19024" x="3228975" y="4462463"/>
          <p14:tracePt t="19047" x="3214688" y="4462463"/>
          <p14:tracePt t="19080" x="3171825" y="4457700"/>
          <p14:tracePt t="19114" x="3090863" y="4452938"/>
          <p14:tracePt t="19131" x="3071813" y="4443413"/>
          <p14:tracePt t="19181" x="3043238" y="4438650"/>
          <p14:tracePt t="19225" x="2928938" y="4438650"/>
          <p14:tracePt t="19271" x="2852738" y="4443413"/>
          <p14:tracePt t="19335" x="2838450" y="4443413"/>
          <p14:tracePt t="19679" x="2847975" y="4443413"/>
          <p14:tracePt t="19703" x="2876550" y="4443413"/>
          <p14:tracePt t="19724" x="2919413" y="4443413"/>
          <p14:tracePt t="19757" x="3067050" y="4443413"/>
          <p14:tracePt t="19782" x="3148013" y="4443413"/>
          <p14:tracePt t="19801" x="3195638" y="4443413"/>
          <p14:tracePt t="19804" x="3219450" y="4443413"/>
          <p14:tracePt t="19828" x="3281363" y="4443413"/>
          <p14:tracePt t="19848" x="3371850" y="4443413"/>
          <p14:tracePt t="19877" x="3443288" y="4443413"/>
          <p14:tracePt t="19880" x="3457575" y="4452938"/>
          <p14:tracePt t="19906" x="3490913" y="4457700"/>
          <p14:tracePt t="19930" x="3514725" y="4457700"/>
          <p14:tracePt t="20002" x="3538538" y="4457700"/>
          <p14:tracePt t="20005" x="3548063" y="4457700"/>
          <p14:tracePt t="20025" x="3567113" y="4457700"/>
          <p14:tracePt t="20027" x="3576638" y="4457700"/>
          <p14:tracePt t="20053" x="3605213" y="4457700"/>
          <p14:tracePt t="20253" x="3619500" y="4457700"/>
          <p14:tracePt t="20272" x="3629025" y="4457700"/>
          <p14:tracePt t="20312" x="3633788" y="4452938"/>
          <p14:tracePt t="20570" x="3614738" y="4452938"/>
          <p14:tracePt t="20596" x="3590925" y="4452938"/>
          <p14:tracePt t="20599" x="3581400" y="4452938"/>
          <p14:tracePt t="20616" x="3562350" y="4452938"/>
          <p14:tracePt t="20628" x="3552825" y="4452938"/>
          <p14:tracePt t="20648" x="3543300" y="4452938"/>
          <p14:tracePt t="20650" x="3533775" y="4452938"/>
          <p14:tracePt t="20658" x="3519488" y="4452938"/>
          <p14:tracePt t="20679" x="3481388" y="4452938"/>
          <p14:tracePt t="20685" x="3457575" y="4452938"/>
          <p14:tracePt t="20689" x="3438525" y="4452938"/>
          <p14:tracePt t="20694" x="3414713" y="4452938"/>
          <p14:tracePt t="20710" x="3371850" y="4452938"/>
          <p14:tracePt t="20750" x="3333750" y="4452938"/>
          <p14:tracePt t="20781" x="3328988" y="4452938"/>
          <p14:tracePt t="20801" x="3271838" y="4452938"/>
          <p14:tracePt t="20818" x="3228975" y="4452938"/>
          <p14:tracePt t="20836" x="3186113" y="4452938"/>
          <p14:tracePt t="20860" x="3148013" y="4452938"/>
          <p14:tracePt t="20880" x="3133725" y="4452938"/>
          <p14:tracePt t="20915" x="3071813" y="4452938"/>
          <p14:tracePt t="20961" x="2933700" y="4462463"/>
          <p14:tracePt t="20983" x="2905125" y="4467225"/>
          <p14:tracePt t="20987" x="2900363" y="4467225"/>
          <p14:tracePt t="21023" x="2871788" y="4481513"/>
          <p14:tracePt t="21029" x="2852738" y="4486275"/>
          <p14:tracePt t="21033" x="2833688" y="4491038"/>
          <p14:tracePt t="21066" x="2747963" y="4529138"/>
          <p14:tracePt t="21099" x="2652713" y="4557713"/>
          <p14:tracePt t="21101" x="2633663" y="4567238"/>
          <p14:tracePt t="21145" x="2590800" y="4576763"/>
          <p14:tracePt t="21204" x="2514600" y="4581525"/>
          <p14:tracePt t="21208" x="2495550" y="4586288"/>
          <p14:tracePt t="21226" x="2471738" y="4595813"/>
          <p14:tracePt t="21251" x="2424113" y="4605338"/>
          <p14:tracePt t="21269" x="2386013" y="4614863"/>
          <p14:tracePt t="21298" x="2338388" y="4648200"/>
          <p14:tracePt t="21316" x="2295525" y="4667250"/>
          <p14:tracePt t="21336" x="2252663" y="4695825"/>
          <p14:tracePt t="21376" x="2138363" y="4795838"/>
          <p14:tracePt t="21380" x="2138363" y="4800600"/>
          <p14:tracePt t="21430" x="2119313" y="4824413"/>
          <p14:tracePt t="21472" x="2105025" y="4872038"/>
          <p14:tracePt t="21488" x="2090738" y="4891088"/>
          <p14:tracePt t="21523" x="2085975" y="4933950"/>
          <p14:tracePt t="21533" x="2085975" y="4943475"/>
          <p14:tracePt t="21567" x="2085975" y="4986338"/>
          <p14:tracePt t="21601" x="2100263" y="5000625"/>
          <p14:tracePt t="21647" x="2109788" y="5005388"/>
          <p14:tracePt t="21664" x="2119313" y="5010150"/>
          <p14:tracePt t="21705" x="2185988" y="5057775"/>
          <p14:tracePt t="21708" x="2209800" y="5067300"/>
          <p14:tracePt t="21725" x="2247900" y="5091113"/>
          <p14:tracePt t="21749" x="2286000" y="5110163"/>
          <p14:tracePt t="21770" x="2309813" y="5119688"/>
          <p14:tracePt t="21813" x="2347913" y="5119688"/>
          <p14:tracePt t="21819" x="2362200" y="5119688"/>
          <p14:tracePt t="21833" x="2371725" y="5119688"/>
          <p14:tracePt t="21836" x="2376488" y="5119688"/>
          <p14:tracePt t="21844" x="2386013" y="5119688"/>
          <p14:tracePt t="21865" x="2424113" y="5119688"/>
          <p14:tracePt t="21874" x="2428875" y="5119688"/>
          <p14:tracePt t="21882" x="2452688" y="5119688"/>
          <p14:tracePt t="21890" x="2471738" y="5119688"/>
          <p14:tracePt t="21912" x="2533650" y="5119688"/>
          <p14:tracePt t="21940" x="2576513" y="5119688"/>
          <p14:tracePt t="21944" x="2586038" y="5119688"/>
          <p14:tracePt t="21972" x="2633663" y="5114925"/>
          <p14:tracePt t="22007" x="2709863" y="5105400"/>
          <p14:tracePt t="22032" x="2747963" y="5100638"/>
          <p14:tracePt t="22065" x="2776538" y="5091113"/>
          <p14:tracePt t="22128" x="2814638" y="5062538"/>
          <p14:tracePt t="22165" x="2833688" y="5048250"/>
          <p14:tracePt t="22208" x="2847975" y="5014913"/>
          <p14:tracePt t="22212" x="2852738" y="5010150"/>
          <p14:tracePt t="22222" x="2862263" y="4991100"/>
          <p14:tracePt t="22240" x="2871788" y="4962525"/>
          <p14:tracePt t="22244" x="2886075" y="4943475"/>
          <p14:tracePt t="22253" x="2890838" y="4924425"/>
          <p14:tracePt t="22272" x="2905125" y="4867275"/>
          <p14:tracePt t="22277" x="2905125" y="4852988"/>
          <p14:tracePt t="22286" x="2909888" y="4838700"/>
          <p14:tracePt t="22301" x="2914650" y="4800600"/>
          <p14:tracePt t="22335" x="2928938" y="4719638"/>
          <p14:tracePt t="22350" x="2933700" y="4691063"/>
          <p14:tracePt t="22376" x="2933700" y="4662488"/>
          <p14:tracePt t="22499" x="2933700" y="4643438"/>
          <p14:tracePt t="22564" x="2933700" y="4629150"/>
          <p14:tracePt t="22584" x="2938463" y="4610100"/>
          <p14:tracePt t="22587" x="2943225" y="4605338"/>
          <p14:tracePt t="22612" x="2943225" y="4586288"/>
          <p14:tracePt t="22616" x="2943225" y="4576763"/>
          <p14:tracePt t="22630" x="2947988" y="4567238"/>
          <p14:tracePt t="22678" x="2957513" y="4533900"/>
          <p14:tracePt t="22695" x="2962275" y="4514850"/>
          <p14:tracePt t="22726" x="2962275" y="4500563"/>
          <p14:tracePt t="22775" x="2967038" y="4467225"/>
          <p14:tracePt t="22827" x="2971800" y="4448175"/>
          <p14:tracePt t="23224" x="2971800" y="4443413"/>
          <p14:tracePt t="23474" x="2947988" y="4443413"/>
          <p14:tracePt t="23499" x="2933700" y="4443413"/>
          <p14:tracePt t="23503" x="2928938" y="4443413"/>
          <p14:tracePt t="23547" x="2914650" y="4443413"/>
          <p14:tracePt t="23600" x="2900363" y="4443413"/>
          <p14:tracePt t="23616" x="2890838" y="4443413"/>
          <p14:tracePt t="23660" x="2857500" y="4433888"/>
          <p14:tracePt t="23664" x="2852738" y="4433888"/>
          <p14:tracePt t="23673" x="2847975" y="4433888"/>
          <p14:tracePt t="23753" x="2843213" y="4433888"/>
          <p14:tracePt t="23785" x="2828925" y="4433888"/>
          <p14:tracePt t="23907" x="2824163" y="4433888"/>
          <p14:tracePt t="24689" x="2843213" y="4433888"/>
          <p14:tracePt t="24692" x="2857500" y="4433888"/>
          <p14:tracePt t="24713" x="2881313" y="4433888"/>
          <p14:tracePt t="24720" x="2895600" y="4433888"/>
          <p14:tracePt t="24726" x="2909888" y="4433888"/>
          <p14:tracePt t="24730" x="2933700" y="4433888"/>
          <p14:tracePt t="24767" x="3033713" y="4433888"/>
          <p14:tracePt t="24771" x="3057525" y="4433888"/>
          <p14:tracePt t="24797" x="3109913" y="4433888"/>
          <p14:tracePt t="24818" x="3133725" y="4433888"/>
          <p14:tracePt t="24845" x="3148013" y="4433888"/>
          <p14:tracePt t="24872" x="3162300" y="4433888"/>
          <p14:tracePt t="24879" x="3167063" y="4433888"/>
          <p14:tracePt t="24884" x="3176588" y="4433888"/>
          <p14:tracePt t="24908" x="3214688" y="4433888"/>
          <p14:tracePt t="24912" x="3228975" y="4433888"/>
          <p14:tracePt t="24930" x="3248025" y="4433888"/>
          <p14:tracePt t="24959" x="3328988" y="4433888"/>
          <p14:tracePt t="24965" x="3343275" y="4433888"/>
          <p14:tracePt t="24986" x="3376613" y="4433888"/>
          <p14:tracePt t="25005" x="3390900" y="4433888"/>
          <p14:tracePt t="25049" x="3409950" y="4433888"/>
          <p14:tracePt t="25079" x="3452813" y="4433888"/>
          <p14:tracePt t="25085" x="3462338" y="4433888"/>
          <p14:tracePt t="25102" x="3495675" y="4438650"/>
          <p14:tracePt t="25128" x="3552825" y="4438650"/>
          <p14:tracePt t="25150" x="3557588" y="4438650"/>
          <p14:tracePt t="25161" x="3586163" y="4438650"/>
          <p14:tracePt t="25181" x="3614738" y="4438650"/>
          <p14:tracePt t="25206" x="3643313" y="4443413"/>
          <p14:tracePt t="25226" x="3657600" y="4443413"/>
          <p14:tracePt t="25272" x="3695700" y="4448175"/>
          <p14:tracePt t="25317" x="3705225" y="4452938"/>
          <p14:tracePt t="25335" x="3709988" y="4452938"/>
          <p14:tracePt t="25410" x="3729038" y="4452938"/>
          <p14:tracePt t="25754" x="3724275" y="4452938"/>
          <p14:tracePt t="25806" x="3629025" y="4457700"/>
          <p14:tracePt t="25834" x="3562350" y="4462463"/>
          <p14:tracePt t="25863" x="3519488" y="4467225"/>
          <p14:tracePt t="25895" x="3490913" y="4467225"/>
          <p14:tracePt t="25901" x="3481388" y="4467225"/>
          <p14:tracePt t="25933" x="3438525" y="4467225"/>
          <p14:tracePt t="25942" x="3433763" y="4467225"/>
          <p14:tracePt t="25950" x="3424238" y="4467225"/>
          <p14:tracePt t="25959" x="3414713" y="4467225"/>
          <p14:tracePt t="25964" x="3405188" y="4467225"/>
          <p14:tracePt t="25972" x="3400425" y="4467225"/>
          <p14:tracePt t="25977" x="3395663" y="4467225"/>
          <p14:tracePt t="26002" x="3376613" y="4467225"/>
          <p14:tracePt t="26053" x="3314700" y="4467225"/>
          <p14:tracePt t="26061" x="3305175" y="4467225"/>
          <p14:tracePt t="26067" x="3295650" y="4467225"/>
          <p14:tracePt t="26097" x="3243263" y="4467225"/>
          <p14:tracePt t="26103" x="3238500" y="4467225"/>
          <p14:tracePt t="26123" x="3224213" y="4467225"/>
          <p14:tracePt t="26127" x="3219450" y="4467225"/>
          <p14:tracePt t="26149" x="3190875" y="4467225"/>
          <p14:tracePt t="26177" x="3162300" y="4467225"/>
          <p14:tracePt t="26204" x="3128963" y="4467225"/>
          <p14:tracePt t="26208" x="3124200" y="4467225"/>
          <p14:tracePt t="26257" x="3076575" y="4467225"/>
          <p14:tracePt t="26286" x="3019425" y="4467225"/>
          <p14:tracePt t="26290" x="3009900" y="4467225"/>
          <p14:tracePt t="26305" x="2995613" y="4471988"/>
          <p14:tracePt t="26414" x="2962275" y="4471988"/>
          <p14:tracePt t="26440" x="2957513" y="4471988"/>
          <p14:tracePt t="26460" x="2952750" y="4471988"/>
          <p14:tracePt t="26486" x="2933700" y="4476750"/>
          <p14:tracePt t="26522" x="2871788" y="4481513"/>
          <p14:tracePt t="27300" x="2876550" y="4481513"/>
          <p14:tracePt t="27509" x="2881313" y="4481513"/>
          <p14:tracePt t="27535" x="2895600" y="4481513"/>
          <p14:tracePt t="27584" x="2995613" y="4481513"/>
          <p14:tracePt t="27588" x="3005138" y="4481513"/>
          <p14:tracePt t="27597" x="3028950" y="4481513"/>
          <p14:tracePt t="27619" x="3062288" y="4481513"/>
          <p14:tracePt t="27632" x="3071813" y="4481513"/>
          <p14:tracePt t="27650" x="3090863" y="4481513"/>
          <p14:tracePt t="27693" x="3095625" y="4481513"/>
          <p14:tracePt t="27767" x="3105150" y="4481513"/>
          <p14:tracePt t="27788" x="3109913" y="4486275"/>
          <p14:tracePt t="27848" x="3124200" y="4486275"/>
          <p14:tracePt t="27877" x="3138488" y="4486275"/>
          <p14:tracePt t="27885" x="3143250" y="4486275"/>
          <p14:tracePt t="27971" x="3157538" y="4486275"/>
          <p14:tracePt t="27992" x="3162300" y="4486275"/>
          <p14:tracePt t="27995" x="3167063" y="4486275"/>
          <p14:tracePt t="28006" x="3171825" y="4486275"/>
          <p14:tracePt t="28025" x="3181350" y="4486275"/>
          <p14:tracePt t="28071" x="3205163" y="4486275"/>
          <p14:tracePt t="28099" x="3233738" y="4486275"/>
          <p14:tracePt t="28158" x="3252788" y="4486275"/>
          <p14:tracePt t="28195" x="3267075" y="4486275"/>
          <p14:tracePt t="28249" x="3300413" y="4481513"/>
          <p14:tracePt t="28270" x="3314700" y="4476750"/>
          <p14:tracePt t="28333" x="3338513" y="4471988"/>
          <p14:tracePt t="28360" x="3362325" y="4462463"/>
          <p14:tracePt t="28411" x="3395663" y="4457700"/>
          <p14:tracePt t="28414" x="3414713" y="4457700"/>
          <p14:tracePt t="28442" x="3481388" y="4457700"/>
          <p14:tracePt t="28463" x="3500438" y="4457700"/>
          <p14:tracePt t="28465" x="3509963" y="4457700"/>
          <p14:tracePt t="28473" x="3514725" y="4457700"/>
          <p14:tracePt t="28494" x="3514725" y="4462463"/>
          <p14:tracePt t="28557" x="3581400" y="4495800"/>
          <p14:tracePt t="28587" x="3600450" y="4505325"/>
          <p14:tracePt t="28897" x="3609975" y="4505325"/>
          <p14:tracePt t="28914" x="3619500" y="4505325"/>
          <p14:tracePt t="29661" x="3609975" y="4505325"/>
          <p14:tracePt t="29680" x="3590925" y="4505325"/>
          <p14:tracePt t="29690" x="3571875" y="4505325"/>
          <p14:tracePt t="29709" x="3552825" y="4510088"/>
          <p14:tracePt t="29713" x="3543300" y="4510088"/>
          <p14:tracePt t="29722" x="3533775" y="4510088"/>
          <p14:tracePt t="29750" x="3524250" y="4510088"/>
          <p14:tracePt t="29817" x="3505200" y="4510088"/>
          <p14:tracePt t="29863" x="3481388" y="4510088"/>
          <p14:tracePt t="29930" x="3429000" y="4510088"/>
          <p14:tracePt t="29964" x="3362325" y="4519613"/>
          <p14:tracePt t="29971" x="3348038" y="4519613"/>
          <p14:tracePt t="29976" x="3338513" y="4519613"/>
          <p14:tracePt t="29989" x="3314700" y="4529138"/>
          <p14:tracePt t="29995" x="3309938" y="4529138"/>
          <p14:tracePt t="30026" x="3295650" y="4529138"/>
          <p14:tracePt t="30058" x="3286125" y="4529138"/>
          <p14:tracePt t="30086" x="3281363" y="4529138"/>
          <p14:tracePt t="30190" x="3219450" y="4529138"/>
          <p14:tracePt t="30211" x="3214688" y="4529138"/>
          <p14:tracePt t="30273" x="3200400" y="4529138"/>
          <p14:tracePt t="30296" x="3186113" y="4529138"/>
          <p14:tracePt t="30324" x="3176588" y="4529138"/>
          <p14:tracePt t="30377" x="3157538" y="4529138"/>
          <p14:tracePt t="30381" x="3152775" y="4529138"/>
          <p14:tracePt t="30409" x="3128963" y="4529138"/>
          <p14:tracePt t="30439" x="3095625" y="4529138"/>
          <p14:tracePt t="30459" x="3090863" y="4529138"/>
          <p14:tracePt t="30525" x="3048000" y="4529138"/>
          <p14:tracePt t="30530" x="3043238" y="4529138"/>
          <p14:tracePt t="30537" x="3033713" y="4529138"/>
          <p14:tracePt t="30554" x="3028950" y="4529138"/>
          <p14:tracePt t="30627" x="3024188" y="4529138"/>
          <p14:tracePt t="30661" x="3014663" y="4529138"/>
          <p14:tracePt t="30776" x="3009900" y="4529138"/>
          <p14:tracePt t="30800" x="3000375" y="4533900"/>
          <p14:tracePt t="31089" x="3005138" y="4533900"/>
          <p14:tracePt t="31114" x="3019425" y="4529138"/>
          <p14:tracePt t="31156" x="3052763" y="4524375"/>
          <p14:tracePt t="31208" x="3262313" y="4529138"/>
          <p14:tracePt t="31212" x="3300413" y="4529138"/>
          <p14:tracePt t="31222" x="3328988" y="4529138"/>
          <p14:tracePt t="31241" x="3390900" y="4529138"/>
          <p14:tracePt t="31254" x="3400425" y="4529138"/>
          <p14:tracePt t="31259" x="3409950" y="4529138"/>
          <p14:tracePt t="31283" x="3438525" y="4524375"/>
          <p14:tracePt t="31290" x="3443288" y="4524375"/>
          <p14:tracePt t="31301" x="3462338" y="4514850"/>
          <p14:tracePt t="31308" x="3476625" y="4514850"/>
          <p14:tracePt t="31316" x="3490913" y="4510088"/>
          <p14:tracePt t="31334" x="3509963" y="4505325"/>
          <p14:tracePt t="31365" x="3519488" y="4500563"/>
          <p14:tracePt t="31553" x="3567113" y="4500563"/>
          <p14:tracePt t="31560" x="3571875" y="4500563"/>
          <p14:tracePt t="31913" x="3567113" y="4510088"/>
          <p14:tracePt t="31942" x="3514725" y="4548188"/>
          <p14:tracePt t="31957" x="3486150" y="4567238"/>
          <p14:tracePt t="31964" x="3476625" y="4576763"/>
          <p14:tracePt t="31967" x="3462338" y="4581525"/>
          <p14:tracePt t="31989" x="3438525" y="4595813"/>
          <p14:tracePt t="31991" x="3419475" y="4600575"/>
          <p14:tracePt t="32039" x="3348038" y="4643438"/>
          <p14:tracePt t="32049" x="3343275" y="4643438"/>
          <p14:tracePt t="32054" x="3343275" y="4648200"/>
          <p14:tracePt t="32058" x="3338513" y="4648200"/>
          <p14:tracePt t="32068" x="3333750" y="4648200"/>
          <p14:tracePt t="32130" x="3295650" y="4648200"/>
          <p14:tracePt t="32160" x="3176588" y="4643438"/>
          <p14:tracePt t="32162" x="3148013" y="4643438"/>
          <p14:tracePt t="32173" x="3124200" y="4643438"/>
          <p14:tracePt t="32194" x="3086100" y="4638675"/>
          <p14:tracePt t="32241" x="3081338" y="4638675"/>
          <p14:tracePt t="32463" x="3090863" y="4633913"/>
          <p14:tracePt t="32492" x="3114675" y="4624388"/>
          <p14:tracePt t="32524" x="3148013" y="4610100"/>
          <p14:tracePt t="32553" x="3190875" y="4591050"/>
          <p14:tracePt t="32566" x="3205163" y="4586288"/>
          <p14:tracePt t="32594" x="3305175" y="4581525"/>
          <p14:tracePt t="32600" x="3343275" y="4581525"/>
          <p14:tracePt t="32615" x="3400425" y="4581525"/>
          <p14:tracePt t="32644" x="3638550" y="4581525"/>
          <p14:tracePt t="32665" x="3767138" y="4605338"/>
          <p14:tracePt t="32676" x="3776663" y="4610100"/>
          <p14:tracePt t="32680" x="3781425" y="4614863"/>
          <p14:tracePt t="32706" x="3790950" y="4624388"/>
          <p14:tracePt t="32713" x="3795713" y="4633913"/>
          <p14:tracePt t="32760" x="3852863" y="4695825"/>
          <p14:tracePt t="32762" x="3857625" y="4705350"/>
          <p14:tracePt t="32770" x="3871913" y="4719638"/>
          <p14:tracePt t="32789" x="3881438" y="4752975"/>
          <p14:tracePt t="32804" x="3890963" y="4776788"/>
          <p14:tracePt t="32814" x="3900488" y="4791075"/>
          <p14:tracePt t="32818" x="3900488" y="4800600"/>
          <p14:tracePt t="32840" x="3905250" y="4824413"/>
          <p14:tracePt t="32850" x="3905250" y="4833938"/>
          <p14:tracePt t="32876" x="3910013" y="4852988"/>
          <p14:tracePt t="32892" x="3910013" y="4862513"/>
          <p14:tracePt t="32914" x="3910013" y="4872038"/>
          <p14:tracePt t="32945" x="3914775" y="4876800"/>
          <p14:tracePt t="33005" x="3948113" y="4891088"/>
          <p14:tracePt t="33032" x="4043363" y="4929188"/>
          <p14:tracePt t="33040" x="4076700" y="4938713"/>
          <p14:tracePt t="33048" x="4114800" y="4943475"/>
          <p14:tracePt t="33065" x="4167188" y="4953000"/>
          <p14:tracePt t="33101" x="4210050" y="4967288"/>
          <p14:tracePt t="33159" x="4300538" y="4967288"/>
          <p14:tracePt t="33163" x="4329113" y="4967288"/>
          <p14:tracePt t="33192" x="4343400" y="4967288"/>
          <p14:tracePt t="33484" x="4343400" y="4972050"/>
          <p14:tracePt t="33552" x="4343400" y="4976813"/>
          <p14:tracePt t="33584" x="4343400" y="4991100"/>
          <p14:tracePt t="33610" x="4343400" y="4995863"/>
          <p14:tracePt t="33681" x="4343400" y="5000625"/>
          <p14:tracePt t="34941" x="4295775" y="5000625"/>
          <p14:tracePt t="34991" x="4276725" y="5000625"/>
          <p14:tracePt t="35038" x="4252913" y="5000625"/>
          <p14:tracePt t="35066" x="4219575" y="5005388"/>
          <p14:tracePt t="35088" x="4191000" y="5010150"/>
          <p14:tracePt t="35098" x="4186238" y="5014913"/>
          <p14:tracePt t="35125" x="4162425" y="5019675"/>
          <p14:tracePt t="35158" x="4124325" y="5024438"/>
          <p14:tracePt t="35164" x="4119563" y="5024438"/>
          <p14:tracePt t="35189" x="4100513" y="5024438"/>
          <p14:tracePt t="35211" x="4076700" y="5024438"/>
          <p14:tracePt t="35258" x="3948113" y="4972050"/>
          <p14:tracePt t="35260" x="3938588" y="4967288"/>
          <p14:tracePt t="35270" x="3914775" y="4953000"/>
          <p14:tracePt t="35290" x="3876675" y="4933950"/>
          <p14:tracePt t="35301" x="3857625" y="4919663"/>
          <p14:tracePt t="35309" x="3843338" y="4910138"/>
          <p14:tracePt t="35336" x="3795713" y="4886325"/>
          <p14:tracePt t="35345" x="3762375" y="4867275"/>
          <p14:tracePt t="35367" x="3671888" y="4838700"/>
          <p14:tracePt t="35401" x="3538538" y="4800600"/>
          <p14:tracePt t="35426" x="3495675" y="4786313"/>
          <p14:tracePt t="35475" x="3424238" y="4748213"/>
          <p14:tracePt t="35504" x="3219450" y="4638675"/>
          <p14:tracePt t="35508" x="3205163" y="4629150"/>
          <p14:tracePt t="35532" x="3186113" y="4619625"/>
          <p14:tracePt t="35557" x="3138488" y="4586288"/>
          <p14:tracePt t="35589" x="3095625" y="4562475"/>
          <p14:tracePt t="35600" x="3081338" y="4557713"/>
          <p14:tracePt t="35606" x="3076575" y="4552950"/>
          <p14:tracePt t="35617" x="3071813" y="4552950"/>
          <p14:tracePt t="35628" x="3071813" y="4548188"/>
          <p14:tracePt t="35691" x="2967038" y="4495800"/>
          <p14:tracePt t="35747" x="2895600" y="4448175"/>
          <p14:tracePt t="35915" x="2871788" y="4448175"/>
          <p14:tracePt t="35957" x="2828925" y="4448175"/>
          <p14:tracePt t="35964" x="2824163" y="4448175"/>
          <p14:tracePt t="35970" x="2814638" y="4448175"/>
          <p14:tracePt t="35978" x="2809875" y="4448175"/>
          <p14:tracePt t="36002" x="2795588" y="4448175"/>
          <p14:tracePt t="36041" x="2786063" y="4448175"/>
          <p14:tracePt t="36401" x="2800350" y="4448175"/>
          <p14:tracePt t="36410" x="2809875" y="4448175"/>
          <p14:tracePt t="36432" x="2819400" y="4448175"/>
          <p14:tracePt t="36443" x="2824163" y="4448175"/>
          <p14:tracePt t="36446" x="2828925" y="4448175"/>
          <p14:tracePt t="36455" x="2838450" y="4448175"/>
          <p14:tracePt t="36476" x="2862263" y="4448175"/>
          <p14:tracePt t="36521" x="2933700" y="4462463"/>
          <p14:tracePt t="36534" x="2962275" y="4467225"/>
          <p14:tracePt t="36552" x="2976563" y="4471988"/>
          <p14:tracePt t="36597" x="3009900" y="4471988"/>
          <p14:tracePt t="36603" x="3019425" y="4471988"/>
          <p14:tracePt t="36611" x="3033713" y="4471988"/>
          <p14:tracePt t="36630" x="3067050" y="4471988"/>
          <p14:tracePt t="36658" x="3133725" y="4471988"/>
          <p14:tracePt t="36662" x="3148013" y="4471988"/>
          <p14:tracePt t="36689" x="3181350" y="4471988"/>
          <p14:tracePt t="36711" x="3200400" y="4471988"/>
          <p14:tracePt t="36736" x="3228975" y="4462463"/>
          <p14:tracePt t="36755" x="3252788" y="4457700"/>
          <p14:tracePt t="36774" x="3281363" y="4457700"/>
          <p14:tracePt t="36816" x="3309938" y="4457700"/>
          <p14:tracePt t="36820" x="3314700" y="4457700"/>
          <p14:tracePt t="36836" x="3328988" y="4457700"/>
          <p14:tracePt t="36869" x="3381375" y="4457700"/>
          <p14:tracePt t="36875" x="3409950" y="4457700"/>
          <p14:tracePt t="36880" x="3429000" y="4457700"/>
          <p14:tracePt t="36899" x="3467100" y="4457700"/>
          <p14:tracePt t="36925" x="3495675" y="4457700"/>
          <p14:tracePt t="37049" x="3505200" y="4457700"/>
          <p14:tracePt t="37066" x="3514725" y="4457700"/>
          <p14:tracePt t="37109" x="3519488" y="4457700"/>
          <p14:tracePt t="37160" x="3590925" y="4457700"/>
          <p14:tracePt t="37180" x="3614738" y="4457700"/>
          <p14:tracePt t="37189" x="3619500" y="4457700"/>
          <p14:tracePt t="37284" x="3648075" y="4457700"/>
          <p14:tracePt t="37312" x="3667125" y="4457700"/>
          <p14:tracePt t="37429" x="3676650" y="4457700"/>
          <p14:tracePt t="37455" x="3690938" y="4457700"/>
          <p14:tracePt t="37461" x="3695700" y="4457700"/>
          <p14:tracePt t="37471" x="3700463" y="4457700"/>
          <p14:tracePt t="37492" x="3705225" y="4457700"/>
          <p14:tracePt t="37520" x="3719513" y="4457700"/>
          <p14:tracePt t="37526" x="3724275" y="4457700"/>
          <p14:tracePt t="37535" x="3733800" y="4457700"/>
          <p14:tracePt t="37553" x="3738563" y="4457700"/>
          <p14:tracePt t="37579" x="3781425" y="4457700"/>
          <p14:tracePt t="37585" x="3790950" y="4457700"/>
          <p14:tracePt t="37593" x="3800475" y="4457700"/>
          <p14:tracePt t="37613" x="3819525" y="4457700"/>
          <p14:tracePt t="37617" x="3824288" y="4457700"/>
          <p14:tracePt t="37628" x="3838575" y="4457700"/>
          <p14:tracePt t="37631" x="3843338" y="4457700"/>
          <p14:tracePt t="37648" x="3857625" y="4457700"/>
          <p14:tracePt t="37690" x="3905250" y="4457700"/>
          <p14:tracePt t="37712" x="3910013" y="4457700"/>
          <p14:tracePt t="37755" x="3914775" y="4457700"/>
          <p14:tracePt t="37783" x="3924300" y="4457700"/>
          <p14:tracePt t="37804" x="3957638" y="4457700"/>
          <p14:tracePt t="37846" x="3986213" y="4457700"/>
          <p14:tracePt t="37869" x="3990975" y="4457700"/>
          <p14:tracePt t="39749" x="3981450" y="4457700"/>
          <p14:tracePt t="39797" x="3910013" y="4471988"/>
          <p14:tracePt t="39801" x="3895725" y="4471988"/>
          <p14:tracePt t="39822" x="3876675" y="4471988"/>
          <p14:tracePt t="39884" x="3867150" y="4471988"/>
          <p14:tracePt t="39911" x="3800475" y="4467225"/>
          <p14:tracePt t="39938" x="3743325" y="4462463"/>
          <p14:tracePt t="39944" x="3729038" y="4457700"/>
          <p14:tracePt t="39948" x="3724275" y="4457700"/>
          <p14:tracePt t="39991" x="3719513" y="4457700"/>
          <p14:tracePt t="40056" x="3633788" y="4457700"/>
          <p14:tracePt t="40082" x="3600450" y="4448175"/>
          <p14:tracePt t="40158" x="3595688" y="4448175"/>
          <p14:tracePt t="40182" x="3576638" y="4448175"/>
          <p14:tracePt t="40231" x="3514725" y="4448175"/>
          <p14:tracePt t="40239" x="3505200" y="4448175"/>
          <p14:tracePt t="40270" x="3481388" y="4448175"/>
          <p14:tracePt t="40274" x="3467100" y="4448175"/>
          <p14:tracePt t="40283" x="3452813" y="4448175"/>
          <p14:tracePt t="40288" x="3424238" y="4448175"/>
          <p14:tracePt t="40300" x="3414713" y="4448175"/>
          <p14:tracePt t="40304" x="3386138" y="4448175"/>
          <p14:tracePt t="40322" x="3319463" y="4462463"/>
          <p14:tracePt t="40356" x="3243263" y="4471988"/>
          <p14:tracePt t="40361" x="3224213" y="4476750"/>
          <p14:tracePt t="40367" x="3200400" y="4481513"/>
          <p14:tracePt t="40412" x="3109913" y="4505325"/>
          <p14:tracePt t="40439" x="3052763" y="4524375"/>
          <p14:tracePt t="40490" x="2886075" y="4567238"/>
          <p14:tracePt t="40515" x="2871788" y="4572000"/>
          <p14:tracePt t="40573" x="2747963" y="4676775"/>
          <p14:tracePt t="40599" x="2714625" y="4719638"/>
          <p14:tracePt t="40601" x="2709863" y="4738688"/>
          <p14:tracePt t="40647" x="2647950" y="4910138"/>
          <p14:tracePt t="40655" x="2647950" y="4938713"/>
          <p14:tracePt t="40661" x="2647950" y="4962525"/>
          <p14:tracePt t="40678" x="2647950" y="5005388"/>
          <p14:tracePt t="40720" x="2652713" y="5062538"/>
          <p14:tracePt t="40723" x="2652713" y="5072063"/>
          <p14:tracePt t="40749" x="2662238" y="5086350"/>
          <p14:tracePt t="40772" x="2695575" y="5114925"/>
          <p14:tracePt t="40782" x="2709863" y="5129213"/>
          <p14:tracePt t="40815" x="2776538" y="5143500"/>
          <p14:tracePt t="40820" x="2790825" y="5143500"/>
          <p14:tracePt t="40847" x="2852738" y="5153025"/>
          <p14:tracePt t="40861" x="2881313" y="5157788"/>
          <p14:tracePt t="40874" x="2924175" y="5162550"/>
          <p14:tracePt t="40881" x="2938463" y="5162550"/>
          <p14:tracePt t="40886" x="2976563" y="5172075"/>
          <p14:tracePt t="40930" x="3228975" y="5172075"/>
          <p14:tracePt t="40957" x="3276600" y="5167313"/>
          <p14:tracePt t="40978" x="3281363" y="5162550"/>
          <p14:tracePt t="41035" x="3371850" y="5119688"/>
          <p14:tracePt t="41065" x="3429000" y="5081588"/>
          <p14:tracePt t="41096" x="3476625" y="5038725"/>
          <p14:tracePt t="41103" x="3486150" y="5029200"/>
          <p14:tracePt t="41125" x="3505200" y="5010150"/>
          <p14:tracePt t="41157" x="3552825" y="4953000"/>
          <p14:tracePt t="41179" x="3567113" y="4938713"/>
          <p14:tracePt t="41196" x="3586163" y="4905375"/>
          <p14:tracePt t="41200" x="3590925" y="4900613"/>
          <p14:tracePt t="41251" x="3619500" y="4833938"/>
          <p14:tracePt t="41274" x="3643313" y="4781550"/>
          <p14:tracePt t="41314" x="3690938" y="4624388"/>
          <p14:tracePt t="41335" x="3695700" y="4591050"/>
          <p14:tracePt t="41344" x="3700463" y="4557713"/>
          <p14:tracePt t="41362" x="3705225" y="4538663"/>
          <p14:tracePt t="41366" x="3705225" y="4505325"/>
          <p14:tracePt t="41382" x="3705225" y="4476750"/>
          <p14:tracePt t="41398" x="3705225" y="4467225"/>
          <p14:tracePt t="41439" x="3705225" y="4457700"/>
          <p14:tracePt t="41473" x="3705225" y="4443413"/>
          <p14:tracePt t="41522" x="3700463" y="4443413"/>
          <p14:tracePt t="41548" x="3686175" y="4429125"/>
          <p14:tracePt t="41567" x="3643313" y="4400550"/>
          <p14:tracePt t="41586" x="3614738" y="4381500"/>
          <p14:tracePt t="41626" x="3533775" y="4329113"/>
          <p14:tracePt t="41628" x="3524250" y="4324350"/>
          <p14:tracePt t="41650" x="3495675" y="4314825"/>
          <p14:tracePt t="41660" x="3486150" y="4310063"/>
          <p14:tracePt t="41666" x="3476625" y="4310063"/>
          <p14:tracePt t="41675" x="3467100" y="4310063"/>
          <p14:tracePt t="41692" x="3448050" y="4310063"/>
          <p14:tracePt t="41728" x="3409950" y="4310063"/>
          <p14:tracePt t="41735" x="3395663" y="4310063"/>
          <p14:tracePt t="41741" x="3386138" y="4310063"/>
          <p14:tracePt t="41768" x="3352800" y="4314825"/>
          <p14:tracePt t="41771" x="3333750" y="4314825"/>
          <p14:tracePt t="41790" x="3314700" y="4324350"/>
          <p14:tracePt t="41796" x="3300413" y="4329113"/>
          <p14:tracePt t="41804" x="3286125" y="4343400"/>
          <p14:tracePt t="41829" x="3248025" y="4362450"/>
          <p14:tracePt t="41847" x="3214688" y="4386263"/>
          <p14:tracePt t="41885" x="3186113" y="4400550"/>
          <p14:tracePt t="41890" x="3186113" y="4405313"/>
          <p14:tracePt t="41913" x="3181350" y="4405313"/>
          <p14:tracePt t="41954" x="3167063" y="4424363"/>
          <p14:tracePt t="42005" x="3148013" y="4452938"/>
          <p14:tracePt t="42025" x="3143250" y="4457700"/>
          <p14:tracePt t="42064" x="3138488" y="4471988"/>
          <p14:tracePt t="42083" x="3133725" y="4476750"/>
          <p14:tracePt t="42129" x="3128963" y="4491038"/>
          <p14:tracePt t="42173" x="3119438" y="4500563"/>
          <p14:tracePt t="42189" x="3119438" y="4505325"/>
          <p14:tracePt t="42224" x="3109913" y="4529138"/>
          <p14:tracePt t="42242" x="3105150" y="4548188"/>
          <p14:tracePt t="42281" x="3095625" y="4581525"/>
          <p14:tracePt t="42318" x="3090863" y="4605338"/>
          <p14:tracePt t="42336" x="3090863" y="4610100"/>
          <p14:tracePt t="42363" x="3081338" y="4629150"/>
          <p14:tracePt t="42379" x="3081338" y="4652963"/>
          <p14:tracePt t="42415" x="3062288" y="4705350"/>
          <p14:tracePt t="42441" x="3057525" y="4719638"/>
          <p14:tracePt t="42473" x="3052763" y="4762500"/>
          <p14:tracePt t="42524" x="3033713" y="4848225"/>
          <p14:tracePt t="42565" x="3028950" y="4910138"/>
          <p14:tracePt t="42585" x="3028950" y="4948238"/>
          <p14:tracePt t="42628" x="3028950" y="5010150"/>
          <p14:tracePt t="42679" x="3028950" y="5024438"/>
          <p14:tracePt t="42695" x="3028950" y="5033963"/>
          <p14:tracePt t="42734" x="3028950" y="5043488"/>
          <p14:tracePt t="42750" x="3033713" y="5048250"/>
          <p14:tracePt t="42785" x="3038475" y="5048250"/>
          <p14:tracePt t="42804" x="3100388" y="5062538"/>
          <p14:tracePt t="42830" x="3205163" y="5081588"/>
          <p14:tracePt t="42852" x="3305175" y="5095875"/>
          <p14:tracePt t="42861" x="3338513" y="5100638"/>
          <p14:tracePt t="42867" x="3367088" y="5100638"/>
          <p14:tracePt t="42893" x="3429000" y="5110163"/>
          <p14:tracePt t="42896" x="3438525" y="5110163"/>
          <p14:tracePt t="42914" x="3462338" y="5110163"/>
          <p14:tracePt t="42917" x="3476625" y="5110163"/>
          <p14:tracePt t="42926" x="3486150" y="5110163"/>
          <p14:tracePt t="42959" x="3538538" y="5105400"/>
          <p14:tracePt t="42965" x="3552825" y="5100638"/>
          <p14:tracePt t="42991" x="3600450" y="5091113"/>
          <p14:tracePt t="42993" x="3614738" y="5086350"/>
          <p14:tracePt t="43037" x="3690938" y="5043488"/>
          <p14:tracePt t="43065" x="3709988" y="5019675"/>
          <p14:tracePt t="43085" x="3729038" y="5000625"/>
          <p14:tracePt t="43115" x="3776663" y="4933950"/>
          <p14:tracePt t="43125" x="3795713" y="4910138"/>
          <p14:tracePt t="43130" x="3805238" y="4900613"/>
          <p14:tracePt t="43147" x="3824288" y="4862513"/>
          <p14:tracePt t="43176" x="3857625" y="4791075"/>
          <p14:tracePt t="43180" x="3867150" y="4762500"/>
          <p14:tracePt t="43189" x="3871913" y="4743450"/>
          <p14:tracePt t="43210" x="3876675" y="4705350"/>
          <p14:tracePt t="43219" x="3881438" y="4691063"/>
          <p14:tracePt t="43224" x="3886200" y="4672013"/>
          <p14:tracePt t="43228" x="3886200" y="4652963"/>
          <p14:tracePt t="43271" x="3895725" y="4562475"/>
          <p14:tracePt t="43279" x="3895725" y="4548188"/>
          <p14:tracePt t="43287" x="3895725" y="4538663"/>
          <p14:tracePt t="43314" x="3895725" y="4510088"/>
          <p14:tracePt t="43345" x="3886200" y="4495800"/>
          <p14:tracePt t="43369" x="3876675" y="4491038"/>
          <p14:tracePt t="43416" x="3810000" y="4462463"/>
          <p14:tracePt t="43423" x="3790950" y="4452938"/>
          <p14:tracePt t="43456" x="3705225" y="4429125"/>
          <p14:tracePt t="43502" x="3643313" y="4414838"/>
          <p14:tracePt t="43507" x="3638550" y="4414838"/>
          <p14:tracePt t="43567" x="3633788" y="4414838"/>
          <p14:tracePt t="43585" x="3586163" y="4414838"/>
          <p14:tracePt t="43594" x="3571875" y="4414838"/>
          <p14:tracePt t="43616" x="3524250" y="4429125"/>
          <p14:tracePt t="43625" x="3505200" y="4433888"/>
          <p14:tracePt t="43633" x="3486150" y="4443413"/>
          <p14:tracePt t="43642" x="3476625" y="4448175"/>
          <p14:tracePt t="43666" x="3433763" y="4476750"/>
          <p14:tracePt t="43675" x="3419475" y="4481513"/>
          <p14:tracePt t="43680" x="3409950" y="4486275"/>
          <p14:tracePt t="43687" x="3400425" y="4495800"/>
          <p14:tracePt t="43695" x="3390900" y="4505325"/>
          <p14:tracePt t="43721" x="3367088" y="4524375"/>
          <p14:tracePt t="43743" x="3357563" y="4529138"/>
          <p14:tracePt t="43821" x="3352800" y="4533900"/>
          <p14:tracePt t="43847" x="3338513" y="4552950"/>
          <p14:tracePt t="43851" x="3333750" y="4557713"/>
          <p14:tracePt t="43876" x="3319463" y="4581525"/>
          <p14:tracePt t="43911" x="3295650" y="4614863"/>
          <p14:tracePt t="43915" x="3295650" y="4629150"/>
          <p14:tracePt t="43923" x="3290888" y="4633913"/>
          <p14:tracePt t="43944" x="3286125" y="4652963"/>
          <p14:tracePt t="43995" x="3271838" y="4686300"/>
          <p14:tracePt t="44002" x="3271838" y="4691063"/>
          <p14:tracePt t="44005" x="3271838" y="4695825"/>
          <p14:tracePt t="44053" x="3267075" y="4729163"/>
          <p14:tracePt t="44082" x="3267075" y="4748213"/>
          <p14:tracePt t="44098" x="3267075" y="4762500"/>
          <p14:tracePt t="44129" x="3267075" y="4781550"/>
          <p14:tracePt t="44148" x="3267075" y="4800600"/>
          <p14:tracePt t="44189" x="3267075" y="4829175"/>
          <p14:tracePt t="44444" x="3267075" y="4843463"/>
          <p14:tracePt t="44460" x="3267075" y="4852988"/>
          <p14:tracePt t="44493" x="3276600" y="4876800"/>
          <p14:tracePt t="44505" x="3290888" y="4895850"/>
          <p14:tracePt t="44553" x="3300413" y="4914900"/>
          <p14:tracePt t="44579" x="3305175" y="4914900"/>
          <p14:tracePt t="44627" x="3314700" y="4914900"/>
          <p14:tracePt t="44658" x="3400425" y="4900613"/>
          <p14:tracePt t="44680" x="3429000" y="4886325"/>
          <p14:tracePt t="44689" x="3433763" y="4886325"/>
          <p14:tracePt t="44710" x="3438525" y="4881563"/>
          <p14:tracePt t="44716" x="3438525" y="4876800"/>
          <p14:tracePt t="44721" x="3443288" y="4876800"/>
          <p14:tracePt t="44728" x="3448050" y="4876800"/>
          <p14:tracePt t="44775" x="3481388" y="4829175"/>
          <p14:tracePt t="44786" x="3486150" y="4824413"/>
          <p14:tracePt t="44790" x="3490913" y="4814888"/>
          <p14:tracePt t="44792" x="3495675" y="4810125"/>
          <p14:tracePt t="44817" x="3500438" y="4800600"/>
          <p14:tracePt t="44850" x="3505200" y="4791075"/>
          <p14:tracePt t="44882" x="3509963" y="4781550"/>
          <p14:tracePt t="44891" x="3514725" y="4772025"/>
          <p14:tracePt t="44910" x="3519488" y="4752975"/>
          <p14:tracePt t="44915" x="3519488" y="4748213"/>
          <p14:tracePt t="44925" x="3524250" y="4738688"/>
          <p14:tracePt t="44944" x="3529013" y="4710113"/>
          <p14:tracePt t="44973" x="3538538" y="4662488"/>
          <p14:tracePt t="44993" x="3543300" y="4638675"/>
          <p14:tracePt t="45005" x="3548063" y="4610100"/>
          <p14:tracePt t="45022" x="3552825" y="4586288"/>
          <p14:tracePt t="45027" x="3552825" y="4576763"/>
          <p14:tracePt t="45036" x="3552825" y="4572000"/>
          <p14:tracePt t="45053" x="3552825" y="4567238"/>
          <p14:tracePt t="45127" x="3552825" y="4543425"/>
          <p14:tracePt t="45130" x="3552825" y="4538663"/>
          <p14:tracePt t="45148" x="3552825" y="4529138"/>
          <p14:tracePt t="45188" x="3552825" y="4500563"/>
          <p14:tracePt t="45209" x="3548063" y="4495800"/>
          <p14:tracePt t="45258" x="3543300" y="4495800"/>
          <p14:tracePt t="45329" x="3538538" y="4495800"/>
          <p14:tracePt t="45363" x="3529013" y="4495800"/>
          <p14:tracePt t="45393" x="3448050" y="4481513"/>
          <p14:tracePt t="45414" x="3419475" y="4476750"/>
          <p14:tracePt t="45416" x="3400425" y="4471988"/>
          <p14:tracePt t="45442" x="3357563" y="4471988"/>
          <p14:tracePt t="45461" x="3328988" y="4471988"/>
          <p14:tracePt t="45502" x="3290888" y="4471988"/>
          <p14:tracePt t="45505" x="3276600" y="4481513"/>
          <p14:tracePt t="45525" x="3248025" y="4505325"/>
          <p14:tracePt t="45551" x="3195638" y="4538663"/>
          <p14:tracePt t="45573" x="3162300" y="4576763"/>
          <p14:tracePt t="45596" x="3133725" y="4605338"/>
          <p14:tracePt t="45617" x="3109913" y="4633913"/>
          <p14:tracePt t="45676" x="3052763" y="4762500"/>
          <p14:tracePt t="45679" x="3048000" y="4776788"/>
          <p14:tracePt t="45690" x="3043238" y="4786313"/>
          <p14:tracePt t="45710" x="3033713" y="4824413"/>
          <p14:tracePt t="45719" x="3033713" y="4843463"/>
          <p14:tracePt t="45726" x="3028950" y="4852988"/>
          <p14:tracePt t="45752" x="3028950" y="4905375"/>
          <p14:tracePt t="45770" x="3028950" y="4953000"/>
          <p14:tracePt t="45798" x="3028950" y="5024438"/>
          <p14:tracePt t="45820" x="3028950" y="5043488"/>
          <p14:tracePt t="45863" x="3028950" y="5057775"/>
          <p14:tracePt t="45911" x="3033713" y="5076825"/>
          <p14:tracePt t="45953" x="3038475" y="5081588"/>
          <p14:tracePt t="45973" x="3043238" y="5081588"/>
          <p14:tracePt t="46017" x="3052763" y="5086350"/>
          <p14:tracePt t="46040" x="3081338" y="5091113"/>
          <p14:tracePt t="46087" x="3186113" y="5095875"/>
          <p14:tracePt t="46113" x="3200400" y="5100638"/>
          <p14:tracePt t="46193" x="3224213" y="5100638"/>
          <p14:tracePt t="46195" x="3238500" y="5100638"/>
          <p14:tracePt t="46229" x="3271838" y="5100638"/>
          <p14:tracePt t="46237" x="3276600" y="5100638"/>
          <p14:tracePt t="46316" x="3305175" y="5100638"/>
          <p14:tracePt t="46334" x="3314700" y="5095875"/>
          <p14:tracePt t="46365" x="3319463" y="5095875"/>
          <p14:tracePt t="46431" x="3338513" y="5095875"/>
          <p14:tracePt t="46458" x="3343275" y="5095875"/>
          <p14:tracePt t="46926" x="3343275" y="5091113"/>
          <p14:tracePt t="47008" x="3343275" y="5086350"/>
          <p14:tracePt t="47009" x="0" y="0"/>
        </p14:tracePtLst>
        <p14:tracePtLst>
          <p14:tracePt t="66911" x="6096000" y="4324350"/>
          <p14:tracePt t="67098" x="6043613" y="4324350"/>
          <p14:tracePt t="67100" x="6024563" y="4324350"/>
          <p14:tracePt t="67116" x="5981700" y="4314825"/>
          <p14:tracePt t="67129" x="5967413" y="4314825"/>
          <p14:tracePt t="67149" x="5881688" y="4305300"/>
          <p14:tracePt t="67177" x="5743575" y="4305300"/>
          <p14:tracePt t="67182" x="5705475" y="4305300"/>
          <p14:tracePt t="67201" x="5572125" y="4305300"/>
          <p14:tracePt t="67243" x="5200650" y="4305300"/>
          <p14:tracePt t="67291" x="5000625" y="4305300"/>
          <p14:tracePt t="67314" x="4919663" y="4310063"/>
          <p14:tracePt t="67336" x="4852988" y="4310063"/>
          <p14:tracePt t="67359" x="4805363" y="4319588"/>
          <p14:tracePt t="67365" x="4776788" y="4324350"/>
          <p14:tracePt t="67430" x="4576763" y="4352925"/>
          <p14:tracePt t="67476" x="4395788" y="4386263"/>
          <p14:tracePt t="67502" x="4343400" y="4395788"/>
          <p14:tracePt t="67558" x="4205288" y="4424363"/>
          <p14:tracePt t="67564" x="4186238" y="4424363"/>
          <p14:tracePt t="67584" x="4157663" y="4429125"/>
          <p14:tracePt t="67612" x="4071938" y="4443413"/>
          <p14:tracePt t="67633" x="4005263" y="4457700"/>
          <p14:tracePt t="67642" x="3952875" y="4462463"/>
          <p14:tracePt t="67673" x="3833813" y="4476750"/>
          <p14:tracePt t="67726" x="3705225" y="4500563"/>
          <p14:tracePt t="67752" x="3657600" y="4505325"/>
          <p14:tracePt t="67800" x="3405188" y="4533900"/>
          <p14:tracePt t="67805" x="3381375" y="4538663"/>
          <p14:tracePt t="67834" x="3333750" y="4538663"/>
          <p14:tracePt t="67837" x="3324225" y="4538663"/>
          <p14:tracePt t="67866" x="3257550" y="4538663"/>
          <p14:tracePt t="67896" x="3181350" y="4538663"/>
          <p14:tracePt t="67927" x="3105150" y="4538663"/>
          <p14:tracePt t="67974" x="3005138" y="4538663"/>
          <p14:tracePt t="68002" x="2924175" y="4538663"/>
          <p14:tracePt t="68008" x="2900363" y="4538663"/>
          <p14:tracePt t="68024" x="2857500" y="4533900"/>
          <p14:tracePt t="68036" x="2847975" y="4533900"/>
          <p14:tracePt t="68052" x="2814638" y="4533900"/>
          <p14:tracePt t="68072" x="2805113" y="4529138"/>
          <p14:tracePt t="68097" x="2786063" y="4529138"/>
          <p14:tracePt t="68119" x="2771775" y="4529138"/>
          <p14:tracePt t="68126" x="2757488" y="4529138"/>
          <p14:tracePt t="68131" x="2747963" y="4529138"/>
          <p14:tracePt t="68157" x="2728913" y="4529138"/>
          <p14:tracePt t="68191" x="2719388" y="4529138"/>
          <p14:tracePt t="68477" x="2728913" y="4524375"/>
          <p14:tracePt t="68502" x="2767013" y="4505325"/>
          <p14:tracePt t="68523" x="2781300" y="4495800"/>
          <p14:tracePt t="68525" x="2790825" y="4491038"/>
          <p14:tracePt t="68565" x="2833688" y="4476750"/>
          <p14:tracePt t="68587" x="2852738" y="4471988"/>
          <p14:tracePt t="68596" x="2862263" y="4471988"/>
          <p14:tracePt t="68600" x="2871788" y="4467225"/>
          <p14:tracePt t="68617" x="2895600" y="4467225"/>
          <p14:tracePt t="68667" x="2957513" y="4462463"/>
          <p14:tracePt t="68674" x="2967038" y="4462463"/>
          <p14:tracePt t="68681" x="2976563" y="4462463"/>
          <p14:tracePt t="68687" x="2990850" y="4462463"/>
          <p14:tracePt t="68695" x="3000375" y="4462463"/>
          <p14:tracePt t="68724" x="3038475" y="4462463"/>
          <p14:tracePt t="68792" x="3133725" y="4462463"/>
          <p14:tracePt t="68797" x="3148013" y="4462463"/>
          <p14:tracePt t="68807" x="3162300" y="4462463"/>
          <p14:tracePt t="68835" x="3248025" y="4462463"/>
          <p14:tracePt t="68845" x="3276600" y="4462463"/>
          <p14:tracePt t="68852" x="3300413" y="4462463"/>
          <p14:tracePt t="68857" x="3328988" y="4462463"/>
          <p14:tracePt t="68898" x="3367088" y="4462463"/>
          <p14:tracePt t="68925" x="3390900" y="4462463"/>
          <p14:tracePt t="68930" x="3400425" y="4462463"/>
          <p14:tracePt t="68942" x="3409950" y="4462463"/>
          <p14:tracePt t="68971" x="3462338" y="4462463"/>
          <p14:tracePt t="69003" x="3509963" y="4462463"/>
          <p14:tracePt t="69004" x="3514725" y="4462463"/>
          <p14:tracePt t="69021" x="3529013" y="4462463"/>
          <p14:tracePt t="69066" x="3595688" y="4462463"/>
          <p14:tracePt t="69089" x="3614738" y="4462463"/>
          <p14:tracePt t="69118" x="3624263" y="4462463"/>
          <p14:tracePt t="69164" x="3629025" y="4462463"/>
          <p14:tracePt t="69189" x="3671888" y="4471988"/>
          <p14:tracePt t="69209" x="3695700" y="4476750"/>
          <p14:tracePt t="69281" x="3705225" y="4476750"/>
          <p14:tracePt t="69303" x="3733800" y="4481513"/>
          <p14:tracePt t="69308" x="3743325" y="4481513"/>
          <p14:tracePt t="69317" x="3757613" y="4486275"/>
          <p14:tracePt t="69351" x="3829050" y="4491038"/>
          <p14:tracePt t="69378" x="3862388" y="4491038"/>
          <p14:tracePt t="69379" x="3867150" y="4495800"/>
          <p14:tracePt t="69424" x="3876675" y="4495800"/>
          <p14:tracePt t="69522" x="3900488" y="4495800"/>
          <p14:tracePt t="69553" x="3905250" y="4495800"/>
          <p14:tracePt t="69753" x="3933825" y="4495800"/>
          <p14:tracePt t="69755" x="3943350" y="4495800"/>
          <p14:tracePt t="69772" x="3948113" y="4495800"/>
          <p14:tracePt t="69814" x="3952875" y="4495800"/>
          <p14:tracePt t="70049" x="3938588" y="4505325"/>
          <p14:tracePt t="70086" x="3786188" y="4543425"/>
          <p14:tracePt t="70095" x="3748088" y="4548188"/>
          <p14:tracePt t="70102" x="3709988" y="4548188"/>
          <p14:tracePt t="70128" x="3590925" y="4562475"/>
          <p14:tracePt t="70132" x="3567113" y="4562475"/>
          <p14:tracePt t="70141" x="3538538" y="4567238"/>
          <p14:tracePt t="70163" x="3505200" y="4572000"/>
          <p14:tracePt t="70207" x="3500438" y="4576763"/>
          <p14:tracePt t="70236" x="3490913" y="4581525"/>
          <p14:tracePt t="70282" x="3452813" y="4595813"/>
          <p14:tracePt t="70287" x="3448050" y="4600575"/>
          <p14:tracePt t="70304" x="3443288" y="4605338"/>
          <p14:tracePt t="70346" x="3414713" y="4624388"/>
          <p14:tracePt t="70349" x="3409950" y="4629150"/>
          <p14:tracePt t="70376" x="3390900" y="4648200"/>
          <p14:tracePt t="70378" x="3381375" y="4652963"/>
          <p14:tracePt t="70407" x="3371850" y="4667250"/>
          <p14:tracePt t="70409" x="3367088" y="4672013"/>
          <p14:tracePt t="70428" x="3362325" y="4676775"/>
          <p14:tracePt t="70472" x="3357563" y="4686300"/>
          <p14:tracePt t="70540" x="3357563" y="4691063"/>
          <p14:tracePt t="70562" x="3362325" y="4700588"/>
          <p14:tracePt t="70567" x="3371850" y="4705350"/>
          <p14:tracePt t="70609" x="3414713" y="4743450"/>
          <p14:tracePt t="70628" x="3462338" y="4762500"/>
          <p14:tracePt t="70649" x="3505200" y="4776788"/>
          <p14:tracePt t="70672" x="3533775" y="4786313"/>
          <p14:tracePt t="70692" x="3543300" y="4791075"/>
          <p14:tracePt t="70710" x="3576638" y="4795838"/>
          <p14:tracePt t="70750" x="3700463" y="4824413"/>
          <p14:tracePt t="70800" x="3738563" y="4833938"/>
          <p14:tracePt t="70817" x="3762375" y="4833938"/>
          <p14:tracePt t="70851" x="3790950" y="4833938"/>
          <p14:tracePt t="70879" x="3800475" y="4843463"/>
          <p14:tracePt t="70924" x="3805238" y="4848225"/>
          <p14:tracePt t="71178" x="3824288" y="4838700"/>
          <p14:tracePt t="71179" x="3833813" y="4833938"/>
          <p14:tracePt t="71196" x="3848100" y="4829175"/>
          <p14:tracePt t="71221" x="3867150" y="4819650"/>
          <p14:tracePt t="71241" x="3871913" y="4810125"/>
          <p14:tracePt t="71477" x="3867150" y="4810125"/>
          <p14:tracePt t="71551" x="3862388" y="4810125"/>
          <p14:tracePt t="71566" x="3857625" y="4805363"/>
          <p14:tracePt t="71597" x="3852863" y="4805363"/>
          <p14:tracePt t="71616" x="3848100" y="4805363"/>
          <p14:tracePt t="71673" x="3833813" y="4805363"/>
          <p14:tracePt t="71694" x="3829050" y="4805363"/>
          <p14:tracePt t="71736" x="3810000" y="4805363"/>
          <p14:tracePt t="71756" x="3795713" y="4800600"/>
          <p14:tracePt t="71787" x="3790950" y="4800600"/>
          <p14:tracePt t="71849" x="3786188" y="4800600"/>
          <p14:tracePt t="71866" x="3786188" y="4795838"/>
          <p14:tracePt t="72190" x="3824288" y="4795838"/>
          <p14:tracePt t="72224" x="3838575" y="4795838"/>
          <p14:tracePt t="72284" x="3857625" y="4795838"/>
          <p14:tracePt t="72322" x="3914775" y="4795838"/>
          <p14:tracePt t="72346" x="3943350" y="4795838"/>
          <p14:tracePt t="72374" x="3967163" y="4795838"/>
          <p14:tracePt t="72399" x="3976688" y="4795838"/>
          <p14:tracePt t="72429" x="4000500" y="4795838"/>
          <p14:tracePt t="72440" x="4010025" y="4795838"/>
          <p14:tracePt t="72503" x="4014788" y="4795838"/>
          <p14:tracePt t="72538" x="4081463" y="4795838"/>
          <p14:tracePt t="72555" x="4105275" y="4795838"/>
          <p14:tracePt t="72595" x="4124325" y="4795838"/>
          <p14:tracePt t="72673" x="4162425" y="4795838"/>
          <p14:tracePt t="72690" x="4181475" y="4795838"/>
          <p14:tracePt t="72726" x="4195763" y="4795838"/>
          <p14:tracePt t="72894" x="4205288" y="4795838"/>
          <p14:tracePt t="72944" x="4319588" y="4800600"/>
          <p14:tracePt t="72986" x="4357688" y="4800600"/>
          <p14:tracePt t="72989" x="4367213" y="4800600"/>
          <p14:tracePt t="73004" x="4391025" y="4800600"/>
          <p14:tracePt t="73032" x="4443413" y="4800600"/>
          <p14:tracePt t="73036" x="4462463" y="4800600"/>
          <p14:tracePt t="73063" x="4505325" y="4800600"/>
          <p14:tracePt t="73084" x="4510088" y="4800600"/>
          <p14:tracePt t="73158" x="4514850" y="4800600"/>
          <p14:tracePt t="73191" x="4529138" y="4800600"/>
          <p14:tracePt t="73207" x="4533900" y="4800600"/>
          <p14:tracePt t="73241" x="4562475" y="4800600"/>
          <p14:tracePt t="73242" x="4572000" y="4800600"/>
          <p14:tracePt t="73283" x="4586288" y="4800600"/>
          <p14:tracePt t="73379" x="4648200" y="4800600"/>
          <p14:tracePt t="73392" x="4657725" y="4800600"/>
          <p14:tracePt t="73411" x="4672013" y="4800600"/>
          <p14:tracePt t="73455" x="4686300" y="4800600"/>
          <p14:tracePt t="73460" x="4695825" y="4800600"/>
          <p14:tracePt t="73486" x="4719638" y="4800600"/>
          <p14:tracePt t="73505" x="4738688" y="4800600"/>
          <p14:tracePt t="73524" x="4743450" y="4800600"/>
          <p14:tracePt t="73533" x="4762500" y="4800600"/>
          <p14:tracePt t="73551" x="4805363" y="4800600"/>
          <p14:tracePt t="73570" x="4814888" y="4800600"/>
          <p14:tracePt t="73596" x="4838700" y="4800600"/>
          <p14:tracePt t="73663" x="4857750" y="4800600"/>
          <p14:tracePt t="73688" x="4876800" y="4805363"/>
          <p14:tracePt t="73720" x="4881563" y="4805363"/>
          <p14:tracePt t="73782" x="4895850" y="4805363"/>
          <p14:tracePt t="73801" x="4948238" y="4805363"/>
          <p14:tracePt t="73805" x="4972050" y="4805363"/>
          <p14:tracePt t="73834" x="5024438" y="4805363"/>
          <p14:tracePt t="73837" x="5038725" y="4805363"/>
          <p14:tracePt t="73878" x="5100638" y="4805363"/>
          <p14:tracePt t="73881" x="5110163" y="4795838"/>
          <p14:tracePt t="73909" x="5138738" y="4791075"/>
          <p14:tracePt t="73928" x="5143500" y="4791075"/>
          <p14:tracePt t="74032" x="5148263" y="4791075"/>
          <p14:tracePt t="74100" x="5153025" y="4791075"/>
          <p14:tracePt t="74117" x="5157788" y="4791075"/>
          <p14:tracePt t="74165" x="5167313" y="4791075"/>
          <p14:tracePt t="74190" x="5191125" y="4791075"/>
          <p14:tracePt t="74209" x="5219700" y="4791075"/>
          <p14:tracePt t="74211" x="5229225" y="4791075"/>
          <p14:tracePt t="74253" x="5295900" y="4791075"/>
          <p14:tracePt t="74257" x="5310188" y="4791075"/>
          <p14:tracePt t="74277" x="5338763" y="4791075"/>
          <p14:tracePt t="74307" x="5362575" y="4791075"/>
          <p14:tracePt t="74336" x="5376863" y="4791075"/>
          <p14:tracePt t="74359" x="5381625" y="4791075"/>
          <p14:tracePt t="74378" x="5405438" y="4786313"/>
          <p14:tracePt t="74414" x="5519738" y="4786313"/>
          <p14:tracePt t="74437" x="5548313" y="4786313"/>
          <p14:tracePt t="74477" x="5586413" y="4786313"/>
          <p14:tracePt t="74480" x="5591175" y="4786313"/>
          <p14:tracePt t="74491" x="5595938" y="4786313"/>
          <p14:tracePt t="74518" x="5634038" y="4791075"/>
          <p14:tracePt t="74536" x="5653088" y="4791075"/>
          <p14:tracePt t="75226" x="5643563" y="4791075"/>
          <p14:tracePt t="75286" x="5610225" y="4791075"/>
          <p14:tracePt t="75304" x="5595938" y="4791075"/>
          <p14:tracePt t="75349" x="5572125" y="4791075"/>
          <p14:tracePt t="75353" x="5548313" y="4791075"/>
          <p14:tracePt t="75382" x="5462588" y="4791075"/>
          <p14:tracePt t="75429" x="5343525" y="4791075"/>
          <p14:tracePt t="75433" x="5329238" y="4791075"/>
          <p14:tracePt t="75444" x="5314950" y="4791075"/>
          <p14:tracePt t="75471" x="5253038" y="4791075"/>
          <p14:tracePt t="75499" x="5167313" y="4786313"/>
          <p14:tracePt t="75503" x="5129213" y="4786313"/>
          <p14:tracePt t="75508" x="5076825" y="4781550"/>
          <p14:tracePt t="75517" x="5029200" y="4781550"/>
          <p14:tracePt t="75538" x="4953000" y="4772025"/>
          <p14:tracePt t="75542" x="4910138" y="4767263"/>
          <p14:tracePt t="75547" x="4881563" y="4767263"/>
          <p14:tracePt t="75555" x="4852988" y="4767263"/>
          <p14:tracePt t="75563" x="4838700" y="4762500"/>
          <p14:tracePt t="75584" x="4776788" y="4757738"/>
          <p14:tracePt t="75588" x="4767263" y="4757738"/>
          <p14:tracePt t="75599" x="4710113" y="4748213"/>
          <p14:tracePt t="75627" x="4657725" y="4743450"/>
          <p14:tracePt t="75632" x="4586288" y="4738688"/>
          <p14:tracePt t="75636" x="4538663" y="4729163"/>
          <p14:tracePt t="75677" x="4357688" y="4700588"/>
          <p14:tracePt t="75680" x="4314825" y="4691063"/>
          <p14:tracePt t="75688" x="4300538" y="4691063"/>
          <p14:tracePt t="75709" x="4267200" y="4681538"/>
          <p14:tracePt t="75712" x="4262438" y="4681538"/>
          <p14:tracePt t="75723" x="4252913" y="4681538"/>
          <p14:tracePt t="75743" x="4219575" y="4672013"/>
          <p14:tracePt t="75790" x="4043363" y="4652963"/>
          <p14:tracePt t="75792" x="4010025" y="4648200"/>
          <p14:tracePt t="75801" x="3971925" y="4638675"/>
          <p14:tracePt t="75820" x="3933825" y="4633913"/>
          <p14:tracePt t="75822" x="3919538" y="4633913"/>
          <p14:tracePt t="75867" x="3867150" y="4624388"/>
          <p14:tracePt t="75873" x="3852863" y="4619625"/>
          <p14:tracePt t="75878" x="3843338" y="4619625"/>
          <p14:tracePt t="75883" x="3814763" y="4614863"/>
          <p14:tracePt t="75890" x="3781425" y="4614863"/>
          <p14:tracePt t="75910" x="3743325" y="4614863"/>
          <p14:tracePt t="75914" x="3729038" y="4610100"/>
          <p14:tracePt t="75925" x="3709988" y="4610100"/>
          <p14:tracePt t="75953" x="3690938" y="4605338"/>
          <p14:tracePt t="75993" x="3686175" y="4605338"/>
          <p14:tracePt t="76020" x="3629025" y="4600575"/>
          <p14:tracePt t="76025" x="3614738" y="4595813"/>
          <p14:tracePt t="76035" x="3600450" y="4595813"/>
          <p14:tracePt t="76055" x="3562350" y="4586288"/>
          <p14:tracePt t="76084" x="3490913" y="4567238"/>
          <p14:tracePt t="76086" x="3481388" y="4562475"/>
          <p14:tracePt t="76141" x="3386138" y="4548188"/>
          <p14:tracePt t="76161" x="3343275" y="4548188"/>
          <p14:tracePt t="76213" x="3243263" y="4533900"/>
          <p14:tracePt t="76239" x="3190875" y="4519613"/>
          <p14:tracePt t="76275" x="3124200" y="4505325"/>
          <p14:tracePt t="76289" x="3109913" y="4500563"/>
          <p14:tracePt t="76314" x="3062288" y="4491038"/>
          <p14:tracePt t="76319" x="3048000" y="4481513"/>
          <p14:tracePt t="76370" x="2952750" y="4448175"/>
          <p14:tracePt t="76377" x="2933700" y="4438650"/>
          <p14:tracePt t="76382" x="2924175" y="4429125"/>
          <p14:tracePt t="76397" x="2909888" y="4419600"/>
          <p14:tracePt t="76400" x="2895600" y="4410075"/>
          <p14:tracePt t="76426" x="2862263" y="4391025"/>
          <p14:tracePt t="76430" x="2852738" y="4386263"/>
          <p14:tracePt t="76463" x="2819400" y="4367213"/>
          <p14:tracePt t="76471" x="2814638" y="4362450"/>
          <p14:tracePt t="76476" x="2805113" y="4357688"/>
          <p14:tracePt t="76506" x="2767013" y="4333875"/>
          <p14:tracePt t="76565" x="2690813" y="4276725"/>
          <p14:tracePt t="76595" x="2681288" y="4267200"/>
          <p14:tracePt t="76618" x="2667000" y="4248150"/>
          <p14:tracePt t="76627" x="2662238" y="4243388"/>
          <p14:tracePt t="76650" x="2652713" y="4229100"/>
          <p14:tracePt t="76696" x="2647950" y="4214813"/>
          <p14:tracePt t="76748" x="2647950" y="4200525"/>
          <p14:tracePt t="76785" x="2647950" y="4191000"/>
          <p14:tracePt t="76832" x="2647950" y="4176713"/>
          <p14:tracePt t="76838" x="2647950" y="4162425"/>
          <p14:tracePt t="76871" x="2657475" y="4148138"/>
          <p14:tracePt t="76917" x="2662238" y="4143375"/>
          <p14:tracePt t="76918" x="2681288" y="4133850"/>
          <p14:tracePt t="76948" x="2771775" y="4095750"/>
          <p14:tracePt t="76963" x="2786063" y="4090988"/>
          <p14:tracePt t="76974" x="2805113" y="4076700"/>
          <p14:tracePt t="76993" x="2833688" y="4071938"/>
          <p14:tracePt t="77005" x="2843213" y="4067175"/>
          <p14:tracePt t="77007" x="2857500" y="4062413"/>
          <p14:tracePt t="77035" x="2890838" y="4052888"/>
          <p14:tracePt t="77072" x="2905125" y="4048125"/>
          <p14:tracePt t="77131" x="2933700" y="4048125"/>
          <p14:tracePt t="77160" x="2952750" y="4043363"/>
          <p14:tracePt t="77165" x="2957513" y="4043363"/>
          <p14:tracePt t="77223" x="2971800" y="4043363"/>
          <p14:tracePt t="77243" x="2995613" y="4038600"/>
          <p14:tracePt t="77255" x="3009900" y="4033838"/>
          <p14:tracePt t="77276" x="3014663" y="4033838"/>
          <p14:tracePt t="77353" x="3024188" y="4033838"/>
          <p14:tracePt t="77531" x="3019425" y="4033838"/>
          <p14:tracePt t="77565" x="2995613" y="4033838"/>
          <p14:tracePt t="77588" x="2947988" y="4043363"/>
          <p14:tracePt t="77627" x="2852738" y="4052888"/>
          <p14:tracePt t="77648" x="2805113" y="4052888"/>
          <p14:tracePt t="77688" x="2686050" y="4062413"/>
          <p14:tracePt t="77692" x="2676525" y="4062413"/>
          <p14:tracePt t="77722" x="2671763" y="4062413"/>
          <p14:tracePt t="77786" x="2662238" y="4062413"/>
          <p14:tracePt t="77838" x="2657475" y="4062413"/>
          <p14:tracePt t="77931" x="2647950" y="4076700"/>
          <p14:tracePt t="77940" x="2643188" y="4081463"/>
          <p14:tracePt t="77992" x="2643188" y="4086225"/>
          <p14:tracePt t="78035" x="2643188" y="4090988"/>
          <p14:tracePt t="78067" x="2643188" y="4095750"/>
          <p14:tracePt t="78085" x="2643188" y="4100513"/>
          <p14:tracePt t="78158" x="2643188" y="4110038"/>
          <p14:tracePt t="78177" x="2643188" y="4124325"/>
          <p14:tracePt t="78236" x="2647950" y="4143375"/>
          <p14:tracePt t="78255" x="2652713" y="4143375"/>
          <p14:tracePt t="78288" x="2652713" y="4148138"/>
          <p14:tracePt t="78315" x="2652713" y="4152900"/>
          <p14:tracePt t="78352" x="2657475" y="4181475"/>
          <p14:tracePt t="78375" x="2657475" y="4191000"/>
          <p14:tracePt t="78412" x="2662238" y="4195763"/>
          <p14:tracePt t="78462" x="2662238" y="4210050"/>
          <p14:tracePt t="78485" x="2667000" y="4219575"/>
          <p14:tracePt t="78523" x="2667000" y="4233863"/>
          <p14:tracePt t="78549" x="2671763" y="4243388"/>
          <p14:tracePt t="78570" x="2671763" y="4252913"/>
          <p14:tracePt t="78611" x="2676525" y="4271963"/>
          <p14:tracePt t="78614" x="2676525" y="4276725"/>
          <p14:tracePt t="78662" x="2676525" y="4295775"/>
          <p14:tracePt t="78681" x="2676525" y="4305300"/>
          <p14:tracePt t="78722" x="2676525" y="4314825"/>
          <p14:tracePt t="78726" x="2681288" y="4314825"/>
          <p14:tracePt t="78784" x="2686050" y="4329113"/>
          <p14:tracePt t="78804" x="2686050" y="4333875"/>
          <p14:tracePt t="78908" x="2686050" y="4338638"/>
          <p14:tracePt t="78927" x="2686050" y="4343400"/>
          <p14:tracePt t="79001" x="2690813" y="4348163"/>
          <p14:tracePt t="79005" x="2690813" y="4357688"/>
          <p14:tracePt t="79047" x="2695575" y="4367213"/>
          <p14:tracePt t="79067" x="2700338" y="4371975"/>
          <p14:tracePt t="79101" x="2700338" y="4381500"/>
          <p14:tracePt t="79226" x="2705100" y="4386263"/>
          <p14:tracePt t="79253" x="2709863" y="4405313"/>
          <p14:tracePt t="79304" x="2714625" y="4424363"/>
          <p14:tracePt t="79322" x="2719388" y="4429125"/>
          <p14:tracePt t="79362" x="2719388" y="4438650"/>
          <p14:tracePt t="79472" x="2724150" y="4448175"/>
          <p14:tracePt t="79491" x="2724150" y="4452938"/>
          <p14:tracePt t="79532" x="2728913" y="4471988"/>
          <p14:tracePt t="79537" x="2733675" y="4481513"/>
          <p14:tracePt t="79565" x="2733675" y="4491038"/>
          <p14:tracePt t="79583" x="2738438" y="4500563"/>
          <p14:tracePt t="79751" x="2738438" y="4505325"/>
          <p14:tracePt t="79774" x="2743200" y="4514850"/>
          <p14:tracePt t="79817" x="2747963" y="4529138"/>
          <p14:tracePt t="79836" x="2747963" y="4533900"/>
          <p14:tracePt t="79869" x="2747963" y="4538663"/>
          <p14:tracePt t="80161" x="2762250" y="4543425"/>
          <p14:tracePt t="80181" x="2767013" y="4548188"/>
          <p14:tracePt t="80225" x="2781300" y="4557713"/>
          <p14:tracePt t="80249" x="2795588" y="4562475"/>
          <p14:tracePt t="80300" x="3005138" y="4605338"/>
          <p14:tracePt t="80303" x="3019425" y="4605338"/>
          <p14:tracePt t="80328" x="3057525" y="4614863"/>
          <p14:tracePt t="80361" x="3090863" y="4619625"/>
          <p14:tracePt t="80368" x="3114675" y="4624388"/>
          <p14:tracePt t="80377" x="3152775" y="4629150"/>
          <p14:tracePt t="80399" x="3257550" y="4648200"/>
          <p14:tracePt t="80409" x="3286125" y="4657725"/>
          <p14:tracePt t="80419" x="3328988" y="4662488"/>
          <p14:tracePt t="80423" x="3348038" y="4667250"/>
          <p14:tracePt t="80428" x="3371850" y="4672013"/>
          <p14:tracePt t="80447" x="3409950" y="4686300"/>
          <p14:tracePt t="80491" x="3629025" y="4724400"/>
          <p14:tracePt t="80502" x="3671888" y="4729163"/>
          <p14:tracePt t="80506" x="3729038" y="4729163"/>
          <p14:tracePt t="80525" x="3848100" y="4748213"/>
          <p14:tracePt t="80536" x="3862388" y="4748213"/>
          <p14:tracePt t="80554" x="3900488" y="4752975"/>
          <p14:tracePt t="80558" x="3914775" y="4762500"/>
          <p14:tracePt t="80563" x="3924300" y="4767263"/>
          <p14:tracePt t="80570" x="3938588" y="4772025"/>
          <p14:tracePt t="80586" x="3990975" y="4786313"/>
          <p14:tracePt t="80628" x="4176713" y="4843463"/>
          <p14:tracePt t="80631" x="4200525" y="4848225"/>
          <p14:tracePt t="80649" x="4257675" y="4857750"/>
          <p14:tracePt t="80653" x="4271963" y="4862513"/>
          <p14:tracePt t="80665" x="4286250" y="4867275"/>
          <p14:tracePt t="80671" x="4305300" y="4876800"/>
          <p14:tracePt t="80679" x="4324350" y="4881563"/>
          <p14:tracePt t="80705" x="4448175" y="4900613"/>
          <p14:tracePt t="80730" x="4538663" y="4905375"/>
          <p14:tracePt t="80737" x="4552950" y="4910138"/>
          <p14:tracePt t="80742" x="4576763" y="4910138"/>
          <p14:tracePt t="80756" x="4586288" y="4910138"/>
          <p14:tracePt t="80757" x="4591050" y="4910138"/>
          <p14:tracePt t="80804" x="4719638" y="4910138"/>
          <p14:tracePt t="80850" x="4991100" y="4910138"/>
          <p14:tracePt t="80880" x="5053013" y="4910138"/>
          <p14:tracePt t="80925" x="5153025" y="4910138"/>
          <p14:tracePt t="80951" x="5324475" y="4910138"/>
          <p14:tracePt t="80985" x="5500688" y="4910138"/>
          <p14:tracePt t="81003" x="5548313" y="4905375"/>
          <p14:tracePt t="81033" x="5581650" y="4895850"/>
          <p14:tracePt t="81053" x="5624513" y="4891088"/>
          <p14:tracePt t="81058" x="5634038" y="4886325"/>
          <p14:tracePt t="81069" x="5648325" y="4886325"/>
          <p14:tracePt t="81073" x="5653088" y="4881563"/>
          <p14:tracePt t="81081" x="5657850" y="4881563"/>
          <p14:tracePt t="81098" x="5667375" y="4876800"/>
          <p14:tracePt t="81126" x="5672138" y="4872038"/>
          <p14:tracePt t="81314" x="5648325" y="4872038"/>
          <p14:tracePt t="81333" x="5629275" y="4872038"/>
          <p14:tracePt t="81337" x="5610225" y="4872038"/>
          <p14:tracePt t="81347" x="5586413" y="4872038"/>
          <p14:tracePt t="81367" x="5500688" y="4872038"/>
          <p14:tracePt t="81398" x="5367338" y="4872038"/>
          <p14:tracePt t="81409" x="5334000" y="4872038"/>
          <p14:tracePt t="81414" x="5329238" y="4872038"/>
          <p14:tracePt t="81437" x="5253038" y="4872038"/>
          <p14:tracePt t="81439" x="5224463" y="4872038"/>
          <p14:tracePt t="81459" x="5186363" y="4872038"/>
          <p14:tracePt t="81485" x="5124450" y="4872038"/>
          <p14:tracePt t="81488" x="5105400" y="4872038"/>
          <p14:tracePt t="81505" x="5038725" y="4872038"/>
          <p14:tracePt t="81531" x="4929188" y="4867275"/>
          <p14:tracePt t="81550" x="4886325" y="4867275"/>
          <p14:tracePt t="81587" x="4767263" y="4867275"/>
          <p14:tracePt t="81616" x="4686300" y="4867275"/>
          <p14:tracePt t="81623" x="4657725" y="4867275"/>
          <p14:tracePt t="81628" x="4629150" y="4867275"/>
          <p14:tracePt t="81673" x="4533900" y="4862513"/>
          <p14:tracePt t="81692" x="4514850" y="4862513"/>
          <p14:tracePt t="81718" x="4414838" y="4862513"/>
          <p14:tracePt t="81740" x="4329113" y="4862513"/>
          <p14:tracePt t="81752" x="4300538" y="4862513"/>
          <p14:tracePt t="81772" x="4248150" y="4862513"/>
          <p14:tracePt t="81783" x="4229100" y="4862513"/>
          <p14:tracePt t="81786" x="4214813" y="4862513"/>
          <p14:tracePt t="81814" x="4195763" y="4862513"/>
          <p14:tracePt t="81866" x="4052888" y="4862513"/>
          <p14:tracePt t="81874" x="4038600" y="4862513"/>
          <p14:tracePt t="81900" x="3990975" y="4852988"/>
          <p14:tracePt t="81943" x="3962400" y="4843463"/>
          <p14:tracePt t="81962" x="3952875" y="4843463"/>
          <p14:tracePt t="82004" x="3876675" y="4843463"/>
          <p14:tracePt t="82023" x="3824288" y="4838700"/>
          <p14:tracePt t="82035" x="3795713" y="4838700"/>
          <p14:tracePt t="82055" x="3781425" y="4838700"/>
          <p14:tracePt t="82057" x="3771900" y="4833938"/>
          <p14:tracePt t="82063" x="3762375" y="4833938"/>
          <p14:tracePt t="82070" x="3757613" y="4833938"/>
          <p14:tracePt t="82086" x="3733800" y="4833938"/>
          <p14:tracePt t="82128" x="3667125" y="4824413"/>
          <p14:tracePt t="82130" x="3662363" y="4824413"/>
          <p14:tracePt t="82431" x="3738563" y="4824413"/>
          <p14:tracePt t="82439" x="3776663" y="4824413"/>
          <p14:tracePt t="82458" x="3829050" y="4824413"/>
          <p14:tracePt t="82461" x="3867150" y="4824413"/>
          <p14:tracePt t="82492" x="4000500" y="4824413"/>
          <p14:tracePt t="82501" x="4038600" y="4824413"/>
          <p14:tracePt t="82517" x="4086225" y="4824413"/>
          <p14:tracePt t="82555" x="4300538" y="4824413"/>
          <p14:tracePt t="82596" x="4462463" y="4824413"/>
          <p14:tracePt t="82635" x="4548188" y="4819650"/>
          <p14:tracePt t="82693" x="4681538" y="4819650"/>
          <p14:tracePt t="82716" x="4752975" y="4819650"/>
          <p14:tracePt t="82755" x="4852988" y="4819650"/>
          <p14:tracePt t="82774" x="5000625" y="4819650"/>
          <p14:tracePt t="82800" x="5100638" y="4819650"/>
          <p14:tracePt t="82820" x="5133975" y="4819650"/>
          <p14:tracePt t="82829" x="5143500" y="4819650"/>
          <p14:tracePt t="82849" x="5167313" y="4819650"/>
          <p14:tracePt t="82853" x="5181600" y="4819650"/>
          <p14:tracePt t="82880" x="5295900" y="4819650"/>
          <p14:tracePt t="82929" x="5443538" y="4819650"/>
          <p14:tracePt t="82957" x="5476875" y="4819650"/>
          <p14:tracePt t="82978" x="5486400" y="4814888"/>
          <p14:tracePt t="83032" x="5495925" y="4814888"/>
          <p14:tracePt t="83550" x="5491163" y="4814888"/>
          <p14:tracePt t="83568" x="5486400" y="4814888"/>
          <p14:tracePt t="83610" x="5391150" y="4814888"/>
          <p14:tracePt t="83626" x="5357813" y="4814888"/>
          <p14:tracePt t="83661" x="5286375" y="4814888"/>
          <p14:tracePt t="83680" x="5272088" y="4814888"/>
          <p14:tracePt t="83704" x="5224463" y="4814888"/>
          <p14:tracePt t="83707" x="5210175" y="4814888"/>
          <p14:tracePt t="83725" x="5172075" y="4814888"/>
          <p14:tracePt t="83752" x="5110163" y="4814888"/>
          <p14:tracePt t="83787" x="5095875" y="4814888"/>
          <p14:tracePt t="83836" x="4991100" y="4814888"/>
          <p14:tracePt t="83862" x="4872038" y="4814888"/>
          <p14:tracePt t="83866" x="4843463" y="4814888"/>
          <p14:tracePt t="83882" x="4781550" y="4814888"/>
          <p14:tracePt t="83923" x="4695825" y="4810125"/>
          <p14:tracePt t="83946" x="4662488" y="4810125"/>
          <p14:tracePt t="83957" x="4648200" y="4810125"/>
          <p14:tracePt t="83976" x="4562475" y="4810125"/>
          <p14:tracePt t="83984" x="4524375" y="4810125"/>
          <p14:tracePt t="83990" x="4495800" y="4810125"/>
          <p14:tracePt t="84005" x="4438650" y="4810125"/>
          <p14:tracePt t="84057" x="4343400" y="4810125"/>
          <p14:tracePt t="84062" x="4329113" y="4810125"/>
          <p14:tracePt t="84068" x="4324350" y="4810125"/>
          <p14:tracePt t="84085" x="4295775" y="4810125"/>
          <p14:tracePt t="84110" x="4262438" y="4810125"/>
          <p14:tracePt t="84113" x="4238625" y="4810125"/>
          <p14:tracePt t="84128" x="4214813" y="4810125"/>
          <p14:tracePt t="84162" x="4157663" y="4810125"/>
          <p14:tracePt t="84190" x="4138613" y="4810125"/>
          <p14:tracePt t="84209" x="4119563" y="4810125"/>
          <p14:tracePt t="84221" x="4105275" y="4810125"/>
          <p14:tracePt t="84238" x="4052888" y="4805363"/>
          <p14:tracePt t="84290" x="3895725" y="4795838"/>
          <p14:tracePt t="84315" x="3890963" y="4791075"/>
          <p14:tracePt t="84351" x="3857625" y="4786313"/>
          <p14:tracePt t="84380" x="3819525" y="4781550"/>
          <p14:tracePt t="84473" x="3800475" y="4781550"/>
          <p14:tracePt t="84489" x="3786188" y="4781550"/>
          <p14:tracePt t="84524" x="3776663" y="4781550"/>
          <p14:tracePt t="84737" x="3905250" y="4781550"/>
          <p14:tracePt t="84755" x="4057650" y="4781550"/>
          <p14:tracePt t="84781" x="4210050" y="4781550"/>
          <p14:tracePt t="84785" x="4257675" y="4781550"/>
          <p14:tracePt t="84816" x="4495800" y="4786313"/>
          <p14:tracePt t="84837" x="4652963" y="4786313"/>
          <p14:tracePt t="84882" x="4824413" y="4786313"/>
          <p14:tracePt t="84907" x="4876800" y="4786313"/>
          <p14:tracePt t="84928" x="4929188" y="4786313"/>
          <p14:tracePt t="84975" x="5048250" y="4786313"/>
          <p14:tracePt t="84992" x="5053013" y="4786313"/>
          <p14:tracePt t="85019" x="5062538" y="4786313"/>
          <p14:tracePt t="85039" x="5072063" y="4786313"/>
          <p14:tracePt t="85691" x="5081588" y="4786313"/>
          <p14:tracePt t="85808" x="5091113" y="4786313"/>
          <p14:tracePt t="85875" x="5095875" y="4781550"/>
          <p14:tracePt t="86126" x="5124450" y="4772025"/>
          <p14:tracePt t="86131" x="5133975" y="4767263"/>
          <p14:tracePt t="86176" x="5238750" y="4757738"/>
          <p14:tracePt t="86180" x="5253038" y="4757738"/>
          <p14:tracePt t="86224" x="5286375" y="4752975"/>
          <p14:tracePt t="86251" x="5314950" y="4752975"/>
          <p14:tracePt t="86287" x="5372100" y="4748213"/>
          <p14:tracePt t="86312" x="5381625" y="4743450"/>
          <p14:tracePt t="87225" x="5376863" y="4733925"/>
          <p14:tracePt t="87269" x="5362575" y="4719638"/>
          <p14:tracePt t="87291" x="5343525" y="4710113"/>
          <p14:tracePt t="87300" x="5343525" y="4705350"/>
          <p14:tracePt t="87317" x="5334000" y="4695825"/>
          <p14:tracePt t="87343" x="5314950" y="4686300"/>
          <p14:tracePt t="87361" x="5314950" y="4681538"/>
          <p14:tracePt t="87416" x="5281613" y="4657725"/>
          <p14:tracePt t="87418" x="5281613" y="4652963"/>
          <p14:tracePt t="87425" x="5272088" y="4652963"/>
          <p14:tracePt t="87443" x="5262563" y="4648200"/>
          <p14:tracePt t="87469" x="5243513" y="4638675"/>
          <p14:tracePt t="87472" x="5238750" y="4629150"/>
          <p14:tracePt t="87524" x="5172075" y="4586288"/>
          <p14:tracePt t="87549" x="5143500" y="4572000"/>
          <p14:tracePt t="87568" x="5119688" y="4562475"/>
          <p14:tracePt t="87589" x="5095875" y="4552950"/>
          <p14:tracePt t="87594" x="5076825" y="4548188"/>
          <p14:tracePt t="87602" x="5062538" y="4543425"/>
          <p14:tracePt t="87644" x="4957763" y="4500563"/>
          <p14:tracePt t="87666" x="4919663" y="4471988"/>
          <p14:tracePt t="87705" x="4852988" y="4448175"/>
          <p14:tracePt t="87710" x="4829175" y="4443413"/>
          <p14:tracePt t="87737" x="4757738" y="4424363"/>
          <p14:tracePt t="87752" x="4729163" y="4419600"/>
          <p14:tracePt t="87771" x="4695825" y="4414838"/>
          <p14:tracePt t="87817" x="4691063" y="4410075"/>
          <p14:tracePt t="87834" x="4686300" y="4410075"/>
          <p14:tracePt t="87860" x="4610100" y="4400550"/>
          <p14:tracePt t="87883" x="4605338" y="4400550"/>
          <p14:tracePt t="88158" x="4605338" y="4419600"/>
          <p14:tracePt t="88179" x="4605338" y="4429125"/>
          <p14:tracePt t="88222" x="4605338" y="4443413"/>
          <p14:tracePt t="88690" x="4600575" y="4452938"/>
          <p14:tracePt t="88712" x="4591050" y="4462463"/>
          <p14:tracePt t="88725" x="4586288" y="4471988"/>
          <p14:tracePt t="88748" x="4576763" y="4481513"/>
          <p14:tracePt t="88755" x="4572000" y="4491038"/>
          <p14:tracePt t="88805" x="4543425" y="4514850"/>
          <p14:tracePt t="88861" x="4538663" y="4524375"/>
          <p14:tracePt t="88977" x="4533900" y="4538663"/>
          <p14:tracePt t="89658" x="4524375" y="4543425"/>
          <p14:tracePt t="89694" x="4519613" y="4548188"/>
          <p14:tracePt t="89739" x="4495800" y="4552950"/>
          <p14:tracePt t="89759" x="4457700" y="4557713"/>
          <p14:tracePt t="89801" x="4414838" y="4572000"/>
          <p14:tracePt t="89844" x="4410075" y="4572000"/>
          <p14:tracePt t="90006" x="4400550" y="4572000"/>
          <p14:tracePt t="90057" x="4391025" y="4572000"/>
          <p14:tracePt t="90065" x="4386263" y="4572000"/>
          <p14:tracePt t="90085" x="4367213" y="4572000"/>
          <p14:tracePt t="90095" x="4338638" y="4572000"/>
          <p14:tracePt t="90116" x="4314825" y="4572000"/>
          <p14:tracePt t="90118" x="4295775" y="4572000"/>
          <p14:tracePt t="90159" x="4252913" y="4572000"/>
          <p14:tracePt t="90179" x="4238625" y="4572000"/>
          <p14:tracePt t="90219" x="4167188" y="4572000"/>
          <p14:tracePt t="90225" x="4152900" y="4572000"/>
          <p14:tracePt t="90242" x="4133850" y="4572000"/>
          <p14:tracePt t="90255" x="4119563" y="4572000"/>
          <p14:tracePt t="90271" x="4110038" y="4572000"/>
          <p14:tracePt t="90297" x="4086225" y="4572000"/>
          <p14:tracePt t="90301" x="4076700" y="4572000"/>
          <p14:tracePt t="90317" x="4062413" y="4572000"/>
          <p14:tracePt t="90349" x="4024313" y="4572000"/>
          <p14:tracePt t="90352" x="4005263" y="4572000"/>
          <p14:tracePt t="90379" x="3971925" y="4572000"/>
          <p14:tracePt t="90382" x="3957638" y="4572000"/>
          <p14:tracePt t="90423" x="3886200" y="4572000"/>
          <p14:tracePt t="90428" x="3871913" y="4572000"/>
          <p14:tracePt t="90454" x="3819525" y="4572000"/>
          <p14:tracePt t="90458" x="3800475" y="4572000"/>
          <p14:tracePt t="90485" x="3729038" y="4572000"/>
          <p14:tracePt t="90490" x="3700463" y="4572000"/>
          <p14:tracePt t="90506" x="3652838" y="4567238"/>
          <p14:tracePt t="90549" x="3490913" y="4548188"/>
          <p14:tracePt t="90554" x="3448050" y="4533900"/>
          <p14:tracePt t="90595" x="3338513" y="4519613"/>
          <p14:tracePt t="90598" x="3328988" y="4514850"/>
          <p14:tracePt t="90615" x="3305175" y="4514850"/>
          <p14:tracePt t="90641" x="3276600" y="4510088"/>
          <p14:tracePt t="90680" x="3138488" y="4495800"/>
          <p14:tracePt t="90725" x="3024188" y="4486275"/>
          <p14:tracePt t="90753" x="3005138" y="4481513"/>
          <p14:tracePt t="90788" x="2967038" y="4471988"/>
          <p14:tracePt t="90813" x="2952750" y="4467225"/>
          <p14:tracePt t="91004" x="2914650" y="4448175"/>
          <p14:tracePt t="91022" x="2905125" y="4438650"/>
          <p14:tracePt t="91048" x="2900363" y="4438650"/>
          <p14:tracePt t="91096" x="2895600" y="4438650"/>
          <p14:tracePt t="91486" x="2876550" y="4438650"/>
          <p14:tracePt t="91503" x="2862263" y="4438650"/>
          <p14:tracePt t="91541" x="2833688" y="4443413"/>
          <p14:tracePt t="91542" x="2828925" y="4443413"/>
          <p14:tracePt t="91563" x="2824163" y="4443413"/>
          <p14:tracePt t="91597" x="2819400" y="4443413"/>
          <p14:tracePt t="91800" x="2833688" y="4443413"/>
          <p14:tracePt t="91816" x="2847975" y="4443413"/>
          <p14:tracePt t="91851" x="2933700" y="4443413"/>
          <p14:tracePt t="91879" x="2990850" y="4443413"/>
          <p14:tracePt t="91880" x="3005138" y="4443413"/>
          <p14:tracePt t="91891" x="3028950" y="4443413"/>
          <p14:tracePt t="91911" x="3124200" y="4443413"/>
          <p14:tracePt t="91959" x="3300413" y="4443413"/>
          <p14:tracePt t="91966" x="3314700" y="4443413"/>
          <p14:tracePt t="91972" x="3328988" y="4443413"/>
          <p14:tracePt t="92041" x="3352800" y="4443413"/>
          <p14:tracePt t="92063" x="3419475" y="4448175"/>
          <p14:tracePt t="92101" x="3500438" y="4452938"/>
          <p14:tracePt t="92165" x="3552825" y="4452938"/>
          <p14:tracePt t="92174" x="3567113" y="4452938"/>
          <p14:tracePt t="92197" x="3605213" y="4452938"/>
          <p14:tracePt t="92235" x="3629025" y="4452938"/>
          <p14:tracePt t="92253" x="3643313" y="4452938"/>
          <p14:tracePt t="92287" x="3695700" y="4443413"/>
          <p14:tracePt t="92305" x="3719513" y="4438650"/>
          <p14:tracePt t="92316" x="3738563" y="4438650"/>
          <p14:tracePt t="92335" x="3757613" y="4433888"/>
          <p14:tracePt t="92361" x="3781425" y="4424363"/>
          <p14:tracePt t="92380" x="3790950" y="4419600"/>
          <p14:tracePt t="92412" x="3790950" y="4414838"/>
          <p14:tracePt t="92460" x="3795713" y="4414838"/>
          <p14:tracePt t="92508" x="3795713" y="4400550"/>
          <p14:tracePt t="92518" x="3800475" y="4395788"/>
          <p14:tracePt t="92535" x="3805238" y="4386263"/>
          <p14:tracePt t="92564" x="3805238" y="4367213"/>
          <p14:tracePt t="92582" x="3805238" y="4362450"/>
          <p14:tracePt t="92634" x="3805238" y="4348163"/>
          <p14:tracePt t="92658" x="3800475" y="4333875"/>
          <p14:tracePt t="92664" x="3795713" y="4329113"/>
          <p14:tracePt t="92672" x="3786188" y="4319588"/>
          <p14:tracePt t="92690" x="3757613" y="4295775"/>
          <p14:tracePt t="92719" x="3733800" y="4276725"/>
          <p14:tracePt t="92771" x="3681413" y="4252913"/>
          <p14:tracePt t="92774" x="3676650" y="4248150"/>
          <p14:tracePt t="92782" x="3671888" y="4248150"/>
          <p14:tracePt t="92835" x="3633788" y="4233863"/>
          <p14:tracePt t="92880" x="3529013" y="4205288"/>
          <p14:tracePt t="92900" x="3505200" y="4200525"/>
          <p14:tracePt t="92923" x="3471863" y="4186238"/>
          <p14:tracePt t="92943" x="3457575" y="4181475"/>
          <p14:tracePt t="92976" x="3400425" y="4167188"/>
          <p14:tracePt t="92991" x="3367088" y="4157663"/>
          <p14:tracePt t="93023" x="3314700" y="4148138"/>
          <p14:tracePt t="93038" x="3300413" y="4138613"/>
          <p14:tracePt t="93062" x="3267075" y="4133850"/>
          <p14:tracePt t="93081" x="3228975" y="4124325"/>
          <p14:tracePt t="93109" x="3195638" y="4119563"/>
          <p14:tracePt t="93112" x="3190875" y="4119563"/>
          <p14:tracePt t="93128" x="3181350" y="4114800"/>
          <p14:tracePt t="93161" x="3148013" y="4110038"/>
          <p14:tracePt t="93162" x="3133725" y="4110038"/>
          <p14:tracePt t="93179" x="3100388" y="4110038"/>
          <p14:tracePt t="93220" x="3024188" y="4110038"/>
          <p14:tracePt t="93239" x="3019425" y="4110038"/>
          <p14:tracePt t="93282" x="3005138" y="4110038"/>
          <p14:tracePt t="93300" x="2990850" y="4110038"/>
          <p14:tracePt t="93305" x="2981325" y="4110038"/>
          <p14:tracePt t="93332" x="2952750" y="4114800"/>
          <p14:tracePt t="93348" x="2947988" y="4119563"/>
          <p14:tracePt t="93413" x="2919413" y="4124325"/>
          <p14:tracePt t="93429" x="2905125" y="4133850"/>
          <p14:tracePt t="93475" x="2876550" y="4143375"/>
          <p14:tracePt t="93490" x="2847975" y="4157663"/>
          <p14:tracePt t="93524" x="2833688" y="4167188"/>
          <p14:tracePt t="93579" x="2819400" y="4176713"/>
          <p14:tracePt t="93583" x="2805113" y="4186238"/>
          <p14:tracePt t="93598" x="2786063" y="4200525"/>
          <p14:tracePt t="93618" x="2781300" y="4205288"/>
          <p14:tracePt t="93659" x="2781300" y="4210050"/>
          <p14:tracePt t="93674" x="2781300" y="4214813"/>
          <p14:tracePt t="93702" x="2776538" y="4224338"/>
          <p14:tracePt t="93735" x="2771775" y="4243388"/>
          <p14:tracePt t="93751" x="2771775" y="4252913"/>
          <p14:tracePt t="93783" x="2771775" y="4276725"/>
          <p14:tracePt t="93801" x="2771775" y="4291013"/>
          <p14:tracePt t="93832" x="2771775" y="4310063"/>
          <p14:tracePt t="93848" x="2776538" y="4319588"/>
          <p14:tracePt t="93878" x="2786063" y="4329113"/>
          <p14:tracePt t="93894" x="2790825" y="4338638"/>
          <p14:tracePt t="93924" x="2805113" y="4352925"/>
          <p14:tracePt t="93943" x="2809875" y="4357688"/>
          <p14:tracePt t="93990" x="2838450" y="4400550"/>
          <p14:tracePt t="94005" x="2852738" y="4410075"/>
          <p14:tracePt t="94049" x="2871788" y="4433888"/>
          <p14:tracePt t="94065" x="2876550" y="4438650"/>
          <p14:tracePt t="94096" x="2886075" y="4448175"/>
          <p14:tracePt t="94141" x="2900363" y="4462463"/>
          <p14:tracePt t="94161" x="2909888" y="4467225"/>
          <p14:tracePt t="94193" x="2947988" y="4481513"/>
          <p14:tracePt t="94208" x="2971800" y="4486275"/>
          <p14:tracePt t="94243" x="3024188" y="4505325"/>
          <p14:tracePt t="94285" x="3157538" y="4514850"/>
          <p14:tracePt t="94304" x="3209925" y="4514850"/>
          <p14:tracePt t="94313" x="3219450" y="4514850"/>
          <p14:tracePt t="94336" x="3243263" y="4514850"/>
          <p14:tracePt t="94346" x="3252788" y="4514850"/>
          <p14:tracePt t="94350" x="3267075" y="4514850"/>
          <p14:tracePt t="94375" x="3333750" y="4514850"/>
          <p14:tracePt t="94378" x="3362325" y="4514850"/>
          <p14:tracePt t="94411" x="3471863" y="4514850"/>
          <p14:tracePt t="94446" x="3519488" y="4514850"/>
          <p14:tracePt t="94470" x="3543300" y="4514850"/>
          <p14:tracePt t="94491" x="3576638" y="4510088"/>
          <p14:tracePt t="94531" x="3643313" y="4500563"/>
          <p14:tracePt t="94537" x="3643313" y="4495800"/>
          <p14:tracePt t="94553" x="3652838" y="4491038"/>
          <p14:tracePt t="94594" x="3676650" y="4471988"/>
          <p14:tracePt t="94596" x="3686175" y="4467225"/>
          <p14:tracePt t="94615" x="3700463" y="4462463"/>
          <p14:tracePt t="94619" x="3705225" y="4462463"/>
          <p14:tracePt t="94629" x="3709988" y="4457700"/>
          <p14:tracePt t="94655" x="3714750" y="4452938"/>
          <p14:tracePt t="94705" x="3714750" y="4443413"/>
          <p14:tracePt t="94709" x="3719513" y="4433888"/>
          <p14:tracePt t="94727" x="3729038" y="4424363"/>
          <p14:tracePt t="94753" x="3743325" y="4400550"/>
          <p14:tracePt t="94780" x="3748088" y="4391025"/>
          <p14:tracePt t="94800" x="3752850" y="4381500"/>
          <p14:tracePt t="94820" x="3752850" y="4376738"/>
          <p14:tracePt t="94877" x="3752850" y="4371975"/>
          <p14:tracePt t="95002" x="3752850" y="4348163"/>
          <p14:tracePt t="95024" x="3724275" y="4319588"/>
          <p14:tracePt t="95050" x="3686175" y="4286250"/>
          <p14:tracePt t="95071" x="3657600" y="4262438"/>
          <p14:tracePt t="95113" x="3605213" y="4233863"/>
          <p14:tracePt t="95131" x="3590925" y="4224338"/>
          <p14:tracePt t="95174" x="3514725" y="4200525"/>
          <p14:tracePt t="95181" x="3500438" y="4195763"/>
          <p14:tracePt t="95204" x="3448050" y="4171950"/>
          <p14:tracePt t="95225" x="3400425" y="4157663"/>
          <p14:tracePt t="95253" x="3367088" y="4148138"/>
          <p14:tracePt t="95274" x="3324225" y="4143375"/>
          <p14:tracePt t="95281" x="3314700" y="4143375"/>
          <p14:tracePt t="95289" x="3300413" y="4138613"/>
          <p14:tracePt t="95337" x="3224213" y="4138613"/>
          <p14:tracePt t="95377" x="3214688" y="4138613"/>
          <p14:tracePt t="95399" x="3195638" y="4138613"/>
          <p14:tracePt t="95441" x="3128963" y="4138613"/>
          <p14:tracePt t="95442" x="3114675" y="4138613"/>
          <p14:tracePt t="95463" x="3100388" y="4138613"/>
          <p14:tracePt t="95506" x="3062288" y="4138613"/>
          <p14:tracePt t="95532" x="3043238" y="4143375"/>
          <p14:tracePt t="95571" x="3000375" y="4157663"/>
          <p14:tracePt t="95615" x="2928938" y="4176713"/>
          <p14:tracePt t="95646" x="2900363" y="4181475"/>
          <p14:tracePt t="95707" x="2824163" y="4219575"/>
          <p14:tracePt t="95730" x="2786063" y="4243388"/>
          <p14:tracePt t="95771" x="2743200" y="4262438"/>
          <p14:tracePt t="95773" x="2733675" y="4276725"/>
          <p14:tracePt t="95801" x="2719388" y="4291013"/>
          <p14:tracePt t="95837" x="2690813" y="4319588"/>
          <p14:tracePt t="95863" x="2681288" y="4333875"/>
          <p14:tracePt t="95962" x="2662238" y="4362450"/>
          <p14:tracePt t="95987" x="2657475" y="4386263"/>
          <p14:tracePt t="96025" x="2657475" y="4405313"/>
          <p14:tracePt t="96069" x="2657475" y="4429125"/>
          <p14:tracePt t="96111" x="2709863" y="4481513"/>
          <p14:tracePt t="96129" x="2733675" y="4500563"/>
          <p14:tracePt t="96157" x="2786063" y="4519613"/>
          <p14:tracePt t="96194" x="2900363" y="4529138"/>
          <p14:tracePt t="96223" x="3043238" y="4543425"/>
          <p14:tracePt t="96243" x="3119438" y="4533900"/>
          <p14:tracePt t="96271" x="3162300" y="4524375"/>
          <p14:tracePt t="96275" x="3171825" y="4524375"/>
          <p14:tracePt t="96300" x="3205163" y="4519613"/>
          <p14:tracePt t="96330" x="3248025" y="4514850"/>
          <p14:tracePt t="96335" x="3257550" y="4514850"/>
          <p14:tracePt t="96352" x="3286125" y="4514850"/>
          <p14:tracePt t="96381" x="3343275" y="4514850"/>
          <p14:tracePt t="96402" x="3405188" y="4514850"/>
          <p14:tracePt t="96429" x="3457575" y="4505325"/>
          <p14:tracePt t="96455" x="3500438" y="4505325"/>
          <p14:tracePt t="96459" x="3514725" y="4505325"/>
          <p14:tracePt t="96483" x="3557588" y="4500563"/>
          <p14:tracePt t="96488" x="3567113" y="4500563"/>
          <p14:tracePt t="96506" x="3595688" y="4495800"/>
          <p14:tracePt t="96508" x="3600450" y="4495800"/>
          <p14:tracePt t="96518" x="3624263" y="4495800"/>
          <p14:tracePt t="96540" x="3652838" y="4491038"/>
          <p14:tracePt t="96581" x="3695700" y="4491038"/>
          <p14:tracePt t="96633" x="3705225" y="4486275"/>
          <p14:tracePt t="96659" x="3724275" y="4481513"/>
          <p14:tracePt t="96679" x="3729038" y="4481513"/>
          <p14:tracePt t="96723" x="3733800" y="4481513"/>
          <p14:tracePt t="96803" x="3743325" y="4419600"/>
          <p14:tracePt t="96833" x="3743325" y="4381500"/>
          <p14:tracePt t="96875" x="3743325" y="4338638"/>
          <p14:tracePt t="96879" x="3743325" y="4333875"/>
          <p14:tracePt t="96883" x="3743325" y="4324350"/>
          <p14:tracePt t="96924" x="3743325" y="4319588"/>
          <p14:tracePt t="96941" x="3738563" y="4314825"/>
          <p14:tracePt t="96971" x="3709988" y="4291013"/>
          <p14:tracePt t="97004" x="3619500" y="4224338"/>
          <p14:tracePt t="97024" x="3581400" y="4200525"/>
          <p14:tracePt t="97048" x="3529013" y="4171950"/>
          <p14:tracePt t="97069" x="3505200" y="4167188"/>
          <p14:tracePt t="97094" x="3462338" y="4152900"/>
          <p14:tracePt t="97100" x="3443288" y="4148138"/>
          <p14:tracePt t="97116" x="3419475" y="4143375"/>
          <p14:tracePt t="97124" x="3405188" y="4138613"/>
          <p14:tracePt t="97131" x="3381375" y="4138613"/>
          <p14:tracePt t="97148" x="3357563" y="4133850"/>
          <p14:tracePt t="97190" x="3252788" y="4129088"/>
          <p14:tracePt t="97211" x="3228975" y="4124325"/>
          <p14:tracePt t="97222" x="3209925" y="4124325"/>
          <p14:tracePt t="97245" x="3200400" y="4124325"/>
          <p14:tracePt t="97287" x="3162300" y="4124325"/>
          <p14:tracePt t="97290" x="3138488" y="4124325"/>
          <p14:tracePt t="97315" x="3076575" y="4124325"/>
          <p14:tracePt t="97318" x="3052763" y="4124325"/>
          <p14:tracePt t="97337" x="3019425" y="4124325"/>
          <p14:tracePt t="97361" x="2981325" y="4124325"/>
          <p14:tracePt t="97366" x="2971800" y="4129088"/>
          <p14:tracePt t="97394" x="2952750" y="4143375"/>
          <p14:tracePt t="97417" x="2933700" y="4152900"/>
          <p14:tracePt t="97443" x="2924175" y="4157663"/>
          <p14:tracePt t="97467" x="2919413" y="4167188"/>
          <p14:tracePt t="97492" x="2914650" y="4181475"/>
          <p14:tracePt t="97503" x="2909888" y="4191000"/>
          <p14:tracePt t="97522" x="2905125" y="4195763"/>
          <p14:tracePt t="97552" x="2895600" y="4210050"/>
          <p14:tracePt t="97564" x="2895600" y="4214813"/>
          <p14:tracePt t="97593" x="2890838" y="4229100"/>
          <p14:tracePt t="97628" x="2890838" y="4262438"/>
          <p14:tracePt t="97649" x="2890838" y="4281488"/>
          <p14:tracePt t="97696" x="2890838" y="4319588"/>
          <p14:tracePt t="97721" x="2900363" y="4333875"/>
          <p14:tracePt t="97754" x="2928938" y="4367213"/>
          <p14:tracePt t="97773" x="2957513" y="4386263"/>
          <p14:tracePt t="97796" x="2971800" y="4395788"/>
          <p14:tracePt t="97814" x="2990850" y="4400550"/>
          <p14:tracePt t="97833" x="3000375" y="4405313"/>
          <p14:tracePt t="97876" x="3095625" y="4448175"/>
          <p14:tracePt t="97881" x="3109913" y="4452938"/>
          <p14:tracePt t="97908" x="3138488" y="4467225"/>
          <p14:tracePt t="97930" x="3143250" y="4467225"/>
          <p14:tracePt t="97992" x="3167063" y="4467225"/>
          <p14:tracePt t="98001" x="3181350" y="4467225"/>
          <p14:tracePt t="98019" x="3219450" y="4467225"/>
          <p14:tracePt t="98057" x="3276600" y="4467225"/>
          <p14:tracePt t="98063" x="3281363" y="4467225"/>
          <p14:tracePt t="98110" x="3333750" y="4467225"/>
          <p14:tracePt t="98117" x="3352800" y="4476750"/>
          <p14:tracePt t="98158" x="3414713" y="4486275"/>
          <p14:tracePt t="98182" x="3443288" y="4495800"/>
          <p14:tracePt t="98191" x="3452813" y="4500563"/>
          <p14:tracePt t="98208" x="3476625" y="4510088"/>
          <p14:tracePt t="98241" x="3505200" y="4510088"/>
          <p14:tracePt t="98331" x="3533775" y="4510088"/>
          <p14:tracePt t="98350" x="3557588" y="4505325"/>
          <p14:tracePt t="98361" x="3576638" y="4500563"/>
          <p14:tracePt t="98376" x="3581400" y="4500563"/>
          <p14:tracePt t="98408" x="3590925" y="4500563"/>
          <p14:tracePt t="98459" x="3648075" y="4495800"/>
          <p14:tracePt t="98499" x="3676650" y="4495800"/>
          <p14:tracePt t="98710" x="3681413" y="4471988"/>
          <p14:tracePt t="98733" x="3690938" y="4457700"/>
          <p14:tracePt t="98740" x="3690938" y="4452938"/>
          <p14:tracePt t="98743" x="3695700" y="4448175"/>
          <p14:tracePt t="98754" x="3695700" y="4443413"/>
          <p14:tracePt t="98773" x="3700463" y="4429125"/>
          <p14:tracePt t="98817" x="3700463" y="4414838"/>
          <p14:tracePt t="98818" x="3705225" y="4410075"/>
          <p14:tracePt t="98835" x="3705225" y="4400550"/>
          <p14:tracePt t="98876" x="3705225" y="4371975"/>
          <p14:tracePt t="98880" x="3705225" y="4367213"/>
          <p14:tracePt t="98896" x="3705225" y="4362450"/>
          <p14:tracePt t="98928" x="3705225" y="4348163"/>
          <p14:tracePt t="98947" x="3705225" y="4338638"/>
          <p14:tracePt t="98987" x="3705225" y="4324350"/>
          <p14:tracePt t="98991" x="3705225" y="4319588"/>
          <p14:tracePt t="99039" x="3700463" y="4310063"/>
          <p14:tracePt t="99062" x="3695700" y="4295775"/>
          <p14:tracePt t="99099" x="3686175" y="4262438"/>
          <p14:tracePt t="99102" x="3681413" y="4262438"/>
          <p14:tracePt t="99112" x="3676650" y="4257675"/>
          <p14:tracePt t="99156" x="3671888" y="4248150"/>
          <p14:tracePt t="99174" x="3662363" y="4243388"/>
          <p14:tracePt t="99211" x="3619500" y="4200525"/>
          <p14:tracePt t="99219" x="3609975" y="4195763"/>
          <p14:tracePt t="99240" x="3590925" y="4191000"/>
          <p14:tracePt t="99271" x="3581400" y="4186238"/>
          <p14:tracePt t="99275" x="3576638" y="4186238"/>
          <p14:tracePt t="99282" x="3571875" y="4186238"/>
          <p14:tracePt t="99286" x="3562350" y="4186238"/>
          <p14:tracePt t="99313" x="3476625" y="4186238"/>
          <p14:tracePt t="99349" x="3309938" y="4186238"/>
          <p14:tracePt t="99354" x="3281363" y="4186238"/>
          <p14:tracePt t="99379" x="3209925" y="4186238"/>
          <p14:tracePt t="99380" x="3200400" y="4191000"/>
          <p14:tracePt t="99390" x="3195638" y="4195763"/>
          <p14:tracePt t="99410" x="3186113" y="4200525"/>
          <p14:tracePt t="99438" x="3176588" y="4214813"/>
          <p14:tracePt t="99443" x="3171825" y="4219575"/>
          <p14:tracePt t="99460" x="3162300" y="4229100"/>
          <p14:tracePt t="99485" x="3133725" y="4271963"/>
          <p14:tracePt t="99507" x="3119438" y="4286250"/>
          <p14:tracePt t="99516" x="3114675" y="4295775"/>
          <p14:tracePt t="99534" x="3114675" y="4305300"/>
          <p14:tracePt t="99538" x="3109913" y="4310063"/>
          <p14:tracePt t="99578" x="3105150" y="4319588"/>
          <p14:tracePt t="99597" x="3105150" y="4329113"/>
          <p14:tracePt t="99630" x="3105150" y="4333875"/>
          <p14:tracePt t="99648" x="3105150" y="4338638"/>
          <p14:tracePt t="99659" x="3114675" y="4343400"/>
          <p14:tracePt t="99677" x="3124200" y="4348163"/>
          <p14:tracePt t="99703" x="3143250" y="4367213"/>
          <p14:tracePt t="99707" x="3152775" y="4371975"/>
          <p14:tracePt t="99727" x="3176588" y="4381500"/>
          <p14:tracePt t="99740" x="3214688" y="4395788"/>
          <p14:tracePt t="99757" x="3238500" y="4405313"/>
          <p14:tracePt t="99799" x="3357563" y="4429125"/>
          <p14:tracePt t="99804" x="3371850" y="4429125"/>
          <p14:tracePt t="99813" x="3409950" y="4433888"/>
          <p14:tracePt t="99832" x="3533775" y="4443413"/>
          <p14:tracePt t="99859" x="3714750" y="4452938"/>
          <p14:tracePt t="99880" x="3810000" y="4452938"/>
          <p14:tracePt t="99905" x="3938588" y="4452938"/>
          <p14:tracePt t="99925" x="4033838" y="4452938"/>
          <p14:tracePt t="99927" x="4090988" y="4452938"/>
          <p14:tracePt t="99947" x="4186238" y="4452938"/>
          <p14:tracePt t="99972" x="4252913" y="4452938"/>
          <p14:tracePt t="100014" x="4286250" y="4443413"/>
          <p14:tracePt t="100020" x="4300538" y="4443413"/>
          <p14:tracePt t="100041" x="4343400" y="4429125"/>
          <p14:tracePt t="100081" x="4410075" y="4410075"/>
          <p14:tracePt t="100105" x="4424363" y="4405313"/>
          <p14:tracePt t="100146" x="4529138" y="4395788"/>
          <p14:tracePt t="100156" x="4562475" y="4395788"/>
          <p14:tracePt t="100160" x="4581525" y="4395788"/>
          <p14:tracePt t="100179" x="4619625" y="4395788"/>
          <p14:tracePt t="100182" x="4624388" y="4395788"/>
          <p14:tracePt t="100546" x="4614863" y="4395788"/>
          <p14:tracePt t="100597" x="4605338" y="4395788"/>
          <p14:tracePt t="100629" x="4595813" y="4395788"/>
          <p14:tracePt t="100662" x="4576763" y="4400550"/>
          <p14:tracePt t="100711" x="4557713" y="4410075"/>
          <p14:tracePt t="100737" x="4548188" y="4414838"/>
          <p14:tracePt t="100814" x="4548188" y="4419600"/>
          <p14:tracePt t="100862" x="4543425" y="4419600"/>
          <p14:tracePt t="100974" x="4567238" y="4424363"/>
          <p14:tracePt t="100993" x="4581525" y="4424363"/>
          <p14:tracePt t="101051" x="4610100" y="4424363"/>
          <p14:tracePt t="101069" x="4691063" y="4433888"/>
          <p14:tracePt t="101115" x="4705350" y="4433888"/>
          <p14:tracePt t="101224" x="4714875" y="4433888"/>
          <p14:tracePt t="101472" x="4714875" y="4448175"/>
          <p14:tracePt t="101492" x="4719638" y="4462463"/>
          <p14:tracePt t="101520" x="4724400" y="4481513"/>
          <p14:tracePt t="101526" x="4729163" y="4491038"/>
          <p14:tracePt t="101568" x="4733925" y="4514850"/>
          <p14:tracePt t="101570" x="4738688" y="4519613"/>
          <p14:tracePt t="101578" x="4738688" y="4524375"/>
          <p14:tracePt t="101630" x="4743450" y="4533900"/>
          <p14:tracePt t="101704" x="4752975" y="4548188"/>
          <p14:tracePt t="101736" x="4752975" y="4552950"/>
          <p14:tracePt t="101799" x="4757738" y="4557713"/>
          <p14:tracePt t="101847" x="4762500" y="4567238"/>
          <p14:tracePt t="101866" x="4776788" y="4581525"/>
          <p14:tracePt t="101923" x="4776788" y="4586288"/>
          <p14:tracePt t="101973" x="4776788" y="4591050"/>
          <p14:tracePt t="102193" x="4776788" y="4586288"/>
          <p14:tracePt t="102299" x="4776788" y="4576763"/>
          <p14:tracePt t="102315" x="4776788" y="4572000"/>
          <p14:tracePt t="102348" x="4776788" y="4557713"/>
          <p14:tracePt t="102375" x="4776788" y="4552950"/>
          <p14:tracePt t="102409" x="4776788" y="4538663"/>
          <p14:tracePt t="102426" x="4776788" y="4529138"/>
          <p14:tracePt t="102457" x="4772025" y="4514850"/>
          <p14:tracePt t="102472" x="4772025" y="4510088"/>
          <p14:tracePt t="102505" x="4762500" y="4476750"/>
          <p14:tracePt t="102552" x="4762500" y="4471988"/>
          <p14:tracePt t="102645" x="4752975" y="4471988"/>
          <p14:tracePt t="102690" x="4748213" y="4471988"/>
          <p14:tracePt t="102740" x="4738688" y="4471988"/>
          <p14:tracePt t="102758" x="4733925" y="4467225"/>
          <p14:tracePt t="102835" x="4729163" y="4467225"/>
          <p14:tracePt t="102870" x="4719638" y="4457700"/>
          <p14:tracePt t="102907" x="4705350" y="4452938"/>
          <p14:tracePt t="102944" x="4700588" y="4452938"/>
          <p14:tracePt t="102989" x="4700588" y="4448175"/>
          <p14:tracePt t="103036" x="4691063" y="4448175"/>
          <p14:tracePt t="103087" x="4672013" y="4443413"/>
          <p14:tracePt t="103111" x="4605338" y="4429125"/>
          <p14:tracePt t="103127" x="4591050" y="4424363"/>
          <p14:tracePt t="103162" x="4591050" y="4419600"/>
          <p14:tracePt t="103626" x="4595813" y="4419600"/>
          <p14:tracePt t="104345" x="4605338" y="4414838"/>
          <p14:tracePt t="104377" x="4605338" y="4410075"/>
          <p14:tracePt t="104631" x="4610100" y="4410075"/>
          <p14:tracePt t="104677" x="4614863" y="4410075"/>
          <p14:tracePt t="104695" x="4619625" y="4410075"/>
          <p14:tracePt t="104738" x="4624388" y="4410075"/>
          <p14:tracePt t="104781" x="4652963" y="4400550"/>
          <p14:tracePt t="104833" x="4681538" y="4391025"/>
          <p14:tracePt t="104851" x="4691063" y="4386263"/>
          <p14:tracePt t="105502" x="4686300" y="4386263"/>
          <p14:tracePt t="105523" x="4676775" y="4386263"/>
          <p14:tracePt t="105569" x="4652963" y="4391025"/>
          <p14:tracePt t="105596" x="4643438" y="4391025"/>
          <p14:tracePt t="105601" x="4643438" y="4395788"/>
          <p14:tracePt t="105626" x="4633913" y="4395788"/>
          <p14:tracePt t="106815" x="4633913" y="4405313"/>
          <p14:tracePt t="107129" x="4633913" y="4410075"/>
          <p14:tracePt t="107689" x="4619625" y="4410075"/>
          <p14:tracePt t="107710" x="4600575" y="4410075"/>
          <p14:tracePt t="107713" x="4595813" y="4410075"/>
          <p14:tracePt t="107723" x="4591050" y="4410075"/>
          <p14:tracePt t="107811" x="4581525" y="4410075"/>
          <p14:tracePt t="107848" x="4562475" y="4410075"/>
          <p14:tracePt t="107869" x="4552950" y="4410075"/>
          <p14:tracePt t="107878" x="4548188" y="4410075"/>
          <p14:tracePt t="108629" x="4557713" y="4410075"/>
          <p14:tracePt t="108688" x="4576763" y="4410075"/>
          <p14:tracePt t="108737" x="4629150" y="4410075"/>
          <p14:tracePt t="108789" x="4695825" y="4419600"/>
          <p14:tracePt t="108847" x="4776788" y="4419600"/>
          <p14:tracePt t="108896" x="4805363" y="4419600"/>
          <p14:tracePt t="108897" x="4814888" y="4419600"/>
          <p14:tracePt t="108905" x="4824413" y="4419600"/>
          <p14:tracePt t="108924" x="4838700" y="4419600"/>
          <p14:tracePt t="108986" x="4876800" y="4419600"/>
          <p14:tracePt t="109036" x="4881563" y="4419600"/>
          <p14:tracePt t="110425" x="4881563" y="4429125"/>
          <p14:tracePt t="110476" x="4886325" y="4438650"/>
          <p14:tracePt t="110564" x="4900613" y="4471988"/>
          <p14:tracePt t="110584" x="4905375" y="4486275"/>
          <p14:tracePt t="110865" x="4929188" y="4486275"/>
          <p14:tracePt t="110893" x="4957763" y="4486275"/>
          <p14:tracePt t="110912" x="4976813" y="4486275"/>
          <p14:tracePt t="110919" x="4991100" y="4486275"/>
          <p14:tracePt t="110927" x="5000625" y="4486275"/>
          <p14:tracePt t="110952" x="5029200" y="4486275"/>
          <p14:tracePt t="110956" x="5038725" y="4486275"/>
          <p14:tracePt t="110992" x="5053013" y="4486275"/>
          <p14:tracePt t="111015" x="5062538" y="4486275"/>
          <p14:tracePt t="111038" x="5081588" y="4486275"/>
          <p14:tracePt t="111065" x="5124450" y="4476750"/>
          <p14:tracePt t="111118" x="5176838" y="4462463"/>
          <p14:tracePt t="111162" x="5200650" y="4452938"/>
          <p14:tracePt t="111180" x="5205413" y="4452938"/>
          <p14:tracePt t="111222" x="5210175" y="4448175"/>
          <p14:tracePt t="111287" x="5219700" y="4438650"/>
          <p14:tracePt t="111309" x="5224463" y="4438650"/>
          <p14:tracePt t="111316" x="5233988" y="4438650"/>
          <p14:tracePt t="111347" x="5248275" y="4438650"/>
          <p14:tracePt t="111368" x="5257800" y="4438650"/>
          <p14:tracePt t="111395" x="5262563" y="4438650"/>
          <p14:tracePt t="111456" x="5276850" y="4438650"/>
          <p14:tracePt t="111475" x="5281613" y="4438650"/>
          <p14:tracePt t="111487" x="5286375" y="4438650"/>
          <p14:tracePt t="111572" x="5295900" y="4438650"/>
          <p14:tracePt t="111878" x="5291138" y="4438650"/>
          <p14:tracePt t="111929" x="5248275" y="4438650"/>
          <p14:tracePt t="111953" x="5229225" y="4438650"/>
          <p14:tracePt t="112000" x="5100638" y="4438650"/>
          <p14:tracePt t="112004" x="5014913" y="4438650"/>
          <p14:tracePt t="112021" x="4929188" y="4433888"/>
          <p14:tracePt t="112081" x="4786313" y="4424363"/>
          <p14:tracePt t="112086" x="4762500" y="4424363"/>
          <p14:tracePt t="112110" x="4719638" y="4424363"/>
          <p14:tracePt t="112129" x="4695825" y="4424363"/>
          <p14:tracePt t="112131" x="4686300" y="4424363"/>
          <p14:tracePt t="112177" x="4676775" y="4424363"/>
          <p14:tracePt t="112194" x="4662488" y="4424363"/>
          <p14:tracePt t="112242" x="4572000" y="4419600"/>
          <p14:tracePt t="112253" x="4562475" y="4419600"/>
          <p14:tracePt t="112270" x="4548188" y="4419600"/>
          <p14:tracePt t="112345" x="4543425" y="4419600"/>
          <p14:tracePt t="112379" x="4529138" y="4419600"/>
          <p14:tracePt t="112398" x="4524375" y="4419600"/>
          <p14:tracePt t="112437" x="4514850" y="4419600"/>
          <p14:tracePt t="112471" x="4500563" y="4419600"/>
          <p14:tracePt t="112518" x="4495800" y="4419600"/>
          <p14:tracePt t="112844" x="4500563" y="4419600"/>
          <p14:tracePt t="112880" x="4562475" y="4414838"/>
          <p14:tracePt t="112910" x="4591050" y="4410075"/>
          <p14:tracePt t="112913" x="4600575" y="4410075"/>
          <p14:tracePt t="112931" x="4633913" y="4410075"/>
          <p14:tracePt t="112961" x="4700588" y="4410075"/>
          <p14:tracePt t="112967" x="4714875" y="4410075"/>
          <p14:tracePt t="112974" x="4729163" y="4410075"/>
          <p14:tracePt t="112993" x="4748213" y="4410075"/>
          <p14:tracePt t="113030" x="4752975" y="4410075"/>
          <p14:tracePt t="113083" x="4767263" y="4410075"/>
          <p14:tracePt t="113631" x="4767263" y="4448175"/>
          <p14:tracePt t="113659" x="4781550" y="4476750"/>
          <p14:tracePt t="113662" x="4786313" y="4486275"/>
          <p14:tracePt t="113680" x="4805363" y="4505325"/>
          <p14:tracePt t="113689" x="4814888" y="4514850"/>
          <p14:tracePt t="113708" x="4833938" y="4529138"/>
          <p14:tracePt t="113737" x="4857750" y="4552950"/>
          <p14:tracePt t="113754" x="4867275" y="4557713"/>
          <p14:tracePt t="113876" x="4857750" y="4557713"/>
          <p14:tracePt t="113895" x="4800600" y="4557713"/>
          <p14:tracePt t="113926" x="4633913" y="4557713"/>
          <p14:tracePt t="113930" x="4586288" y="4557713"/>
          <p14:tracePt t="113948" x="4500563" y="4552950"/>
          <p14:tracePt t="113969" x="4391025" y="4538663"/>
          <p14:tracePt t="114006" x="4238625" y="4533900"/>
          <p14:tracePt t="114055" x="3957638" y="4524375"/>
          <p14:tracePt t="114078" x="3833813" y="4524375"/>
          <p14:tracePt t="114082" x="3795713" y="4524375"/>
          <p14:tracePt t="114100" x="3709988" y="4524375"/>
          <p14:tracePt t="114126" x="3581400" y="4524375"/>
          <p14:tracePt t="114162" x="3414713" y="4524375"/>
          <p14:tracePt t="114204" x="3271838" y="4519613"/>
          <p14:tracePt t="114208" x="3243263" y="4519613"/>
          <p14:tracePt t="114228" x="3190875" y="4519613"/>
          <p14:tracePt t="114252" x="3062288" y="4519613"/>
          <p14:tracePt t="114273" x="3033713" y="4514850"/>
          <p14:tracePt t="114312" x="2924175" y="4514850"/>
          <p14:tracePt t="114349" x="2824163" y="4514850"/>
          <p14:tracePt t="114351" x="2805113" y="4514850"/>
          <p14:tracePt t="114395" x="2776538" y="4510088"/>
          <p14:tracePt t="114471" x="2776538" y="4505325"/>
          <p14:tracePt t="114504" x="2767013" y="4471988"/>
          <p14:tracePt t="114552" x="2747963" y="4410075"/>
          <p14:tracePt t="114554" x="2747963" y="4400550"/>
          <p14:tracePt t="114580" x="2743200" y="4381500"/>
          <p14:tracePt t="114599" x="2743200" y="4371975"/>
          <p14:tracePt t="114640" x="2733675" y="4338638"/>
          <p14:tracePt t="114645" x="2733675" y="4333875"/>
          <p14:tracePt t="114663" x="2733675" y="4324350"/>
          <p14:tracePt t="114665" x="2733675" y="4319588"/>
          <p14:tracePt t="114674" x="2733675" y="4314825"/>
          <p14:tracePt t="114691" x="2728913" y="4300538"/>
          <p14:tracePt t="114713" x="2728913" y="4286250"/>
          <p14:tracePt t="114740" x="2728913" y="4252913"/>
          <p14:tracePt t="114743" x="2728913" y="4248150"/>
          <p14:tracePt t="114770" x="2728913" y="4238625"/>
          <p14:tracePt t="114797" x="2728913" y="4233863"/>
          <p14:tracePt t="114900" x="2728913" y="4238625"/>
          <p14:tracePt t="114924" x="2728913" y="4267200"/>
          <p14:tracePt t="114948" x="2752725" y="4314825"/>
          <p14:tracePt t="114951" x="2757488" y="4333875"/>
          <p14:tracePt t="114961" x="2767013" y="4352925"/>
          <p14:tracePt t="114979" x="2767013" y="4371975"/>
          <p14:tracePt t="114980" x="2771775" y="4381500"/>
          <p14:tracePt t="114988" x="2771775" y="4386263"/>
          <p14:tracePt t="115008" x="2771775" y="4395788"/>
          <p14:tracePt t="115031" x="2771775" y="4400550"/>
          <p14:tracePt t="115066" x="2776538" y="4448175"/>
          <p14:tracePt t="115094" x="2800350" y="4476750"/>
          <p14:tracePt t="115117" x="2805113" y="4491038"/>
          <p14:tracePt t="115159" x="2824163" y="4543425"/>
          <p14:tracePt t="115182" x="2838450" y="4557713"/>
          <p14:tracePt t="115208" x="2924175" y="4643438"/>
          <p14:tracePt t="115213" x="2943225" y="4657725"/>
          <p14:tracePt t="115254" x="3162300" y="4743450"/>
          <p14:tracePt t="115275" x="3405188" y="4810125"/>
          <p14:tracePt t="115316" x="3590925" y="4843463"/>
          <p14:tracePt t="115319" x="3595688" y="4843463"/>
          <p14:tracePt t="115411" x="3790950" y="4819650"/>
          <p14:tracePt t="115415" x="3819525" y="4819650"/>
          <p14:tracePt t="115427" x="3852863" y="4814888"/>
          <p14:tracePt t="115445" x="3924300" y="4810125"/>
          <p14:tracePt t="115491" x="4029075" y="4800600"/>
          <p14:tracePt t="115500" x="4052888" y="4800600"/>
          <p14:tracePt t="115525" x="4138613" y="4800600"/>
          <p14:tracePt t="115530" x="4157663" y="4800600"/>
          <p14:tracePt t="115555" x="4262438" y="4800600"/>
          <p14:tracePt t="115560" x="4291013" y="4800600"/>
          <p14:tracePt t="115567" x="4310063" y="4800600"/>
          <p14:tracePt t="115583" x="4395788" y="4800600"/>
          <p14:tracePt t="115627" x="4700588" y="4800600"/>
          <p14:tracePt t="115651" x="4800600" y="4800600"/>
          <p14:tracePt t="115656" x="4829175" y="4800600"/>
          <p14:tracePt t="115662" x="4843463" y="4800600"/>
          <p14:tracePt t="115681" x="4881563" y="4800600"/>
          <p14:tracePt t="115693" x="4943475" y="4805363"/>
          <p14:tracePt t="115719" x="5110163" y="4833938"/>
          <p14:tracePt t="115723" x="5186363" y="4843463"/>
          <p14:tracePt t="115768" x="5381625" y="4872038"/>
          <p14:tracePt t="115789" x="5395913" y="4872038"/>
          <p14:tracePt t="115846" x="5453063" y="4872038"/>
          <p14:tracePt t="115867" x="5510213" y="4872038"/>
          <p14:tracePt t="115912" x="5600700" y="4872038"/>
          <p14:tracePt t="115942" x="5624513" y="4867275"/>
          <p14:tracePt t="115990" x="5691188" y="4843463"/>
          <p14:tracePt t="115993" x="5710238" y="4833938"/>
          <p14:tracePt t="116036" x="5715000" y="4833938"/>
          <p14:tracePt t="116143" x="5715000" y="4805363"/>
          <p14:tracePt t="116175" x="5705475" y="4776788"/>
          <p14:tracePt t="116201" x="5695950" y="4752975"/>
          <p14:tracePt t="116204" x="5691188" y="4743450"/>
          <p14:tracePt t="116228" x="5662613" y="4705350"/>
          <p14:tracePt t="116256" x="5600700" y="4652963"/>
          <p14:tracePt t="116283" x="5519738" y="4610100"/>
          <p14:tracePt t="116318" x="5434013" y="4576763"/>
          <p14:tracePt t="116366" x="5357813" y="4562475"/>
          <p14:tracePt t="116380" x="5272088" y="4557713"/>
          <p14:tracePt t="116383" x="5229225" y="4557713"/>
          <p14:tracePt t="116400" x="5114925" y="4557713"/>
          <p14:tracePt t="116407" x="5038725" y="4557713"/>
          <p14:tracePt t="116414" x="4991100" y="4557713"/>
          <p14:tracePt t="116441" x="4857750" y="4557713"/>
          <p14:tracePt t="116473" x="4767263" y="4557713"/>
          <p14:tracePt t="116494" x="4748213" y="4557713"/>
          <p14:tracePt t="116520" x="4667250" y="4557713"/>
          <p14:tracePt t="116551" x="4524375" y="4557713"/>
          <p14:tracePt t="116564" x="4448175" y="4557713"/>
          <p14:tracePt t="116586" x="4391025" y="4557713"/>
          <p14:tracePt t="116629" x="4238625" y="4557713"/>
          <p14:tracePt t="116648" x="4133850" y="4557713"/>
          <p14:tracePt t="116693" x="3910013" y="4572000"/>
          <p14:tracePt t="116706" x="3876675" y="4572000"/>
          <p14:tracePt t="116752" x="3814763" y="4572000"/>
          <p14:tracePt t="116814" x="3681413" y="4572000"/>
          <p14:tracePt t="116839" x="3652838" y="4572000"/>
          <p14:tracePt t="116845" x="3648075" y="4572000"/>
          <p14:tracePt t="116944" x="3638550" y="4572000"/>
          <p14:tracePt t="116970" x="3619500" y="4576763"/>
          <p14:tracePt t="117001" x="3605213" y="4576763"/>
          <p14:tracePt t="117005" x="3600450" y="4576763"/>
          <p14:tracePt t="117025" x="3581400" y="4576763"/>
          <p14:tracePt t="117035" x="3571875" y="4576763"/>
          <p14:tracePt t="117056" x="3519488" y="4576763"/>
          <p14:tracePt t="117061" x="3500438" y="4576763"/>
          <p14:tracePt t="117068" x="3476625" y="4576763"/>
          <p14:tracePt t="117085" x="3419475" y="4576763"/>
          <p14:tracePt t="117111" x="3357563" y="4562475"/>
          <p14:tracePt t="117133" x="3314700" y="4562475"/>
          <p14:tracePt t="117141" x="3300413" y="4557713"/>
          <p14:tracePt t="117162" x="3271838" y="4557713"/>
          <p14:tracePt t="117167" x="3233738" y="4557713"/>
          <p14:tracePt t="117189" x="3143250" y="4552950"/>
          <p14:tracePt t="117225" x="3028950" y="4529138"/>
          <p14:tracePt t="117243" x="3009900" y="4519613"/>
          <p14:tracePt t="117266" x="3000375" y="4510088"/>
          <p14:tracePt t="117269" x="2995613" y="4510088"/>
          <p14:tracePt t="117288" x="2986088" y="4505325"/>
          <p14:tracePt t="117293" x="2967038" y="4495800"/>
          <p14:tracePt t="117321" x="2938463" y="4476750"/>
          <p14:tracePt t="117364" x="2895600" y="4443413"/>
          <p14:tracePt t="117372" x="2886075" y="4433888"/>
          <p14:tracePt t="117389" x="2886075" y="4429125"/>
          <p14:tracePt t="117425" x="2876550" y="4414838"/>
          <p14:tracePt t="117445" x="2871788" y="4405313"/>
          <p14:tracePt t="117470" x="2862263" y="4400550"/>
          <p14:tracePt t="117506" x="2857500" y="4400550"/>
          <p14:tracePt t="117597" x="2852738" y="4400550"/>
          <p14:tracePt t="117850" x="2852738" y="4395788"/>
          <p14:tracePt t="117906" x="2852738" y="4319588"/>
          <p14:tracePt t="117926" x="2847975" y="4295775"/>
          <p14:tracePt t="117928" x="2847975" y="4286250"/>
          <p14:tracePt t="117972" x="2843213" y="4257675"/>
          <p14:tracePt t="117975" x="2843213" y="4252913"/>
          <p14:tracePt t="117997" x="2843213" y="4238625"/>
          <p14:tracePt t="118022" x="2843213" y="4233863"/>
          <p14:tracePt t="118045" x="2843213" y="4229100"/>
          <p14:tracePt t="118066" x="2843213" y="4219575"/>
          <p14:tracePt t="118085" x="2838450" y="4200525"/>
          <p14:tracePt t="118093" x="2838450" y="4195763"/>
          <p14:tracePt t="118115" x="2833688" y="4181475"/>
          <p14:tracePt t="118118" x="2833688" y="4171950"/>
          <p14:tracePt t="118129" x="2833688" y="4162425"/>
          <p14:tracePt t="118132" x="2828925" y="4157663"/>
          <p14:tracePt t="118158" x="2824163" y="4138613"/>
          <p14:tracePt t="118180" x="2814638" y="4129088"/>
          <p14:tracePt t="118223" x="2809875" y="4119563"/>
          <p14:tracePt t="118289" x="2781300" y="4100513"/>
          <p14:tracePt t="118330" x="2771775" y="4086225"/>
          <p14:tracePt t="118565" x="2767013" y="4086225"/>
          <p14:tracePt t="118601" x="2767013" y="4090988"/>
          <p14:tracePt t="118626" x="2757488" y="4105275"/>
          <p14:tracePt t="118648" x="2757488" y="4114800"/>
          <p14:tracePt t="118690" x="2752725" y="4124325"/>
          <p14:tracePt t="118709" x="2752725" y="4129088"/>
          <p14:tracePt t="118754" x="2752725" y="4148138"/>
          <p14:tracePt t="118784" x="2752725" y="4171950"/>
          <p14:tracePt t="118818" x="2752725" y="4176713"/>
          <p14:tracePt t="118835" x="2747963" y="4200525"/>
          <p14:tracePt t="118865" x="2747963" y="4210050"/>
          <p14:tracePt t="118899" x="2747963" y="4229100"/>
          <p14:tracePt t="118957" x="2743200" y="4248150"/>
          <p14:tracePt t="118963" x="2738438" y="4257675"/>
          <p14:tracePt t="119005" x="2738438" y="4271963"/>
          <p14:tracePt t="119054" x="2738438" y="4281488"/>
          <p14:tracePt t="119071" x="2738438" y="4291013"/>
          <p14:tracePt t="119109" x="2738438" y="4310063"/>
          <p14:tracePt t="119222" x="2738438" y="4338638"/>
          <p14:tracePt t="119241" x="2738438" y="4352925"/>
          <p14:tracePt t="119290" x="2752725" y="4400550"/>
          <p14:tracePt t="119313" x="2752725" y="4410075"/>
          <p14:tracePt t="119346" x="2757488" y="4414838"/>
          <p14:tracePt t="119413" x="2771775" y="4424363"/>
          <p14:tracePt t="119439" x="2776538" y="4429125"/>
          <p14:tracePt t="119476" x="2786063" y="4433888"/>
          <p14:tracePt t="119492" x="2800350" y="4438650"/>
          <p14:tracePt t="119598" x="2814638" y="4448175"/>
          <p14:tracePt t="119602" x="2819400" y="4448175"/>
          <p14:tracePt t="119626" x="2824163" y="4448175"/>
          <p14:tracePt t="119725" x="2828925" y="4448175"/>
          <p14:tracePt t="119743" x="2838450" y="4448175"/>
          <p14:tracePt t="119781" x="2847975" y="4448175"/>
          <p14:tracePt t="119801" x="2852738" y="4448175"/>
          <p14:tracePt t="119821" x="2857500" y="4448175"/>
          <p14:tracePt t="119865" x="2900363" y="4448175"/>
          <p14:tracePt t="119877" x="2905125" y="4448175"/>
          <p14:tracePt t="119911" x="2909888" y="4443413"/>
          <p14:tracePt t="119990" x="2914650" y="4443413"/>
          <p14:tracePt t="120009" x="2919413" y="4443413"/>
          <p14:tracePt t="120127" x="2924175" y="4443413"/>
          <p14:tracePt t="120146" x="2933700" y="4443413"/>
          <p14:tracePt t="120171" x="2943225" y="4438650"/>
          <p14:tracePt t="120188" x="2952750" y="4433888"/>
          <p14:tracePt t="120227" x="2957513" y="4429125"/>
          <p14:tracePt t="120347" x="2962275" y="4429125"/>
          <p14:tracePt t="120410" x="2967038" y="4424363"/>
          <p14:tracePt t="120535" x="2971800" y="4424363"/>
          <p14:tracePt t="120584" x="3000375" y="4424363"/>
          <p14:tracePt t="120601" x="3014663" y="4419600"/>
          <p14:tracePt t="120643" x="3033713" y="4414838"/>
          <p14:tracePt t="120663" x="3043238" y="4410075"/>
          <p14:tracePt t="120707" x="3071813" y="4395788"/>
          <p14:tracePt t="120711" x="3081338" y="4395788"/>
          <p14:tracePt t="120739" x="3095625" y="4391025"/>
          <p14:tracePt t="121175" x="3081338" y="4395788"/>
          <p14:tracePt t="121210" x="3076575" y="4395788"/>
          <p14:tracePt t="121250" x="3067050" y="4395788"/>
          <p14:tracePt t="121253" x="3057525" y="4395788"/>
          <p14:tracePt t="121274" x="3028950" y="4405313"/>
          <p14:tracePt t="121282" x="3019425" y="4410075"/>
          <p14:tracePt t="121301" x="2995613" y="4414838"/>
          <p14:tracePt t="121303" x="2981325" y="4419600"/>
          <p14:tracePt t="121330" x="2957513" y="4424363"/>
          <p14:tracePt t="121334" x="2952750" y="4429125"/>
          <p14:tracePt t="121394" x="2947988" y="4429125"/>
          <p14:tracePt t="121659" x="2881313" y="4438650"/>
          <p14:tracePt t="121679" x="2838450" y="4443413"/>
          <p14:tracePt t="121720" x="2824163" y="4443413"/>
          <p14:tracePt t="121847" x="2809875" y="4443413"/>
          <p14:tracePt t="121869" x="2781300" y="4452938"/>
          <p14:tracePt t="121909" x="2752725" y="4462463"/>
          <p14:tracePt t="122174" x="2762250" y="4462463"/>
          <p14:tracePt t="122192" x="2771775" y="4462463"/>
          <p14:tracePt t="122237" x="2833688" y="4467225"/>
          <p14:tracePt t="122259" x="2886075" y="4476750"/>
          <p14:tracePt t="122308" x="2962275" y="4481513"/>
          <p14:tracePt t="122315" x="2967038" y="4481513"/>
          <p14:tracePt t="122318" x="2986088" y="4481513"/>
          <p14:tracePt t="122336" x="2995613" y="4481513"/>
          <p14:tracePt t="122347" x="3024188" y="4486275"/>
          <p14:tracePt t="122368" x="3038475" y="4486275"/>
          <p14:tracePt t="122399" x="3114675" y="4486275"/>
          <p14:tracePt t="122426" x="3162300" y="4486275"/>
          <p14:tracePt t="122456" x="3238500" y="4486275"/>
          <p14:tracePt t="122489" x="3286125" y="4486275"/>
          <p14:tracePt t="122537" x="3328988" y="4486275"/>
          <p14:tracePt t="122565" x="3333750" y="4486275"/>
          <p14:tracePt t="122662" x="3376613" y="4448175"/>
          <p14:tracePt t="122690" x="3386138" y="4424363"/>
          <p14:tracePt t="122692" x="3390900" y="4419600"/>
          <p14:tracePt t="122725" x="3390900" y="4410075"/>
          <p14:tracePt t="122769" x="3390900" y="4391025"/>
          <p14:tracePt t="122791" x="3390900" y="4371975"/>
          <p14:tracePt t="122797" x="3390900" y="4367213"/>
          <p14:tracePt t="122804" x="3390900" y="4362450"/>
          <p14:tracePt t="122833" x="3390900" y="4338638"/>
          <p14:tracePt t="122838" x="3386138" y="4338638"/>
          <p14:tracePt t="122845" x="3381375" y="4329113"/>
          <p14:tracePt t="122853" x="3381375" y="4324350"/>
          <p14:tracePt t="122880" x="3371850" y="4295775"/>
          <p14:tracePt t="122928" x="3348038" y="4267200"/>
          <p14:tracePt t="122934" x="3348038" y="4262438"/>
          <p14:tracePt t="122942" x="3343275" y="4262438"/>
          <p14:tracePt t="122971" x="3333750" y="4252913"/>
          <p14:tracePt t="123019" x="3300413" y="4224338"/>
          <p14:tracePt t="123024" x="3290888" y="4219575"/>
          <p14:tracePt t="123051" x="3257550" y="4200525"/>
          <p14:tracePt t="123071" x="3238500" y="4186238"/>
          <p14:tracePt t="123073" x="3228975" y="4176713"/>
          <p14:tracePt t="123098" x="3200400" y="4162425"/>
          <p14:tracePt t="123144" x="3157538" y="4133850"/>
          <p14:tracePt t="123190" x="3143250" y="4124325"/>
          <p14:tracePt t="123206" x="3128963" y="4119563"/>
          <p14:tracePt t="123243" x="3067050" y="4095750"/>
          <p14:tracePt t="123269" x="3043238" y="4086225"/>
          <p14:tracePt t="123290" x="3038475" y="4086225"/>
          <p14:tracePt t="123316" x="3024188" y="4086225"/>
          <p14:tracePt t="123352" x="2986088" y="4081463"/>
          <p14:tracePt t="123422" x="2938463" y="4081463"/>
          <p14:tracePt t="123427" x="2928938" y="4081463"/>
          <p14:tracePt t="123454" x="2909888" y="4081463"/>
          <p14:tracePt t="123474" x="2900363" y="4081463"/>
          <p14:tracePt t="123479" x="2895600" y="4081463"/>
          <p14:tracePt t="123489" x="2890838" y="4081463"/>
          <p14:tracePt t="123501" x="2881313" y="4086225"/>
          <p14:tracePt t="123522" x="2862263" y="4090988"/>
          <p14:tracePt t="123526" x="2852738" y="4100513"/>
          <p14:tracePt t="123566" x="2819400" y="4119563"/>
          <p14:tracePt t="123568" x="2814638" y="4119563"/>
          <p14:tracePt t="123586" x="2809875" y="4124325"/>
          <p14:tracePt t="123629" x="2800350" y="4138613"/>
          <p14:tracePt t="123648" x="2786063" y="4152900"/>
          <p14:tracePt t="123675" x="2771775" y="4181475"/>
          <p14:tracePt t="123712" x="2757488" y="4210050"/>
          <p14:tracePt t="123756" x="2743200" y="4257675"/>
          <p14:tracePt t="123784" x="2738438" y="4267200"/>
          <p14:tracePt t="123818" x="2738438" y="4281488"/>
          <p14:tracePt t="123835" x="2738438" y="4291013"/>
          <p14:tracePt t="123846" x="2738438" y="4295775"/>
          <p14:tracePt t="123881" x="2738438" y="4319588"/>
          <p14:tracePt t="123883" x="2738438" y="4324350"/>
          <p14:tracePt t="123939" x="2738438" y="4329113"/>
          <p14:tracePt t="123975" x="2738438" y="4338638"/>
          <p14:tracePt t="123994" x="2738438" y="4348163"/>
          <p14:tracePt t="124052" x="2757488" y="4400550"/>
          <p14:tracePt t="124094" x="2800350" y="4443413"/>
          <p14:tracePt t="124115" x="2814638" y="4452938"/>
          <p14:tracePt t="124142" x="2833688" y="4471988"/>
          <p14:tracePt t="124162" x="2843213" y="4481513"/>
          <p14:tracePt t="124191" x="2862263" y="4491038"/>
          <p14:tracePt t="124236" x="2881313" y="4505325"/>
          <p14:tracePt t="124252" x="2890838" y="4510088"/>
          <p14:tracePt t="124288" x="2914650" y="4529138"/>
          <p14:tracePt t="124314" x="2938463" y="4533900"/>
          <p14:tracePt t="124348" x="2976563" y="4552950"/>
          <p14:tracePt t="124376" x="3014663" y="4567238"/>
          <p14:tracePt t="124407" x="3024188" y="4572000"/>
          <p14:tracePt t="124428" x="3067050" y="4572000"/>
          <p14:tracePt t="124474" x="3181350" y="4552950"/>
          <p14:tracePt t="124479" x="3195638" y="4552950"/>
          <p14:tracePt t="124486" x="3209925" y="4548188"/>
          <p14:tracePt t="124492" x="3228975" y="4538663"/>
          <p14:tracePt t="124508" x="3267075" y="4529138"/>
          <p14:tracePt t="124522" x="3290888" y="4519613"/>
          <p14:tracePt t="124531" x="3295650" y="4514850"/>
          <p14:tracePt t="124550" x="3319463" y="4495800"/>
          <p14:tracePt t="124584" x="3352800" y="4467225"/>
          <p14:tracePt t="124587" x="3362325" y="4457700"/>
          <p14:tracePt t="124615" x="3386138" y="4433888"/>
          <p14:tracePt t="124627" x="3395663" y="4424363"/>
          <p14:tracePt t="124633" x="3405188" y="4419600"/>
          <p14:tracePt t="124675" x="3414713" y="4391025"/>
          <p14:tracePt t="124693" x="3419475" y="4381500"/>
          <p14:tracePt t="124716" x="3424238" y="4381500"/>
          <p14:tracePt t="124721" x="3424238" y="4376738"/>
          <p14:tracePt t="124743" x="3424238" y="4367213"/>
          <p14:tracePt t="124755" x="3424238" y="4362450"/>
          <p14:tracePt t="124773" x="3424238" y="4357688"/>
          <p14:tracePt t="124831" x="3424238" y="4343400"/>
          <p14:tracePt t="124836" x="3424238" y="4333875"/>
          <p14:tracePt t="124843" x="3424238" y="4324350"/>
          <p14:tracePt t="124864" x="3414713" y="4310063"/>
          <p14:tracePt t="124869" x="3405188" y="4295775"/>
          <p14:tracePt t="124875" x="3400425" y="4286250"/>
          <p14:tracePt t="124882" x="3390900" y="4281488"/>
          <p14:tracePt t="124888" x="3386138" y="4271963"/>
          <p14:tracePt t="124913" x="3376613" y="4262438"/>
          <p14:tracePt t="124958" x="3357563" y="4243388"/>
          <p14:tracePt t="124994" x="3338513" y="4229100"/>
          <p14:tracePt t="125036" x="3324225" y="4224338"/>
          <p14:tracePt t="125038" x="3319463" y="4219575"/>
          <p14:tracePt t="125064" x="3314700" y="4210050"/>
          <p14:tracePt t="125101" x="3281363" y="4186238"/>
          <p14:tracePt t="125128" x="3281363" y="4181475"/>
          <p14:tracePt t="125148" x="3271838" y="4176713"/>
          <p14:tracePt t="125173" x="3257550" y="4162425"/>
          <p14:tracePt t="125193" x="3248025" y="4157663"/>
          <p14:tracePt t="125235" x="3224213" y="4148138"/>
          <p14:tracePt t="125257" x="3200400" y="4133850"/>
          <p14:tracePt t="125315" x="3148013" y="4110038"/>
          <p14:tracePt t="125335" x="3128963" y="4100513"/>
          <p14:tracePt t="125377" x="3090863" y="4090988"/>
          <p14:tracePt t="125386" x="3076575" y="4086225"/>
          <p14:tracePt t="125429" x="3052763" y="4071938"/>
          <p14:tracePt t="125455" x="3019425" y="4067175"/>
          <p14:tracePt t="125473" x="3005138" y="4067175"/>
          <p14:tracePt t="125494" x="2986088" y="4067175"/>
          <p14:tracePt t="125539" x="2952750" y="4067175"/>
          <p14:tracePt t="125541" x="2938463" y="4067175"/>
          <p14:tracePt t="125567" x="2919413" y="4067175"/>
          <p14:tracePt t="125602" x="2867025" y="4076700"/>
          <p14:tracePt t="125626" x="2847975" y="4076700"/>
          <p14:tracePt t="125663" x="2828925" y="4081463"/>
          <p14:tracePt t="125727" x="2814638" y="4100513"/>
          <p14:tracePt t="125751" x="2805113" y="4119563"/>
          <p14:tracePt t="125773" x="2795588" y="4138613"/>
          <p14:tracePt t="125818" x="2790825" y="4148138"/>
          <p14:tracePt t="125847" x="2790825" y="4152900"/>
          <p14:tracePt t="125867" x="2790825" y="4157663"/>
          <p14:tracePt t="125908" x="2786063" y="4176713"/>
          <p14:tracePt t="125929" x="2786063" y="4191000"/>
          <p14:tracePt t="125970" x="2776538" y="4224338"/>
          <p14:tracePt t="125976" x="2776538" y="4229100"/>
          <p14:tracePt t="126002" x="2771775" y="4257675"/>
          <p14:tracePt t="126023" x="2771775" y="4281488"/>
          <p14:tracePt t="126072" x="2771775" y="4338638"/>
          <p14:tracePt t="126083" x="2771775" y="4343400"/>
          <p14:tracePt t="126111" x="2771775" y="4367213"/>
          <p14:tracePt t="126133" x="2771775" y="4371975"/>
          <p14:tracePt t="126174" x="2771775" y="4381500"/>
          <p14:tracePt t="126256" x="2776538" y="4386263"/>
          <p14:tracePt t="126274" x="2800350" y="4400550"/>
          <p14:tracePt t="126299" x="2838450" y="4414838"/>
          <p14:tracePt t="126351" x="2871788" y="4424363"/>
          <p14:tracePt t="126380" x="2895600" y="4424363"/>
          <p14:tracePt t="126431" x="2933700" y="4424363"/>
          <p14:tracePt t="126458" x="2947988" y="4424363"/>
          <p14:tracePt t="126486" x="2990850" y="4424363"/>
          <p14:tracePt t="126503" x="3024188" y="4424363"/>
          <p14:tracePt t="126531" x="3062288" y="4419600"/>
          <p14:tracePt t="126566" x="3119438" y="4391025"/>
          <p14:tracePt t="126567" x="3133725" y="4381500"/>
          <p14:tracePt t="126626" x="3190875" y="4348163"/>
          <p14:tracePt t="126677" x="3262313" y="4300538"/>
          <p14:tracePt t="126725" x="3295650" y="4271963"/>
          <p14:tracePt t="126753" x="3319463" y="4233863"/>
          <p14:tracePt t="126771" x="3328988" y="4219575"/>
          <p14:tracePt t="126816" x="3343275" y="4195763"/>
          <p14:tracePt t="126866" x="3343275" y="4191000"/>
          <p14:tracePt t="126938" x="3343275" y="4167188"/>
          <p14:tracePt t="126944" x="3343275" y="4148138"/>
          <p14:tracePt t="126962" x="3343275" y="4129088"/>
          <p14:tracePt t="127000" x="3314700" y="4095750"/>
          <p14:tracePt t="127035" x="3286125" y="4062413"/>
          <p14:tracePt t="127053" x="3271838" y="4052888"/>
          <p14:tracePt t="127086" x="3248025" y="4043363"/>
          <p14:tracePt t="127110" x="3228975" y="4043363"/>
          <p14:tracePt t="127127" x="3209925" y="4038600"/>
          <p14:tracePt t="127163" x="3119438" y="4019550"/>
          <p14:tracePt t="127192" x="3081338" y="4019550"/>
          <p14:tracePt t="127209" x="3048000" y="4019550"/>
          <p14:tracePt t="127221" x="3009900" y="4019550"/>
          <p14:tracePt t="127240" x="2971800" y="4019550"/>
          <p14:tracePt t="127245" x="2957513" y="4019550"/>
          <p14:tracePt t="127252" x="2952750" y="4019550"/>
          <p14:tracePt t="127258" x="2947988" y="4019550"/>
          <p14:tracePt t="127266" x="2938463" y="4024313"/>
          <p14:tracePt t="127286" x="2933700" y="4029075"/>
          <p14:tracePt t="127288" x="2924175" y="4029075"/>
          <p14:tracePt t="127297" x="2919413" y="4033838"/>
          <p14:tracePt t="127316" x="2900363" y="4043363"/>
          <p14:tracePt t="127317" x="2895600" y="4048125"/>
          <p14:tracePt t="127344" x="2871788" y="4057650"/>
          <p14:tracePt t="127365" x="2857500" y="4071938"/>
          <p14:tracePt t="127379" x="2852738" y="4076700"/>
          <p14:tracePt t="127680" x="2852738" y="4067175"/>
          <p14:tracePt t="127705" x="2867025" y="4052888"/>
          <p14:tracePt t="127708" x="2871788" y="4048125"/>
          <p14:tracePt t="127724" x="2886075" y="4033838"/>
          <p14:tracePt t="127772" x="2919413" y="4000500"/>
          <p14:tracePt t="127790" x="2947988" y="3971925"/>
          <p14:tracePt t="127798" x="2957513" y="3962400"/>
          <p14:tracePt t="127845" x="2976563" y="3948113"/>
          <p14:tracePt t="127869" x="3033713" y="3867150"/>
          <p14:tracePt t="127913" x="3124200" y="3762375"/>
          <p14:tracePt t="127942" x="3333750" y="3500438"/>
          <p14:tracePt t="127949" x="3367088" y="3457575"/>
          <p14:tracePt t="127963" x="3405188" y="3405188"/>
          <p14:tracePt t="127971" x="3443288" y="3371850"/>
          <p14:tracePt t="127976" x="3486150" y="3314700"/>
          <p14:tracePt t="127978" x="3524250" y="3262313"/>
          <p14:tracePt t="128003" x="3643313" y="3105150"/>
          <p14:tracePt t="128040" x="3814763" y="2881313"/>
          <p14:tracePt t="128065" x="3890963" y="2771775"/>
          <p14:tracePt t="128094" x="3938588" y="2667000"/>
          <p14:tracePt t="128113" x="3957638" y="2619375"/>
          <p14:tracePt t="128118" x="3962400" y="2605088"/>
          <p14:tracePt t="128129" x="3976688" y="2566988"/>
          <p14:tracePt t="128158" x="4014788" y="2500313"/>
          <p14:tracePt t="128183" x="4033838" y="2457450"/>
          <p14:tracePt t="128192" x="4048125" y="2443163"/>
          <p14:tracePt t="128220" x="4081463" y="2376488"/>
          <p14:tracePt t="128278" x="4119563" y="2286000"/>
          <p14:tracePt t="128283" x="4119563" y="2281238"/>
          <p14:tracePt t="128285" x="4124325" y="2266950"/>
          <p14:tracePt t="128305" x="4133850" y="2257425"/>
          <p14:tracePt t="128336" x="4138613" y="2228850"/>
          <p14:tracePt t="128338" x="4138613" y="2224088"/>
          <p14:tracePt t="128347" x="4138613" y="2219325"/>
          <p14:tracePt t="128365" x="4143375" y="2219325"/>
          <p14:tracePt t="128427" x="4148138" y="2190750"/>
          <p14:tracePt t="128456" x="4162425" y="2138363"/>
          <p14:tracePt t="128499" x="4181475" y="2052638"/>
          <p14:tracePt t="128505" x="4186238" y="2033588"/>
          <p14:tracePt t="128534" x="4191000" y="1985963"/>
          <p14:tracePt t="128561" x="4191000" y="1957388"/>
          <p14:tracePt t="128564" x="4191000" y="1952625"/>
          <p14:tracePt t="128610" x="4191000" y="1947863"/>
          <p14:tracePt t="128710" x="4191000" y="1928813"/>
          <p14:tracePt t="128773" x="4162425" y="1866900"/>
          <p14:tracePt t="128777" x="4157663" y="1862138"/>
          <p14:tracePt t="128880" x="4148138" y="1862138"/>
          <p14:tracePt t="128897" x="4143375" y="1862138"/>
          <p14:tracePt t="128940" x="4143375" y="1857375"/>
          <p14:tracePt t="129002" x="4138613" y="1857375"/>
          <p14:tracePt t="129054" x="4133850" y="1857375"/>
          <p14:tracePt t="129159" x="4129088" y="1857375"/>
          <p14:tracePt t="129176" x="4124325" y="1857375"/>
          <p14:tracePt t="129285" x="4033838" y="1857375"/>
          <p14:tracePt t="129305" x="4005263" y="1857375"/>
          <p14:tracePt t="129315" x="4000500" y="1857375"/>
          <p14:tracePt t="129396" x="3981450" y="1857375"/>
          <p14:tracePt t="129424" x="3948113" y="1857375"/>
          <p14:tracePt t="129446" x="3929063" y="1857375"/>
          <p14:tracePt t="129475" x="3924300" y="1857375"/>
          <p14:tracePt t="129520" x="3876675" y="1857375"/>
          <p14:tracePt t="129523" x="3867150" y="1857375"/>
          <p14:tracePt t="129549" x="3833813" y="1857375"/>
          <p14:tracePt t="129580" x="3790950" y="1852613"/>
          <p14:tracePt t="129584" x="3781425" y="1847850"/>
          <p14:tracePt t="129600" x="3757613" y="1847850"/>
          <p14:tracePt t="129641" x="3738563" y="1843088"/>
          <p14:tracePt t="129707" x="3724275" y="1843088"/>
          <p14:tracePt t="129735" x="3681413" y="1838325"/>
          <p14:tracePt t="129755" x="3667125" y="1833563"/>
          <p14:tracePt t="130055" x="3676650" y="1833563"/>
          <p14:tracePt t="130101" x="3729038" y="1833563"/>
          <p14:tracePt t="130147" x="3805238" y="1833563"/>
          <p14:tracePt t="130195" x="3881438" y="1833563"/>
          <p14:tracePt t="130220" x="3986213" y="1833563"/>
          <p14:tracePt t="130268" x="4057650" y="1833563"/>
          <p14:tracePt t="130273" x="4067175" y="1833563"/>
          <p14:tracePt t="130281" x="4081463" y="1833563"/>
          <p14:tracePt t="130316" x="4162425" y="1833563"/>
          <p14:tracePt t="130329" x="4181475" y="1833563"/>
          <p14:tracePt t="130350" x="4210050" y="1833563"/>
          <p14:tracePt t="130387" x="4214813" y="1833563"/>
          <p14:tracePt t="130426" x="4295775" y="1833563"/>
          <p14:tracePt t="130440" x="4319588" y="1833563"/>
          <p14:tracePt t="130446" x="4343400" y="1833563"/>
          <p14:tracePt t="130471" x="4357688" y="1833563"/>
          <p14:tracePt t="130553" x="4410075" y="1833563"/>
          <p14:tracePt t="130585" x="4414838" y="1833563"/>
          <p14:tracePt t="130650" x="4424363" y="1833563"/>
          <p14:tracePt t="130676" x="4429125" y="1833563"/>
          <p14:tracePt t="130767" x="4457700" y="1833563"/>
          <p14:tracePt t="130788" x="4500563" y="1828800"/>
          <p14:tracePt t="130813" x="4505325" y="1828800"/>
          <p14:tracePt t="130877" x="4519613" y="1828800"/>
          <p14:tracePt t="130898" x="4548188" y="1824038"/>
          <p14:tracePt t="130975" x="4567238" y="1824038"/>
          <p14:tracePt t="131299" x="4562475" y="1838325"/>
          <p14:tracePt t="131319" x="4538663" y="1890713"/>
          <p14:tracePt t="131346" x="4462463" y="2052638"/>
          <p14:tracePt t="131380" x="4367213" y="2266950"/>
          <p14:tracePt t="131384" x="4324350" y="2338388"/>
          <p14:tracePt t="131427" x="4186238" y="2681288"/>
          <p14:tracePt t="131428" x="4162425" y="2762250"/>
          <p14:tracePt t="131456" x="4119563" y="2976563"/>
          <p14:tracePt t="131478" x="4081463" y="3152775"/>
          <p14:tracePt t="131481" x="4067175" y="3200400"/>
          <p14:tracePt t="131490" x="4057650" y="3262313"/>
          <p14:tracePt t="131519" x="3995738" y="3443288"/>
          <p14:tracePt t="131525" x="3976688" y="3486150"/>
          <p14:tracePt t="131556" x="3919538" y="3600450"/>
          <p14:tracePt t="131566" x="3905250" y="3624263"/>
          <p14:tracePt t="131583" x="3876675" y="3662363"/>
          <p14:tracePt t="131587" x="3871913" y="3676650"/>
          <p14:tracePt t="131594" x="3857625" y="3700463"/>
          <p14:tracePt t="131613" x="3838575" y="3729038"/>
          <p14:tracePt t="131618" x="3833813" y="3743325"/>
          <p14:tracePt t="131624" x="3829050" y="3748088"/>
          <p14:tracePt t="131631" x="3819525" y="3762375"/>
          <p14:tracePt t="131657" x="3800475" y="3790950"/>
          <p14:tracePt t="131679" x="3776663" y="3833813"/>
          <p14:tracePt t="131683" x="3771900" y="3843338"/>
          <p14:tracePt t="131693" x="3762375" y="3857625"/>
          <p14:tracePt t="131698" x="3743325" y="3881438"/>
          <p14:tracePt t="131706" x="3738563" y="3895725"/>
          <p14:tracePt t="131726" x="3714750" y="3929063"/>
          <p14:tracePt t="131731" x="3705225" y="3948113"/>
          <p14:tracePt t="131772" x="3662363" y="4010025"/>
          <p14:tracePt t="131777" x="3652838" y="4024313"/>
          <p14:tracePt t="131783" x="3643313" y="4038600"/>
          <p14:tracePt t="131789" x="3638550" y="4043363"/>
          <p14:tracePt t="131805" x="3624263" y="4062413"/>
          <p14:tracePt t="131831" x="3600450" y="4090988"/>
          <p14:tracePt t="131834" x="3595688" y="4100513"/>
          <p14:tracePt t="131851" x="3590925" y="4105275"/>
          <p14:tracePt t="131909" x="3557588" y="4119563"/>
          <p14:tracePt t="131931" x="3533775" y="4138613"/>
          <p14:tracePt t="131963" x="3476625" y="4171950"/>
          <p14:tracePt t="132003" x="3376613" y="4219575"/>
          <p14:tracePt t="132005" x="3367088" y="4229100"/>
          <p14:tracePt t="132025" x="3348038" y="4238625"/>
          <p14:tracePt t="132037" x="3333750" y="4252913"/>
          <p14:tracePt t="132058" x="3324225" y="4257675"/>
          <p14:tracePt t="132085" x="3300413" y="4267200"/>
          <p14:tracePt t="132111" x="3271838" y="4281488"/>
          <p14:tracePt t="132150" x="3252788" y="4291013"/>
          <p14:tracePt t="132212" x="3228975" y="4291013"/>
          <p14:tracePt t="132217" x="3224213" y="4291013"/>
          <p14:tracePt t="132223" x="3209925" y="4291013"/>
          <p14:tracePt t="132241" x="3195638" y="4295775"/>
          <p14:tracePt t="132245" x="3181350" y="4300538"/>
          <p14:tracePt t="132256" x="3171825" y="4300538"/>
          <p14:tracePt t="132261" x="3162300" y="4300538"/>
          <p14:tracePt t="132268" x="3148013" y="4310063"/>
          <p14:tracePt t="132285" x="3124200" y="4314825"/>
          <p14:tracePt t="132321" x="3076575" y="4329113"/>
          <p14:tracePt t="132345" x="3052763" y="4333875"/>
          <p14:tracePt t="132367" x="3024188" y="4343400"/>
          <p14:tracePt t="132374" x="3019425" y="4343400"/>
          <p14:tracePt t="132382" x="3009900" y="4343400"/>
          <p14:tracePt t="132398" x="3000375" y="4348163"/>
          <p14:tracePt t="132446" x="2995613" y="4348163"/>
          <p14:tracePt t="132471" x="2986088" y="4348163"/>
          <p14:tracePt t="132516" x="2967038" y="4352925"/>
          <p14:tracePt t="132555" x="2943225" y="4362450"/>
          <p14:tracePt t="132598" x="2914650" y="4376738"/>
          <p14:tracePt t="132647" x="2895600" y="4386263"/>
          <p14:tracePt t="132753" x="2895600" y="4391025"/>
          <p14:tracePt t="132908" x="2952750" y="4400550"/>
          <p14:tracePt t="132928" x="3028950" y="4414838"/>
          <p14:tracePt t="132975" x="3295650" y="4433888"/>
          <p14:tracePt t="132986" x="3333750" y="4438650"/>
          <p14:tracePt t="132990" x="3390900" y="4438650"/>
          <p14:tracePt t="133005" x="3486150" y="4438650"/>
          <p14:tracePt t="133040" x="3748088" y="4438650"/>
          <p14:tracePt t="133066" x="3852863" y="4448175"/>
          <p14:tracePt t="133086" x="3905250" y="4452938"/>
          <p14:tracePt t="133091" x="3914775" y="4452938"/>
          <p14:tracePt t="133097" x="3929063" y="4452938"/>
          <p14:tracePt t="133102" x="3933825" y="4457700"/>
          <p14:tracePt t="133119" x="3938588" y="4457700"/>
          <p14:tracePt t="133177" x="3952875" y="4457700"/>
          <p14:tracePt t="133409" x="3938588" y="4457700"/>
          <p14:tracePt t="133427" x="3933825" y="4462463"/>
          <p14:tracePt t="133462" x="3848100" y="4467225"/>
          <p14:tracePt t="133486" x="3790950" y="4471988"/>
          <p14:tracePt t="133506" x="3762375" y="4471988"/>
          <p14:tracePt t="133524" x="3743325" y="4471988"/>
          <p14:tracePt t="133565" x="3686175" y="4471988"/>
          <p14:tracePt t="133614" x="3524250" y="4471988"/>
          <p14:tracePt t="133640" x="3429000" y="4471988"/>
          <p14:tracePt t="133646" x="3395663" y="4471988"/>
          <p14:tracePt t="133664" x="3333750" y="4471988"/>
          <p14:tracePt t="133673" x="3319463" y="4471988"/>
          <p14:tracePt t="133689" x="3276600" y="4471988"/>
          <p14:tracePt t="133725" x="3186113" y="4471988"/>
          <p14:tracePt t="133742" x="3148013" y="4471988"/>
          <p14:tracePt t="133752" x="3133725" y="4471988"/>
          <p14:tracePt t="133784" x="2986088" y="4471988"/>
          <p14:tracePt t="133820" x="2805113" y="4491038"/>
          <p14:tracePt t="133845" x="2724150" y="4495800"/>
          <p14:tracePt t="133866" x="2695575" y="4505325"/>
          <p14:tracePt t="133891" x="2690813" y="4505325"/>
          <p14:tracePt t="134190" x="2709863" y="4505325"/>
          <p14:tracePt t="134209" x="2724150" y="4505325"/>
          <p14:tracePt t="134212" x="2738438" y="4505325"/>
          <p14:tracePt t="134253" x="2828925" y="4505325"/>
          <p14:tracePt t="134288" x="2990850" y="4519613"/>
          <p14:tracePt t="134331" x="3328988" y="4562475"/>
          <p14:tracePt t="134354" x="3462338" y="4591050"/>
          <p14:tracePt t="134363" x="3500438" y="4595813"/>
          <p14:tracePt t="134376" x="3571875" y="4600575"/>
          <p14:tracePt t="134393" x="3648075" y="4614863"/>
          <p14:tracePt t="134427" x="3886200" y="4643438"/>
          <p14:tracePt t="134446" x="3990975" y="4643438"/>
          <p14:tracePt t="134490" x="4281488" y="4657725"/>
          <p14:tracePt t="134518" x="4467225" y="4672013"/>
          <p14:tracePt t="134550" x="4633913" y="4676775"/>
          <p14:tracePt t="134570" x="4729163" y="4676775"/>
          <p14:tracePt t="134599" x="4848225" y="4676775"/>
          <p14:tracePt t="134601" x="4862513" y="4676775"/>
          <p14:tracePt t="134635" x="5033963" y="4691063"/>
          <p14:tracePt t="134662" x="5238750" y="4700588"/>
          <p14:tracePt t="134670" x="5253038" y="4700588"/>
          <p14:tracePt t="134675" x="5305425" y="4710113"/>
          <p14:tracePt t="134690" x="5367338" y="4710113"/>
          <p14:tracePt t="134721" x="5538788" y="4714875"/>
          <p14:tracePt t="134741" x="5605463" y="4714875"/>
          <p14:tracePt t="134767" x="5672138" y="4714875"/>
          <p14:tracePt t="134789" x="5691188" y="4714875"/>
          <p14:tracePt t="134970" x="5686425" y="4714875"/>
          <p14:tracePt t="134991" x="5672138" y="4714875"/>
          <p14:tracePt t="135031" x="5643563" y="4714875"/>
          <p14:tracePt t="135054" x="5600700" y="4714875"/>
          <p14:tracePt t="135085" x="5510213" y="4724400"/>
          <p14:tracePt t="135091" x="5476875" y="4724400"/>
          <p14:tracePt t="135097" x="5457825" y="4724400"/>
          <p14:tracePt t="135117" x="5395913" y="4724400"/>
          <p14:tracePt t="135127" x="5367338" y="4724400"/>
          <p14:tracePt t="135133" x="5334000" y="4724400"/>
          <p14:tracePt t="135141" x="5305425" y="4724400"/>
          <p14:tracePt t="135161" x="5200650" y="4724400"/>
          <p14:tracePt t="135165" x="5143500" y="4724400"/>
          <p14:tracePt t="135174" x="5067300" y="4724400"/>
          <p14:tracePt t="135194" x="4838700" y="4724400"/>
          <p14:tracePt t="135237" x="4562475" y="4724400"/>
          <p14:tracePt t="135257" x="4510088" y="4724400"/>
          <p14:tracePt t="135299" x="4343400" y="4724400"/>
          <p14:tracePt t="135321" x="4281488" y="4724400"/>
          <p14:tracePt t="135363" x="4205288" y="4724400"/>
          <p14:tracePt t="135413" x="3995738" y="4724400"/>
          <p14:tracePt t="135422" x="3957638" y="4724400"/>
          <p14:tracePt t="135427" x="3933825" y="4724400"/>
          <p14:tracePt t="135443" x="3890963" y="4724400"/>
          <p14:tracePt t="135469" x="3862388" y="4724400"/>
          <p14:tracePt t="135504" x="3852863" y="4724400"/>
          <p14:tracePt t="135525" x="3819525" y="4724400"/>
          <p14:tracePt t="135551" x="3781425" y="4714875"/>
          <p14:tracePt t="135580" x="3729038" y="4705350"/>
          <p14:tracePt t="135597" x="3700463" y="4700588"/>
          <p14:tracePt t="135601" x="3681413" y="4695825"/>
          <p14:tracePt t="135644" x="3643313" y="4686300"/>
          <p14:tracePt t="135647" x="3633788" y="4686300"/>
          <p14:tracePt t="135674" x="3619500" y="4681538"/>
          <p14:tracePt t="135697" x="3590925" y="4676775"/>
          <p14:tracePt t="135741" x="3381375" y="4610100"/>
          <p14:tracePt t="135784" x="3314700" y="4586288"/>
          <p14:tracePt t="135786" x="3309938" y="4586288"/>
          <p14:tracePt t="135803" x="3300413" y="4586288"/>
          <p14:tracePt t="135865" x="3205163" y="4572000"/>
          <p14:tracePt t="135878" x="3186113" y="4567238"/>
          <p14:tracePt t="135895" x="3167063" y="4562475"/>
          <p14:tracePt t="135921" x="3128963" y="4548188"/>
          <p14:tracePt t="135945" x="3100388" y="4538663"/>
          <p14:tracePt t="135986" x="3067050" y="4533900"/>
          <p14:tracePt t="135990" x="3062288" y="4533900"/>
          <p14:tracePt t="136066" x="3024188" y="4524375"/>
          <p14:tracePt t="136084" x="3000375" y="4510088"/>
          <p14:tracePt t="136088" x="2990850" y="4500563"/>
          <p14:tracePt t="136099" x="2971800" y="4495800"/>
          <p14:tracePt t="136103" x="2957513" y="4491038"/>
          <p14:tracePt t="136109" x="2947988" y="4486275"/>
          <p14:tracePt t="136128" x="2933700" y="4476750"/>
          <p14:tracePt t="136162" x="2924175" y="4476750"/>
          <p14:tracePt t="136221" x="2919413" y="4476750"/>
          <p14:tracePt t="136244" x="2890838" y="4476750"/>
          <p14:tracePt t="136253" x="2881313" y="4476750"/>
          <p14:tracePt t="136271" x="2862263" y="4476750"/>
          <p14:tracePt t="136273" x="2857500" y="4476750"/>
          <p14:tracePt t="136409" x="2828925" y="4476750"/>
          <p14:tracePt t="136443" x="2824163" y="4476750"/>
          <p14:tracePt t="136629" x="2819400" y="4476750"/>
          <p14:tracePt t="136660" x="2814638" y="4476750"/>
          <p14:tracePt t="136721" x="2809875" y="4476750"/>
          <p14:tracePt t="136735" x="2805113" y="4476750"/>
          <p14:tracePt t="137161" x="2814638" y="4476750"/>
          <p14:tracePt t="137178" x="2819400" y="4476750"/>
          <p14:tracePt t="137219" x="2857500" y="4476750"/>
          <p14:tracePt t="137240" x="2881313" y="4476750"/>
          <p14:tracePt t="137257" x="2890838" y="4476750"/>
          <p14:tracePt t="137273" x="2905125" y="4476750"/>
          <p14:tracePt t="137314" x="2952750" y="4481513"/>
          <p14:tracePt t="137318" x="2962275" y="4481513"/>
          <p14:tracePt t="137333" x="2981325" y="4481513"/>
          <p14:tracePt t="137368" x="3019425" y="4481513"/>
          <p14:tracePt t="137410" x="3048000" y="4481513"/>
          <p14:tracePt t="137430" x="3076575" y="4481513"/>
          <p14:tracePt t="137471" x="3095625" y="4481513"/>
          <p14:tracePt t="137522" x="3128963" y="4481513"/>
          <p14:tracePt t="137526" x="3143250" y="4481513"/>
          <p14:tracePt t="137567" x="3162300" y="4476750"/>
          <p14:tracePt t="137602" x="3176588" y="4471988"/>
          <p14:tracePt t="137660" x="3243263" y="4414838"/>
          <p14:tracePt t="137691" x="3281363" y="4376738"/>
          <p14:tracePt t="137709" x="3286125" y="4367213"/>
          <p14:tracePt t="137735" x="3295650" y="4343400"/>
          <p14:tracePt t="137755" x="3300413" y="4324350"/>
          <p14:tracePt t="137783" x="3305175" y="4286250"/>
          <p14:tracePt t="137788" x="3305175" y="4281488"/>
          <p14:tracePt t="137801" x="3305175" y="4267200"/>
          <p14:tracePt t="137802" x="3305175" y="4257675"/>
          <p14:tracePt t="137821" x="3305175" y="4243388"/>
          <p14:tracePt t="137845" x="3305175" y="4219575"/>
          <p14:tracePt t="137868" x="3305175" y="4176713"/>
          <p14:tracePt t="137906" x="3290888" y="4105275"/>
          <p14:tracePt t="137962" x="3238500" y="4019550"/>
          <p14:tracePt t="138020" x="3224213" y="4014788"/>
          <p14:tracePt t="138023" x="3214688" y="4014788"/>
          <p14:tracePt t="138050" x="3152775" y="4000500"/>
          <p14:tracePt t="138068" x="3100388" y="3990975"/>
          <p14:tracePt t="138113" x="2990850" y="3971925"/>
          <p14:tracePt t="138157" x="2976563" y="3971925"/>
          <p14:tracePt t="138177" x="2967038" y="3971925"/>
          <p14:tracePt t="138178" x="2962275" y="3971925"/>
          <p14:tracePt t="138189" x="2947988" y="3971925"/>
          <p14:tracePt t="138211" x="2909888" y="3971925"/>
          <p14:tracePt t="138222" x="2895600" y="3976688"/>
          <p14:tracePt t="138225" x="2886075" y="3976688"/>
          <p14:tracePt t="138270" x="2833688" y="3990975"/>
          <p14:tracePt t="138281" x="2828925" y="3990975"/>
          <p14:tracePt t="138288" x="2819400" y="3995738"/>
          <p14:tracePt t="138316" x="2805113" y="4005263"/>
          <p14:tracePt t="138320" x="2800350" y="4005263"/>
          <p14:tracePt t="138365" x="2771775" y="4019550"/>
          <p14:tracePt t="138367" x="2767013" y="4019550"/>
          <p14:tracePt t="138394" x="2757488" y="4033838"/>
          <p14:tracePt t="138429" x="2719388" y="4057650"/>
          <p14:tracePt t="138445" x="2705100" y="4067175"/>
          <p14:tracePt t="138467" x="2690813" y="4081463"/>
          <p14:tracePt t="138504" x="2662238" y="4110038"/>
          <p14:tracePt t="138524" x="2652713" y="4133850"/>
          <p14:tracePt t="138567" x="2638425" y="4162425"/>
          <p14:tracePt t="138617" x="2633663" y="4176713"/>
          <p14:tracePt t="138640" x="2633663" y="4181475"/>
          <p14:tracePt t="138678" x="2633663" y="4200525"/>
          <p14:tracePt t="138681" x="2633663" y="4214813"/>
          <p14:tracePt t="138725" x="2633663" y="4262438"/>
          <p14:tracePt t="138753" x="2643188" y="4295775"/>
          <p14:tracePt t="138785" x="2728913" y="4400550"/>
          <p14:tracePt t="138786" x="2743200" y="4419600"/>
          <p14:tracePt t="138804" x="2771775" y="4438650"/>
          <p14:tracePt t="138846" x="2805113" y="4476750"/>
          <p14:tracePt t="138871" x="2814638" y="4481513"/>
          <p14:tracePt t="138911" x="2847975" y="4491038"/>
          <p14:tracePt t="138914" x="2857500" y="4491038"/>
          <p14:tracePt t="138923" x="2867025" y="4495800"/>
          <p14:tracePt t="138942" x="2881313" y="4500563"/>
          <p14:tracePt t="138950" x="2890838" y="4505325"/>
          <p14:tracePt t="138958" x="2895600" y="4505325"/>
          <p14:tracePt t="138964" x="2900363" y="4505325"/>
          <p14:tracePt t="138970" x="2909888" y="4505325"/>
          <p14:tracePt t="138977" x="2919413" y="4505325"/>
          <p14:tracePt t="139003" x="2943225" y="4505325"/>
          <p14:tracePt t="139007" x="2957513" y="4505325"/>
          <p14:tracePt t="139024" x="2976563" y="4505325"/>
          <p14:tracePt t="139065" x="2990850" y="4505325"/>
          <p14:tracePt t="139114" x="3009900" y="4505325"/>
          <p14:tracePt t="139134" x="3033713" y="4505325"/>
          <p14:tracePt t="139174" x="3067050" y="4495800"/>
          <p14:tracePt t="139180" x="3076575" y="4495800"/>
          <p14:tracePt t="139199" x="3086100" y="4486275"/>
          <p14:tracePt t="139239" x="3143250" y="4443413"/>
          <p14:tracePt t="139258" x="3162300" y="4410075"/>
          <p14:tracePt t="139266" x="3167063" y="4400550"/>
          <p14:tracePt t="139284" x="3176588" y="4381500"/>
          <p14:tracePt t="139289" x="3186113" y="4367213"/>
          <p14:tracePt t="139331" x="3214688" y="4295775"/>
          <p14:tracePt t="139336" x="3214688" y="4286250"/>
          <p14:tracePt t="139343" x="3219450" y="4276725"/>
          <p14:tracePt t="139363" x="3219450" y="4252913"/>
          <p14:tracePt t="139379" x="3219450" y="4233863"/>
          <p14:tracePt t="139398" x="3219450" y="4205288"/>
          <p14:tracePt t="139439" x="3219450" y="4171950"/>
          <p14:tracePt t="139446" x="3219450" y="4167188"/>
          <p14:tracePt t="139472" x="3214688" y="4152900"/>
          <p14:tracePt t="139517" x="3176588" y="4124325"/>
          <p14:tracePt t="139521" x="3167063" y="4119563"/>
          <p14:tracePt t="139548" x="3133725" y="4095750"/>
          <p14:tracePt t="139581" x="3086100" y="4076700"/>
          <p14:tracePt t="139602" x="3071813" y="4071938"/>
          <p14:tracePt t="139604" x="3067050" y="4071938"/>
          <p14:tracePt t="139647" x="2995613" y="4071938"/>
          <p14:tracePt t="139650" x="2986088" y="4071938"/>
          <p14:tracePt t="139657" x="2962275" y="4071938"/>
          <p14:tracePt t="139675" x="2928938" y="4071938"/>
          <p14:tracePt t="139740" x="2795588" y="4090988"/>
          <p14:tracePt t="139745" x="2776538" y="4095750"/>
          <p14:tracePt t="139756" x="2767013" y="4100513"/>
          <p14:tracePt t="139812" x="2757488" y="4110038"/>
          <p14:tracePt t="139849" x="2728913" y="4133850"/>
          <p14:tracePt t="139850" x="2719388" y="4148138"/>
          <p14:tracePt t="139877" x="2705100" y="4162425"/>
          <p14:tracePt t="139913" x="2686050" y="4186238"/>
          <p14:tracePt t="139941" x="2671763" y="4214813"/>
          <p14:tracePt t="139971" x="2662238" y="4238625"/>
          <p14:tracePt t="139991" x="2647950" y="4271963"/>
          <p14:tracePt t="140017" x="2633663" y="4333875"/>
          <p14:tracePt t="140038" x="2633663" y="4352925"/>
          <p14:tracePt t="140082" x="2628900" y="4391025"/>
          <p14:tracePt t="140086" x="2628900" y="4405313"/>
          <p14:tracePt t="140174" x="2638425" y="4429125"/>
          <p14:tracePt t="140191" x="2647950" y="4438650"/>
          <p14:tracePt t="140227" x="2667000" y="4457700"/>
          <p14:tracePt t="140271" x="2690813" y="4471988"/>
          <p14:tracePt t="140297" x="2705100" y="4476750"/>
          <p14:tracePt t="140301" x="2709863" y="4476750"/>
          <p14:tracePt t="140328" x="2724150" y="4481513"/>
          <p14:tracePt t="140349" x="2752725" y="4486275"/>
          <p14:tracePt t="140379" x="2781300" y="4486275"/>
          <p14:tracePt t="140397" x="2800350" y="4486275"/>
          <p14:tracePt t="140423" x="2824163" y="4486275"/>
          <p14:tracePt t="140429" x="2833688" y="4486275"/>
          <p14:tracePt t="140444" x="2843213" y="4486275"/>
          <p14:tracePt t="140470" x="2890838" y="4486275"/>
          <p14:tracePt t="140489" x="2924175" y="4486275"/>
          <p14:tracePt t="140504" x="2943225" y="4486275"/>
          <p14:tracePt t="140523" x="2957513" y="4486275"/>
          <p14:tracePt t="140525" x="2967038" y="4486275"/>
          <p14:tracePt t="140535" x="2971800" y="4486275"/>
          <p14:tracePt t="140554" x="2986088" y="4486275"/>
          <p14:tracePt t="140559" x="2990850" y="4481513"/>
          <p14:tracePt t="140568" x="3000375" y="4481513"/>
          <p14:tracePt t="140585" x="3014663" y="4476750"/>
          <p14:tracePt t="140628" x="3038475" y="4462463"/>
          <p14:tracePt t="140631" x="3048000" y="4462463"/>
          <p14:tracePt t="140657" x="3067050" y="4443413"/>
          <p14:tracePt t="140680" x="3086100" y="4414838"/>
          <p14:tracePt t="140705" x="3109913" y="4367213"/>
          <p14:tracePt t="140736" x="3124200" y="4329113"/>
          <p14:tracePt t="140755" x="3128963" y="4314825"/>
          <p14:tracePt t="140782" x="3133725" y="4257675"/>
          <p14:tracePt t="140802" x="3133725" y="4229100"/>
          <p14:tracePt t="140804" x="3133725" y="4210050"/>
          <p14:tracePt t="140843" x="3133725" y="4195763"/>
          <p14:tracePt t="140878" x="3128963" y="4157663"/>
          <p14:tracePt t="140897" x="3124200" y="4138613"/>
          <p14:tracePt t="140906" x="3114675" y="4124325"/>
          <p14:tracePt t="140943" x="3086100" y="4105275"/>
          <p14:tracePt t="140995" x="3043238" y="4086225"/>
          <p14:tracePt t="141039" x="2928938" y="4062413"/>
          <p14:tracePt t="141063" x="2909888" y="4057650"/>
          <p14:tracePt t="141067" x="2900363" y="4057650"/>
          <p14:tracePt t="141130" x="2881313" y="4057650"/>
          <p14:tracePt t="141149" x="2867025" y="4057650"/>
          <p14:tracePt t="141189" x="2819400" y="4057650"/>
          <p14:tracePt t="141210" x="2795588" y="4067175"/>
          <p14:tracePt t="141221" x="2795588" y="4071938"/>
          <p14:tracePt t="141240" x="2776538" y="4086225"/>
          <p14:tracePt t="141250" x="2771775" y="4090988"/>
          <p14:tracePt t="141257" x="2767013" y="4090988"/>
          <p14:tracePt t="141271" x="2752725" y="4105275"/>
          <p14:tracePt t="141309" x="2728913" y="4148138"/>
          <p14:tracePt t="141314" x="2719388" y="4157663"/>
          <p14:tracePt t="141334" x="2709863" y="4176713"/>
          <p14:tracePt t="141360" x="2695575" y="4214813"/>
          <p14:tracePt t="141380" x="2686050" y="4233863"/>
          <p14:tracePt t="141429" x="2686050" y="4276725"/>
          <p14:tracePt t="141454" x="2686050" y="4295775"/>
          <p14:tracePt t="141457" x="2686050" y="4305300"/>
          <p14:tracePt t="141476" x="2686050" y="4314825"/>
          <p14:tracePt t="141478" x="2686050" y="4324350"/>
          <p14:tracePt t="141488" x="2686050" y="4333875"/>
          <p14:tracePt t="141503" x="2686050" y="4348163"/>
          <p14:tracePt t="141537" x="2695575" y="4371975"/>
          <p14:tracePt t="141595" x="2709863" y="4395788"/>
          <p14:tracePt t="141599" x="2714625" y="4400550"/>
          <p14:tracePt t="141628" x="2724150" y="4410075"/>
          <p14:tracePt t="141682" x="2790825" y="4443413"/>
          <p14:tracePt t="141720" x="2947988" y="4491038"/>
          <p14:tracePt t="141740" x="2990850" y="4500563"/>
          <p14:tracePt t="141751" x="3000375" y="4500563"/>
          <p14:tracePt t="141768" x="3005138" y="4500563"/>
          <p14:tracePt t="141804" x="3019425" y="4500563"/>
          <p14:tracePt t="141829" x="3052763" y="4500563"/>
          <p14:tracePt t="141848" x="3114675" y="4500563"/>
          <p14:tracePt t="141852" x="3133725" y="4495800"/>
          <p14:tracePt t="141864" x="3143250" y="4491038"/>
          <p14:tracePt t="141878" x="3162300" y="4481513"/>
          <p14:tracePt t="141912" x="3195638" y="4462463"/>
          <p14:tracePt t="141969" x="3248025" y="4433888"/>
          <p14:tracePt t="141973" x="3252788" y="4433888"/>
          <p14:tracePt t="141990" x="3262313" y="4424363"/>
          <p14:tracePt t="142015" x="3267075" y="4405313"/>
          <p14:tracePt t="142019" x="3276600" y="4395788"/>
          <p14:tracePt t="142036" x="3286125" y="4386263"/>
          <p14:tracePt t="142041" x="3295650" y="4367213"/>
          <p14:tracePt t="142067" x="3314700" y="4319588"/>
          <p14:tracePt t="142112" x="3314700" y="4233863"/>
          <p14:tracePt t="142116" x="3314700" y="4229100"/>
          <p14:tracePt t="142141" x="3314700" y="4205288"/>
          <p14:tracePt t="142145" x="3309938" y="4200525"/>
          <p14:tracePt t="142162" x="3305175" y="4191000"/>
          <p14:tracePt t="142193" x="3286125" y="4157663"/>
          <p14:tracePt t="142208" x="3271838" y="4152900"/>
          <p14:tracePt t="142240" x="3252788" y="4133850"/>
          <p14:tracePt t="142243" x="3243263" y="4124325"/>
          <p14:tracePt t="142251" x="3233738" y="4119563"/>
          <p14:tracePt t="142267" x="3219450" y="4105275"/>
          <p14:tracePt t="142300" x="3181350" y="4086225"/>
          <p14:tracePt t="142302" x="3171825" y="4076700"/>
          <p14:tracePt t="142349" x="3128963" y="4057650"/>
          <p14:tracePt t="142380" x="3119438" y="4052888"/>
          <p14:tracePt t="142425" x="3095625" y="4052888"/>
          <p14:tracePt t="142442" x="3043238" y="4052888"/>
          <p14:tracePt t="142473" x="2986088" y="4052888"/>
          <p14:tracePt t="142490" x="2952750" y="4052888"/>
          <p14:tracePt t="142507" x="2933700" y="4052888"/>
          <p14:tracePt t="142524" x="2914650" y="4057650"/>
          <p14:tracePt t="142563" x="2852738" y="4076700"/>
          <p14:tracePt t="142566" x="2843213" y="4081463"/>
          <p14:tracePt t="142582" x="2824163" y="4090988"/>
          <p14:tracePt t="142594" x="2814638" y="4095750"/>
          <p14:tracePt t="142627" x="2767013" y="4124325"/>
          <p14:tracePt t="142662" x="2738438" y="4152900"/>
          <p14:tracePt t="142689" x="2724150" y="4167188"/>
          <p14:tracePt t="142709" x="2714625" y="4181475"/>
          <p14:tracePt t="142736" x="2714625" y="4195763"/>
          <p14:tracePt t="142751" x="2709863" y="4214813"/>
          <p14:tracePt t="142752" x="2709863" y="4224338"/>
          <p14:tracePt t="142771" x="2700338" y="4238625"/>
          <p14:tracePt t="142775" x="2700338" y="4243388"/>
          <p14:tracePt t="142797" x="2690813" y="4262438"/>
          <p14:tracePt t="142814" x="2690813" y="4286250"/>
          <p14:tracePt t="142845" x="2686050" y="4305300"/>
          <p14:tracePt t="142868" x="2686050" y="4319588"/>
          <p14:tracePt t="142876" x="2686050" y="4324350"/>
          <p14:tracePt t="142892" x="2686050" y="4329113"/>
          <p14:tracePt t="142923" x="2695575" y="4343400"/>
          <p14:tracePt t="142943" x="2709863" y="4357688"/>
          <p14:tracePt t="142975" x="2752725" y="4395788"/>
          <p14:tracePt t="142991" x="2795588" y="4414838"/>
          <p14:tracePt t="143022" x="2824163" y="4419600"/>
          <p14:tracePt t="143038" x="2957513" y="4419600"/>
          <p14:tracePt t="143083" x="3224213" y="4405313"/>
          <p14:tracePt t="143131" x="3500438" y="4357688"/>
          <p14:tracePt t="143191" x="3648075" y="4262438"/>
          <p14:tracePt t="143195" x="3657600" y="4252913"/>
          <p14:tracePt t="143203" x="3676650" y="4238625"/>
          <p14:tracePt t="143221" x="3686175" y="4219575"/>
          <p14:tracePt t="143225" x="3690938" y="4210050"/>
          <p14:tracePt t="143266" x="3695700" y="4176713"/>
          <p14:tracePt t="143270" x="3695700" y="4162425"/>
          <p14:tracePt t="143289" x="3695700" y="4148138"/>
          <p14:tracePt t="143334" x="3695700" y="4119563"/>
          <p14:tracePt t="143360" x="3657600" y="4090988"/>
          <p14:tracePt t="143365" x="3643313" y="4071938"/>
          <p14:tracePt t="143377" x="3605213" y="4052888"/>
          <p14:tracePt t="143397" x="3548063" y="4019550"/>
          <p14:tracePt t="143403" x="3514725" y="3990975"/>
          <p14:tracePt t="143408" x="3500438" y="3981450"/>
          <p14:tracePt t="143440" x="3419475" y="3938588"/>
          <p14:tracePt t="143456" x="3400425" y="3924300"/>
          <p14:tracePt t="143458" x="3386138" y="3924300"/>
          <p14:tracePt t="143476" x="3371850" y="3924300"/>
          <p14:tracePt t="143503" x="3309938" y="3924300"/>
          <p14:tracePt t="143521" x="3276600" y="3924300"/>
          <p14:tracePt t="143531" x="3243263" y="3929063"/>
          <p14:tracePt t="143534" x="3205163" y="3933825"/>
          <p14:tracePt t="143554" x="3133725" y="3952875"/>
          <p14:tracePt t="143563" x="3124200" y="3957638"/>
          <p14:tracePt t="143580" x="3052763" y="3986213"/>
          <p14:tracePt t="143586" x="3028950" y="4000500"/>
          <p14:tracePt t="143594" x="3019425" y="4005263"/>
          <p14:tracePt t="143613" x="2986088" y="4024313"/>
          <p14:tracePt t="143617" x="2981325" y="4024313"/>
          <p14:tracePt t="143625" x="2976563" y="4033838"/>
          <p14:tracePt t="143678" x="2962275" y="4057650"/>
          <p14:tracePt t="143702" x="2952750" y="4067175"/>
          <p14:tracePt t="143726" x="2943225" y="4086225"/>
          <p14:tracePt t="143750" x="2938463" y="4100513"/>
          <p14:tracePt t="143768" x="2933700" y="4138613"/>
          <p14:tracePt t="143800" x="2933700" y="4157663"/>
          <p14:tracePt t="143815" x="2933700" y="4186238"/>
          <p14:tracePt t="143849" x="2933700" y="4229100"/>
          <p14:tracePt t="143869" x="2938463" y="4252913"/>
          <p14:tracePt t="143923" x="2952750" y="4252913"/>
          <p14:tracePt t="143942" x="2962275" y="4257675"/>
          <p14:tracePt t="143947" x="2967038" y="4257675"/>
          <p14:tracePt t="143958" x="2971800" y="4257675"/>
          <p14:tracePt t="143976" x="3009900" y="4262438"/>
          <p14:tracePt t="144016" x="3124200" y="4262438"/>
          <p14:tracePt t="144020" x="3162300" y="4262438"/>
          <p14:tracePt t="144037" x="3252788" y="4233863"/>
          <p14:tracePt t="144065" x="3414713" y="4191000"/>
          <p14:tracePt t="144068" x="3471863" y="4171950"/>
          <p14:tracePt t="144085" x="3600450" y="4129088"/>
          <p14:tracePt t="144110" x="3781425" y="4062413"/>
          <p14:tracePt t="144114" x="3814763" y="4048125"/>
          <p14:tracePt t="144130" x="3895725" y="4019550"/>
          <p14:tracePt t="144157" x="4033838" y="3976688"/>
          <p14:tracePt t="144179" x="4152900" y="3938588"/>
          <p14:tracePt t="144219" x="4262438" y="3895725"/>
          <p14:tracePt t="144235" x="4267200" y="3890963"/>
          <p14:tracePt t="144270" x="4271963" y="3886200"/>
          <p14:tracePt t="144378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6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7.2"/>
</p:tagLst>
</file>

<file path=ppt/theme/theme1.xml><?xml version="1.0" encoding="utf-8"?>
<a:theme xmlns:a="http://schemas.openxmlformats.org/drawingml/2006/main" name="Edge">
  <a:themeElements>
    <a:clrScheme name="Edge 9">
      <a:dk1>
        <a:srgbClr val="000000"/>
      </a:dk1>
      <a:lt1>
        <a:srgbClr val="FFFFFF"/>
      </a:lt1>
      <a:dk2>
        <a:srgbClr val="003399"/>
      </a:dk2>
      <a:lt2>
        <a:srgbClr val="666699"/>
      </a:lt2>
      <a:accent1>
        <a:srgbClr val="009999"/>
      </a:accent1>
      <a:accent2>
        <a:srgbClr val="4C6D4E"/>
      </a:accent2>
      <a:accent3>
        <a:srgbClr val="FFFFFF"/>
      </a:accent3>
      <a:accent4>
        <a:srgbClr val="000000"/>
      </a:accent4>
      <a:accent5>
        <a:srgbClr val="AACACA"/>
      </a:accent5>
      <a:accent6>
        <a:srgbClr val="446246"/>
      </a:accent6>
      <a:hlink>
        <a:srgbClr val="4C6D80"/>
      </a:hlink>
      <a:folHlink>
        <a:srgbClr val="B2B2B2"/>
      </a:folHlink>
    </a:clrScheme>
    <a:fontScheme name="Edge">
      <a:majorFont>
        <a:latin typeface="Garamond"/>
        <a:ea typeface="华文细黑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20000"/>
          </a:spcAft>
          <a:buClr>
            <a:schemeClr val="accent1"/>
          </a:buClr>
          <a:buSzPct val="65000"/>
          <a:buFont typeface="Wingdings" panose="05000000000000000000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20000"/>
          </a:spcAft>
          <a:buClr>
            <a:schemeClr val="accent1"/>
          </a:buClr>
          <a:buSzPct val="65000"/>
          <a:buFont typeface="Wingdings" panose="05000000000000000000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6769</TotalTime>
  <Words>1575</Words>
  <Application>Microsoft Office PowerPoint</Application>
  <PresentationFormat>全屏显示(4:3)</PresentationFormat>
  <Paragraphs>205</Paragraphs>
  <Slides>14</Slides>
  <Notes>0</Notes>
  <HiddenSlides>0</HiddenSlides>
  <MMClips>14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华文细黑</vt:lpstr>
      <vt:lpstr>宋体</vt:lpstr>
      <vt:lpstr>Arial</vt:lpstr>
      <vt:lpstr>Garamond</vt:lpstr>
      <vt:lpstr>Wingdings</vt:lpstr>
      <vt:lpstr>Edge</vt:lpstr>
      <vt:lpstr>Lecture 5 Linear Search 第5讲 线性查找</vt:lpstr>
      <vt:lpstr>1 引言</vt:lpstr>
      <vt:lpstr>2 无序数组里的线性查找</vt:lpstr>
      <vt:lpstr>2 无序数组里的线性查找</vt:lpstr>
      <vt:lpstr>3 有序数组</vt:lpstr>
      <vt:lpstr>3 有序数组</vt:lpstr>
      <vt:lpstr>3 有序数组（续）</vt:lpstr>
      <vt:lpstr>4 有序数组里的线性查找</vt:lpstr>
      <vt:lpstr>4 有序数组里的线性查找(续)</vt:lpstr>
      <vt:lpstr>4 有序数组里的线性查找(续)</vt:lpstr>
      <vt:lpstr>4 有序数组里的线性查找(续)</vt:lpstr>
      <vt:lpstr>4 有序数组里的线性查找(续)</vt:lpstr>
      <vt:lpstr>4 有序数组里的线性查找(续)</vt:lpstr>
      <vt:lpstr>5 分析操作步数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Li Kai</cp:lastModifiedBy>
  <cp:revision>83</cp:revision>
  <cp:lastPrinted>1601-01-01T00:00:00Z</cp:lastPrinted>
  <dcterms:created xsi:type="dcterms:W3CDTF">2014-11-05T12:07:07Z</dcterms:created>
  <dcterms:modified xsi:type="dcterms:W3CDTF">2020-05-06T15:15:49Z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